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48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5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7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2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0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11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3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D4FB-7354-4A1E-A4A6-20ABE8262922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A6BF7-973F-4DDB-AE43-03DAC64FF9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0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56611" y="241069"/>
            <a:ext cx="26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Diagramme bête à cornes:</a:t>
            </a:r>
            <a:endParaRPr lang="fr-FR" u="sng" dirty="0"/>
          </a:p>
        </p:txBody>
      </p:sp>
      <p:sp>
        <p:nvSpPr>
          <p:cNvPr id="7" name="Ellipse 6"/>
          <p:cNvSpPr/>
          <p:nvPr/>
        </p:nvSpPr>
        <p:spPr>
          <a:xfrm>
            <a:off x="917172" y="1361317"/>
            <a:ext cx="4139738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854336" y="3477491"/>
            <a:ext cx="4139738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691745" y="1424647"/>
            <a:ext cx="4139738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877590" y="5679962"/>
            <a:ext cx="6093229" cy="8811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569229" y="4097372"/>
            <a:ext cx="2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Les bières Bibines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234441" y="20795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Consommateur de bières prémium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762402" y="2154381"/>
            <a:ext cx="39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Éthique/empreinte carbone/</a:t>
            </a:r>
            <a:r>
              <a:rPr lang="fr-FR" dirty="0" err="1" smtClean="0"/>
              <a:t>locavorisme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87041" y="5802284"/>
            <a:ext cx="58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Consommer un produit qualitatif en accord avec les principes et valeurs du consommateur</a:t>
            </a:r>
            <a:endParaRPr lang="fr-FR" dirty="0"/>
          </a:p>
        </p:txBody>
      </p:sp>
      <p:sp>
        <p:nvSpPr>
          <p:cNvPr id="17" name="Forme libre 16"/>
          <p:cNvSpPr/>
          <p:nvPr/>
        </p:nvSpPr>
        <p:spPr>
          <a:xfrm>
            <a:off x="3644284" y="3142211"/>
            <a:ext cx="4859636" cy="640111"/>
          </a:xfrm>
          <a:custGeom>
            <a:avLst/>
            <a:gdLst>
              <a:gd name="connsiteX0" fmla="*/ 13316 w 4859636"/>
              <a:gd name="connsiteY0" fmla="*/ 0 h 640111"/>
              <a:gd name="connsiteX1" fmla="*/ 345825 w 4859636"/>
              <a:gd name="connsiteY1" fmla="*/ 124691 h 640111"/>
              <a:gd name="connsiteX2" fmla="*/ 2324254 w 4859636"/>
              <a:gd name="connsiteY2" fmla="*/ 640080 h 640111"/>
              <a:gd name="connsiteX3" fmla="*/ 4859636 w 4859636"/>
              <a:gd name="connsiteY3" fmla="*/ 99753 h 64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9636" h="640111">
                <a:moveTo>
                  <a:pt x="13316" y="0"/>
                </a:moveTo>
                <a:cubicBezTo>
                  <a:pt x="-13008" y="9005"/>
                  <a:pt x="-39331" y="18011"/>
                  <a:pt x="345825" y="124691"/>
                </a:cubicBezTo>
                <a:cubicBezTo>
                  <a:pt x="730981" y="231371"/>
                  <a:pt x="1571952" y="644236"/>
                  <a:pt x="2324254" y="640080"/>
                </a:cubicBezTo>
                <a:cubicBezTo>
                  <a:pt x="3076556" y="635924"/>
                  <a:pt x="3968096" y="367838"/>
                  <a:pt x="4859636" y="997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8736676" y="3250276"/>
            <a:ext cx="689871" cy="2419004"/>
          </a:xfrm>
          <a:custGeom>
            <a:avLst/>
            <a:gdLst>
              <a:gd name="connsiteX0" fmla="*/ 315884 w 689871"/>
              <a:gd name="connsiteY0" fmla="*/ 0 h 2419004"/>
              <a:gd name="connsiteX1" fmla="*/ 681644 w 689871"/>
              <a:gd name="connsiteY1" fmla="*/ 1305099 h 2419004"/>
              <a:gd name="connsiteX2" fmla="*/ 0 w 689871"/>
              <a:gd name="connsiteY2" fmla="*/ 2419004 h 241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871" h="2419004">
                <a:moveTo>
                  <a:pt x="315884" y="0"/>
                </a:moveTo>
                <a:cubicBezTo>
                  <a:pt x="525087" y="450966"/>
                  <a:pt x="734291" y="901932"/>
                  <a:pt x="681644" y="1305099"/>
                </a:cubicBezTo>
                <a:cubicBezTo>
                  <a:pt x="628997" y="1708266"/>
                  <a:pt x="314498" y="2063635"/>
                  <a:pt x="0" y="24190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8736676" y="5547360"/>
            <a:ext cx="104603" cy="12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140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</dc:creator>
  <cp:lastModifiedBy>Gabriel</cp:lastModifiedBy>
  <cp:revision>2</cp:revision>
  <dcterms:created xsi:type="dcterms:W3CDTF">2024-07-10T14:27:11Z</dcterms:created>
  <dcterms:modified xsi:type="dcterms:W3CDTF">2024-07-10T14:31:57Z</dcterms:modified>
</cp:coreProperties>
</file>