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51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9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1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0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5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4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4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89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61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0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63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7BB4-2573-4B13-8680-E8258E932B31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8C69-914C-4324-8AC3-BD2ABF0D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50029" y="324196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Berlin Sans FB" panose="020E0602020502020306" pitchFamily="34" charset="0"/>
              </a:rPr>
              <a:t>Projet:</a:t>
            </a:r>
            <a:endParaRPr lang="fr-FR" sz="3600" u="sng" dirty="0">
              <a:latin typeface="Berlin Sans FB" panose="020E0602020502020306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214552" y="2695556"/>
            <a:ext cx="2443942" cy="1612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88873" y="3208713"/>
            <a:ext cx="233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erlin Sans FB" panose="020E0602020502020306" pitchFamily="34" charset="0"/>
              </a:rPr>
              <a:t>Site Marchand</a:t>
            </a:r>
            <a:endParaRPr lang="fr-FR" sz="2400" dirty="0">
              <a:latin typeface="Berlin Sans FB" panose="020E0602020502020306" pitchFamily="34" charset="0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6712527" y="3333403"/>
            <a:ext cx="1620982" cy="33697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2535383" y="3333404"/>
            <a:ext cx="1620982" cy="33697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36171" y="2749588"/>
            <a:ext cx="1945178" cy="15046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395851" y="2749588"/>
            <a:ext cx="1945178" cy="15046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08664" y="3270267"/>
            <a:ext cx="175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erlin Sans FB" panose="020E0602020502020306" pitchFamily="34" charset="0"/>
              </a:rPr>
              <a:t>V</a:t>
            </a:r>
            <a:r>
              <a:rPr lang="fr-FR" sz="2000" dirty="0" smtClean="0">
                <a:latin typeface="Berlin Sans FB" panose="020E0602020502020306" pitchFamily="34" charset="0"/>
              </a:rPr>
              <a:t>ente en ligne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562106" y="3116379"/>
            <a:ext cx="1600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Berlin Sans FB" panose="020E0602020502020306" pitchFamily="34" charset="0"/>
              </a:rPr>
              <a:t>Développer leur visibilité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 rot="16200000">
            <a:off x="5179946" y="2253865"/>
            <a:ext cx="513156" cy="23275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5400000">
            <a:off x="5171632" y="4517158"/>
            <a:ext cx="513156" cy="23275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621876" y="4996061"/>
            <a:ext cx="1662546" cy="723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4725785" y="1376371"/>
            <a:ext cx="1454727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779818" y="1335197"/>
            <a:ext cx="18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erlin Sans FB" panose="020E0602020502020306" pitchFamily="34" charset="0"/>
              </a:rPr>
              <a:t>Partenaires</a:t>
            </a:r>
          </a:p>
          <a:p>
            <a:r>
              <a:rPr lang="fr-FR" dirty="0" smtClean="0">
                <a:latin typeface="Berlin Sans FB" panose="020E0602020502020306" pitchFamily="34" charset="0"/>
              </a:rPr>
              <a:t>distributeurs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459777" y="5136482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Évènements</a:t>
            </a:r>
            <a:endParaRPr lang="fr-FR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06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</cp:lastModifiedBy>
  <cp:revision>2</cp:revision>
  <dcterms:created xsi:type="dcterms:W3CDTF">2024-07-11T12:24:39Z</dcterms:created>
  <dcterms:modified xsi:type="dcterms:W3CDTF">2024-07-11T12:32:42Z</dcterms:modified>
</cp:coreProperties>
</file>