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8.jpg" ContentType="image/gif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612668" y="2452254"/>
            <a:ext cx="89361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Arial Black" panose="020B0A04020102020204" pitchFamily="34" charset="0"/>
              </a:rPr>
              <a:t>INTRODUCE MYSELF</a:t>
            </a:r>
            <a:endParaRPr lang="fr-FR" sz="6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96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fr-FR" sz="6000" dirty="0" smtClean="0">
                <a:latin typeface="Arial Black" panose="020B0A04020102020204" pitchFamily="34" charset="0"/>
              </a:rPr>
              <a:t>Gabriel </a:t>
            </a:r>
            <a:r>
              <a:rPr lang="fr-FR" sz="6000" dirty="0" err="1" smtClean="0">
                <a:latin typeface="Arial Black" panose="020B0A04020102020204" pitchFamily="34" charset="0"/>
              </a:rPr>
              <a:t>Nicouleau</a:t>
            </a:r>
            <a:endParaRPr lang="fr-FR" sz="6000" dirty="0">
              <a:latin typeface="Arial Black" panose="020B0A040201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453" y="2262516"/>
            <a:ext cx="2971800" cy="26654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0000" endA="300" endPos="900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589" y="3385084"/>
            <a:ext cx="5636029" cy="292499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856316" y="2884516"/>
            <a:ext cx="501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Arial Black" panose="020B0A04020102020204" pitchFamily="34" charset="0"/>
              </a:rPr>
              <a:t>Montauban</a:t>
            </a:r>
            <a:endParaRPr lang="fr-FR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85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390" y="1629296"/>
            <a:ext cx="2306331" cy="153785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133" y="1629296"/>
            <a:ext cx="2306781" cy="153785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30" y="3628831"/>
            <a:ext cx="5197472" cy="292048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737" y="3609953"/>
            <a:ext cx="3569521" cy="295824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86" y="672473"/>
            <a:ext cx="2596119" cy="28585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4703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649" y="1690254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9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" y="2278900"/>
            <a:ext cx="5961350" cy="23845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796" y="379268"/>
            <a:ext cx="5370022" cy="302063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147" y="3732415"/>
            <a:ext cx="4473320" cy="299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93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703" y="673331"/>
            <a:ext cx="3613460" cy="19240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34" y="2476809"/>
            <a:ext cx="4857404" cy="302639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081" y="3052227"/>
            <a:ext cx="5617672" cy="315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40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2101334"/>
            <a:ext cx="5256761" cy="327622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989" y="2101334"/>
            <a:ext cx="5100204" cy="29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313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535" y="1870364"/>
            <a:ext cx="5212080" cy="280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31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3378"/>
            <a:ext cx="12192000" cy="406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51028286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29</TotalTime>
  <Words>5</Words>
  <Application>Microsoft Office PowerPoint</Application>
  <PresentationFormat>Grand écran</PresentationFormat>
  <Paragraphs>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Century Gothic</vt:lpstr>
      <vt:lpstr>Traînée de condensation</vt:lpstr>
      <vt:lpstr>Présentation PowerPoint</vt:lpstr>
      <vt:lpstr>Gabriel Nicouleau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Gabriel</dc:creator>
  <cp:lastModifiedBy>Gabriel</cp:lastModifiedBy>
  <cp:revision>3</cp:revision>
  <dcterms:created xsi:type="dcterms:W3CDTF">2024-07-29T13:14:38Z</dcterms:created>
  <dcterms:modified xsi:type="dcterms:W3CDTF">2024-07-29T13:43:46Z</dcterms:modified>
</cp:coreProperties>
</file>