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56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21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8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06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32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3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82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71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58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8F9A-DA50-4A3E-9A28-DBBB74E33ADF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5E-3403-43EA-996E-8237928F3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3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77687" y="315884"/>
            <a:ext cx="7124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Projet:</a:t>
            </a:r>
            <a:r>
              <a:rPr lang="fr-FR" dirty="0" smtClean="0"/>
              <a:t> créer un site sur le jeu </a:t>
            </a:r>
            <a:r>
              <a:rPr lang="fr-FR" dirty="0" err="1" smtClean="0"/>
              <a:t>fallout</a:t>
            </a:r>
            <a:r>
              <a:rPr lang="fr-FR" dirty="0" smtClean="0"/>
              <a:t> 4 afin d’aider les joueurs à optimiser leur </a:t>
            </a:r>
            <a:r>
              <a:rPr lang="fr-FR" dirty="0" err="1" smtClean="0"/>
              <a:t>build</a:t>
            </a:r>
            <a:r>
              <a:rPr lang="fr-FR" dirty="0"/>
              <a:t> </a:t>
            </a:r>
            <a:r>
              <a:rPr lang="fr-FR" dirty="0" smtClean="0"/>
              <a:t>et à rechercher les items uniques présents dans le jeu.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78852"/>
              </p:ext>
            </p:extLst>
          </p:nvPr>
        </p:nvGraphicFramePr>
        <p:xfrm>
          <a:off x="282631" y="1043863"/>
          <a:ext cx="10972800" cy="567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95957384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82371366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04478880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1923044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793381318"/>
                    </a:ext>
                  </a:extLst>
                </a:gridCol>
              </a:tblGrid>
              <a:tr h="4861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Spécifiques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Mesurable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Atteignable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Réaliste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Temporel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30127"/>
                  </a:ext>
                </a:extLst>
              </a:tr>
              <a:tr h="120522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Rassembler les informations disponibles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regrouper toutes les infos liées aux items</a:t>
                      </a:r>
                      <a:r>
                        <a:rPr lang="fr-FR" sz="1000" baseline="0" dirty="0" smtClean="0"/>
                        <a:t> uniques, les arborescences de </a:t>
                      </a:r>
                      <a:r>
                        <a:rPr lang="fr-FR" sz="1000" baseline="0" dirty="0" err="1" smtClean="0"/>
                        <a:t>perks</a:t>
                      </a:r>
                      <a:r>
                        <a:rPr lang="fr-FR" sz="1000" baseline="0" dirty="0" smtClean="0"/>
                        <a:t> optimisées selon le style de jeu visé et les astuces de progression liées aux exploit </a:t>
                      </a:r>
                      <a:r>
                        <a:rPr lang="fr-FR" sz="1000" baseline="0" dirty="0" err="1" smtClean="0"/>
                        <a:t>glitchs</a:t>
                      </a:r>
                      <a:r>
                        <a:rPr lang="fr-FR" sz="1000" baseline="0" dirty="0" smtClean="0"/>
                        <a:t> et raccourcis de progression.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- Rechercher les informations sur les sites</a:t>
                      </a:r>
                      <a:r>
                        <a:rPr lang="fr-FR" sz="1000" baseline="0" dirty="0" smtClean="0"/>
                        <a:t> et blogs de gaming ainsi que sur </a:t>
                      </a:r>
                      <a:r>
                        <a:rPr lang="fr-FR" sz="1000" baseline="0" dirty="0" err="1" smtClean="0"/>
                        <a:t>youtube</a:t>
                      </a:r>
                      <a:r>
                        <a:rPr lang="fr-FR" sz="1000" baseline="0" dirty="0" smtClean="0"/>
                        <a:t> et les condenser.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-S’assurer que</a:t>
                      </a:r>
                      <a:r>
                        <a:rPr lang="fr-FR" sz="1000" baseline="0" dirty="0" smtClean="0"/>
                        <a:t> la liste des items ne soit pas trop exhaustive au risque de devoir réorienter le projet vers de l’optimisation de </a:t>
                      </a:r>
                      <a:r>
                        <a:rPr lang="fr-FR" sz="1000" baseline="0" dirty="0" err="1" smtClean="0"/>
                        <a:t>perks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baseline="0" dirty="0" smtClean="0"/>
                        <a:t>et des astuces uniquement.</a:t>
                      </a:r>
                    </a:p>
                    <a:p>
                      <a:r>
                        <a:rPr lang="fr-FR" sz="1000" baseline="0" dirty="0" smtClean="0"/>
                        <a:t>- Se tenir au courant des mises à jour du jeu et de l’apparition/disparition de nouveaux items,  styles de jeu, astuces et </a:t>
                      </a:r>
                      <a:r>
                        <a:rPr lang="fr-FR" sz="1000" baseline="0" dirty="0" err="1" smtClean="0"/>
                        <a:t>glitchs</a:t>
                      </a:r>
                      <a:r>
                        <a:rPr lang="fr-FR" sz="1000" baseline="0" dirty="0" smtClean="0"/>
                        <a:t>.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Avoir</a:t>
                      </a:r>
                      <a:r>
                        <a:rPr lang="fr-FR" sz="1000" baseline="0" dirty="0" smtClean="0"/>
                        <a:t> rassembler l’ensemble des informations d’ici 2 mois afin de pouvoir commencer le projet au plus tôt et se tenir au courant des actualités du jeu tout du long du projet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5127"/>
                  </a:ext>
                </a:extLst>
              </a:tr>
              <a:tr h="120522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Offrir une expérience de navigation simple et agréable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-organiser</a:t>
                      </a:r>
                      <a:r>
                        <a:rPr lang="fr-FR" sz="1000" baseline="0" dirty="0" smtClean="0"/>
                        <a:t> les informations par catégories et sous catégories et structurer celles-ci en rubriques claires d’utilisation. </a:t>
                      </a:r>
                    </a:p>
                    <a:p>
                      <a:r>
                        <a:rPr lang="fr-FR" sz="1000" baseline="0" dirty="0" smtClean="0"/>
                        <a:t>-mettre en place des fonctionnalités simplifiant la recherche sur le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smtClean="0"/>
                        <a:t>Structurer intelligemment</a:t>
                      </a:r>
                      <a:r>
                        <a:rPr lang="fr-FR" sz="1000" baseline="0" dirty="0" smtClean="0"/>
                        <a:t> le site afin de simplifier au mieux l’expérience navigateur.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smtClean="0"/>
                        <a:t>Mettre en place une barre de recherche pour les items et classer</a:t>
                      </a:r>
                      <a:r>
                        <a:rPr lang="fr-FR" sz="1000" baseline="0" dirty="0" smtClean="0"/>
                        <a:t> ceux-ci avec des mots clés.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baseline="0" dirty="0" smtClean="0"/>
                        <a:t>Créer des rubriques selon le style de jeu visé et une rubrique astuces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smtClean="0"/>
                        <a:t>Obtenir suffisamment de compétences en front afin de pouvoir réaliser</a:t>
                      </a:r>
                      <a:r>
                        <a:rPr lang="fr-FR" sz="1000" baseline="0" dirty="0" smtClean="0"/>
                        <a:t> le projet.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baseline="0" dirty="0" smtClean="0"/>
                        <a:t>Prêter une attention particulière à la structure du site et aux problématiques de développement associées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avant</a:t>
                      </a:r>
                      <a:r>
                        <a:rPr lang="fr-FR" sz="1000" baseline="0" dirty="0" smtClean="0"/>
                        <a:t> mon départ en stage en février afin de pouvoir effectuer des réajustements avant la présentation du projet en avril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0293"/>
                  </a:ext>
                </a:extLst>
              </a:tr>
              <a:tr h="120522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Obtenir un rendu élégant et cohérent avec la D.A. du jeu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smtClean="0"/>
                        <a:t>Mettre en</a:t>
                      </a:r>
                      <a:r>
                        <a:rPr lang="fr-FR" sz="1000" baseline="0" dirty="0" smtClean="0"/>
                        <a:t> place une mise en page cohérente avec la D.A du jeu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baseline="0" dirty="0" smtClean="0"/>
                        <a:t>Obtenir un rendu final élégant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smtClean="0"/>
                        <a:t>Regarder la D.A. du jeu et s’en inspirer pour la mise en page du site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smtClean="0"/>
                        <a:t>Utiliser des outils de mise en page simples d’utilisation permettant d’obtenir un rendu élégant.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-Respecter suffisamment la D.A. sans risquer une entrave au copyright du jeu.</a:t>
                      </a:r>
                    </a:p>
                    <a:p>
                      <a:r>
                        <a:rPr lang="fr-FR" sz="1000" dirty="0" smtClean="0"/>
                        <a:t>- Veiller à respecter la mise en page choisie et éviter 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avant</a:t>
                      </a:r>
                      <a:r>
                        <a:rPr lang="fr-FR" sz="1000" baseline="0" dirty="0" smtClean="0"/>
                        <a:t> mon départ en stage en février afin de pouvoir effectuer des réajustements avant la présentation du projet en avril</a:t>
                      </a:r>
                      <a:endParaRPr lang="fr-FR" sz="1000" dirty="0" smtClean="0"/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94339"/>
                  </a:ext>
                </a:extLst>
              </a:tr>
              <a:tr h="120522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Illustrer</a:t>
                      </a:r>
                      <a:r>
                        <a:rPr lang="fr-FR" sz="1400" b="1" baseline="0" dirty="0" smtClean="0"/>
                        <a:t> clairement les astuces partagées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- Illustrer au maximum les astuces avec des vidéos explicatives, des schémas et des images associées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- Récupérer les vidéos explicatives,</a:t>
                      </a:r>
                      <a:r>
                        <a:rPr lang="fr-FR" sz="1000" baseline="0" dirty="0" smtClean="0"/>
                        <a:t> les images illustratives, créer des schémas et les incorporer aux différentes pages associées.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-Récupérer un maximum de</a:t>
                      </a:r>
                      <a:r>
                        <a:rPr lang="fr-FR" sz="1000" baseline="0" dirty="0" smtClean="0"/>
                        <a:t> vidéos, images liés aux différents éléments après avoir listé ceux-ci.</a:t>
                      </a:r>
                    </a:p>
                    <a:p>
                      <a:r>
                        <a:rPr lang="fr-FR" sz="1000" baseline="0" dirty="0" smtClean="0"/>
                        <a:t>- Attention à incorporer clairement les vidéos et illustrations et s’assurer qu’elles restent visibles si elles sont en lignes </a:t>
                      </a:r>
                      <a:r>
                        <a:rPr lang="fr-FR" sz="1000" baseline="0" smtClean="0"/>
                        <a:t>(</a:t>
                      </a:r>
                      <a:r>
                        <a:rPr lang="fr-FR" sz="1000" baseline="0" smtClean="0"/>
                        <a:t>ex: </a:t>
                      </a:r>
                      <a:r>
                        <a:rPr lang="fr-FR" sz="1000" baseline="0" dirty="0" smtClean="0"/>
                        <a:t>lien </a:t>
                      </a:r>
                      <a:r>
                        <a:rPr lang="fr-FR" sz="1000" baseline="0" dirty="0" err="1" smtClean="0"/>
                        <a:t>youtube</a:t>
                      </a:r>
                      <a:r>
                        <a:rPr lang="fr-FR" sz="1000" baseline="0" dirty="0" smtClean="0"/>
                        <a:t> mort)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Procéder à la récupération des éléments</a:t>
                      </a:r>
                      <a:r>
                        <a:rPr lang="fr-FR" sz="1000" baseline="0" dirty="0" smtClean="0"/>
                        <a:t> après avoir listé les éléments du premier objectif et incorporer les éléments illustratifs avant de partir en stage en février.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91099"/>
                  </a:ext>
                </a:extLst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99505" y="216131"/>
            <a:ext cx="132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Gabriel </a:t>
            </a:r>
            <a:r>
              <a:rPr lang="fr-FR" sz="1200" dirty="0" err="1" smtClean="0"/>
              <a:t>Nicouleau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10611195" y="199506"/>
            <a:ext cx="12884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2024/2025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741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529</Words>
  <Application>Microsoft Office PowerPoint</Application>
  <PresentationFormat>Grand écran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</dc:creator>
  <cp:lastModifiedBy>Gabriel</cp:lastModifiedBy>
  <cp:revision>9</cp:revision>
  <dcterms:created xsi:type="dcterms:W3CDTF">2024-07-08T08:59:23Z</dcterms:created>
  <dcterms:modified xsi:type="dcterms:W3CDTF">2024-07-08T09:46:24Z</dcterms:modified>
</cp:coreProperties>
</file>