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D0CD-9ED2-4355-85BF-AC7AB2E0BE1B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E225-26D8-4603-B6C2-B28863588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91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D0CD-9ED2-4355-85BF-AC7AB2E0BE1B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E225-26D8-4603-B6C2-B28863588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89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D0CD-9ED2-4355-85BF-AC7AB2E0BE1B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E225-26D8-4603-B6C2-B28863588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4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D0CD-9ED2-4355-85BF-AC7AB2E0BE1B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E225-26D8-4603-B6C2-B28863588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7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D0CD-9ED2-4355-85BF-AC7AB2E0BE1B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E225-26D8-4603-B6C2-B28863588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57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D0CD-9ED2-4355-85BF-AC7AB2E0BE1B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E225-26D8-4603-B6C2-B28863588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50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D0CD-9ED2-4355-85BF-AC7AB2E0BE1B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E225-26D8-4603-B6C2-B28863588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42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D0CD-9ED2-4355-85BF-AC7AB2E0BE1B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E225-26D8-4603-B6C2-B28863588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60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D0CD-9ED2-4355-85BF-AC7AB2E0BE1B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E225-26D8-4603-B6C2-B28863588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42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D0CD-9ED2-4355-85BF-AC7AB2E0BE1B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E225-26D8-4603-B6C2-B28863588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67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D0CD-9ED2-4355-85BF-AC7AB2E0BE1B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E225-26D8-4603-B6C2-B28863588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63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D0CD-9ED2-4355-85BF-AC7AB2E0BE1B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7E225-26D8-4603-B6C2-B28863588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0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882043" y="199505"/>
            <a:ext cx="342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smtClean="0"/>
              <a:t>Note de cadrage projet fallout4</a:t>
            </a:r>
            <a:endParaRPr lang="fr-FR" b="1" u="sng" dirty="0"/>
          </a:p>
        </p:txBody>
      </p:sp>
      <p:sp>
        <p:nvSpPr>
          <p:cNvPr id="5" name="ZoneTexte 4"/>
          <p:cNvSpPr txBox="1"/>
          <p:nvPr/>
        </p:nvSpPr>
        <p:spPr>
          <a:xfrm>
            <a:off x="507076" y="199505"/>
            <a:ext cx="186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Nicouleau</a:t>
            </a:r>
            <a:r>
              <a:rPr lang="fr-FR" dirty="0" smtClean="0"/>
              <a:t> Gabriel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0507288" y="199505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2024/2025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2682"/>
              </p:ext>
            </p:extLst>
          </p:nvPr>
        </p:nvGraphicFramePr>
        <p:xfrm>
          <a:off x="606829" y="568837"/>
          <a:ext cx="10232968" cy="5688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242">
                  <a:extLst>
                    <a:ext uri="{9D8B030D-6E8A-4147-A177-3AD203B41FA5}">
                      <a16:colId xmlns:a16="http://schemas.microsoft.com/office/drawing/2014/main" val="1751932905"/>
                    </a:ext>
                  </a:extLst>
                </a:gridCol>
                <a:gridCol w="2558242">
                  <a:extLst>
                    <a:ext uri="{9D8B030D-6E8A-4147-A177-3AD203B41FA5}">
                      <a16:colId xmlns:a16="http://schemas.microsoft.com/office/drawing/2014/main" val="3184375271"/>
                    </a:ext>
                  </a:extLst>
                </a:gridCol>
                <a:gridCol w="2557156">
                  <a:extLst>
                    <a:ext uri="{9D8B030D-6E8A-4147-A177-3AD203B41FA5}">
                      <a16:colId xmlns:a16="http://schemas.microsoft.com/office/drawing/2014/main" val="2435024721"/>
                    </a:ext>
                  </a:extLst>
                </a:gridCol>
                <a:gridCol w="2559328">
                  <a:extLst>
                    <a:ext uri="{9D8B030D-6E8A-4147-A177-3AD203B41FA5}">
                      <a16:colId xmlns:a16="http://schemas.microsoft.com/office/drawing/2014/main" val="3253766347"/>
                    </a:ext>
                  </a:extLst>
                </a:gridCol>
              </a:tblGrid>
              <a:tr h="105217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Phases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Durée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Ressources</a:t>
                      </a:r>
                      <a:r>
                        <a:rPr lang="fr-FR" baseline="0" dirty="0" smtClean="0"/>
                        <a:t> internes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Budjet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022980"/>
                  </a:ext>
                </a:extLst>
              </a:tr>
              <a:tr h="79620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Étude/analyse/</a:t>
                      </a:r>
                      <a:r>
                        <a:rPr lang="fr-FR" dirty="0" err="1" smtClean="0"/>
                        <a:t>dev</a:t>
                      </a:r>
                      <a:r>
                        <a:rPr lang="fr-FR" baseline="0" dirty="0" smtClean="0"/>
                        <a:t> conceptuel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r>
                        <a:rPr lang="fr-FR" baseline="0" dirty="0" smtClean="0"/>
                        <a:t> jours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350€/j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700€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46591"/>
                  </a:ext>
                </a:extLst>
              </a:tr>
              <a:tr h="61405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Maquettage site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 jours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350€/j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1050€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825023"/>
                  </a:ext>
                </a:extLst>
              </a:tr>
              <a:tr h="61405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Collecte</a:t>
                      </a:r>
                      <a:r>
                        <a:rPr lang="fr-FR" baseline="0" dirty="0" smtClean="0"/>
                        <a:t> des données exploitables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 jours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350€/j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1750€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317354"/>
                  </a:ext>
                </a:extLst>
              </a:tr>
              <a:tr h="61405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Formation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techs</a:t>
                      </a:r>
                      <a:r>
                        <a:rPr lang="fr-FR" baseline="0" dirty="0" smtClean="0"/>
                        <a:t> à utiliser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3 jours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350€/j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1050€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274563"/>
                  </a:ext>
                </a:extLst>
              </a:tr>
              <a:tr h="61405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Développement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 jours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350€/j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3500€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592908"/>
                  </a:ext>
                </a:extLst>
              </a:tr>
              <a:tr h="61405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Intégration</a:t>
                      </a:r>
                      <a:r>
                        <a:rPr lang="fr-FR" baseline="0" dirty="0" smtClean="0"/>
                        <a:t> fichiers illustratifs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 jours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350€/j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700€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771593"/>
                  </a:ext>
                </a:extLst>
              </a:tr>
              <a:tr h="61405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Documentation</a:t>
                      </a:r>
                      <a:r>
                        <a:rPr lang="fr-FR" baseline="0" dirty="0" smtClean="0"/>
                        <a:t> projet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r>
                        <a:rPr lang="fr-FR" baseline="0" dirty="0" smtClean="0"/>
                        <a:t> jours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350€/j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1050€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005822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606829" y="6257702"/>
            <a:ext cx="1023296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Total projet:                                          28 jours                                     350€/j                                    10500€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85374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98</Words>
  <Application>Microsoft Office PowerPoint</Application>
  <PresentationFormat>Grand écran</PresentationFormat>
  <Paragraphs>36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Gabriel</dc:creator>
  <cp:lastModifiedBy>Gabriel</cp:lastModifiedBy>
  <cp:revision>2</cp:revision>
  <dcterms:created xsi:type="dcterms:W3CDTF">2024-07-08T12:39:32Z</dcterms:created>
  <dcterms:modified xsi:type="dcterms:W3CDTF">2024-07-08T12:48:30Z</dcterms:modified>
</cp:coreProperties>
</file>