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1CA6-BA46-49AE-A4D4-0AFB7D8207C5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7964-1BA2-4002-8FA7-A0A96440E5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62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1CA6-BA46-49AE-A4D4-0AFB7D8207C5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7964-1BA2-4002-8FA7-A0A96440E5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3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1CA6-BA46-49AE-A4D4-0AFB7D8207C5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7964-1BA2-4002-8FA7-A0A96440E5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55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1CA6-BA46-49AE-A4D4-0AFB7D8207C5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7964-1BA2-4002-8FA7-A0A96440E5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53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1CA6-BA46-49AE-A4D4-0AFB7D8207C5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7964-1BA2-4002-8FA7-A0A96440E5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64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1CA6-BA46-49AE-A4D4-0AFB7D8207C5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7964-1BA2-4002-8FA7-A0A96440E5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56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1CA6-BA46-49AE-A4D4-0AFB7D8207C5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7964-1BA2-4002-8FA7-A0A96440E5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80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1CA6-BA46-49AE-A4D4-0AFB7D8207C5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7964-1BA2-4002-8FA7-A0A96440E5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73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1CA6-BA46-49AE-A4D4-0AFB7D8207C5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7964-1BA2-4002-8FA7-A0A96440E5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0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1CA6-BA46-49AE-A4D4-0AFB7D8207C5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7964-1BA2-4002-8FA7-A0A96440E5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90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1CA6-BA46-49AE-A4D4-0AFB7D8207C5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7964-1BA2-4002-8FA7-A0A96440E5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18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1CA6-BA46-49AE-A4D4-0AFB7D8207C5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E7964-1BA2-4002-8FA7-A0A96440E5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93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1069" y="99753"/>
            <a:ext cx="158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User story n°1: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04109" y="142209"/>
            <a:ext cx="662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tant que joueur </a:t>
            </a:r>
            <a:r>
              <a:rPr lang="fr-FR" dirty="0" smtClean="0"/>
              <a:t>débutant de </a:t>
            </a:r>
            <a:r>
              <a:rPr lang="fr-FR" dirty="0" err="1" smtClean="0"/>
              <a:t>fallout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04109" y="495500"/>
            <a:ext cx="438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J’aimerai consulter les astuces disponibles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704109" y="822376"/>
            <a:ext cx="986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Afin de choisir une </a:t>
            </a:r>
            <a:r>
              <a:rPr lang="fr-FR" dirty="0" smtClean="0"/>
              <a:t>méthode </a:t>
            </a:r>
            <a:r>
              <a:rPr lang="fr-FR" dirty="0" smtClean="0"/>
              <a:t>me permettant de progresser rapidement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41069" y="1317877"/>
            <a:ext cx="158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User story </a:t>
            </a:r>
            <a:r>
              <a:rPr lang="fr-FR" dirty="0" smtClean="0"/>
              <a:t>n°2: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704109" y="1326036"/>
            <a:ext cx="662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tant que joueur </a:t>
            </a:r>
            <a:r>
              <a:rPr lang="fr-FR" dirty="0" smtClean="0"/>
              <a:t>aguerri de </a:t>
            </a:r>
            <a:r>
              <a:rPr lang="fr-FR" dirty="0" err="1" smtClean="0"/>
              <a:t>fallout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704109" y="162665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J’aimerai </a:t>
            </a:r>
            <a:r>
              <a:rPr lang="fr-FR" dirty="0" smtClean="0"/>
              <a:t>consulter le catalogue des armes uniques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704108" y="1995982"/>
            <a:ext cx="986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Afin de </a:t>
            </a:r>
            <a:r>
              <a:rPr lang="fr-FR" dirty="0" smtClean="0"/>
              <a:t>trouver celle que je recherche sur le jeu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669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</dc:creator>
  <cp:lastModifiedBy>Gabriel</cp:lastModifiedBy>
  <cp:revision>2</cp:revision>
  <dcterms:created xsi:type="dcterms:W3CDTF">2024-07-08T14:54:30Z</dcterms:created>
  <dcterms:modified xsi:type="dcterms:W3CDTF">2024-07-09T07:34:55Z</dcterms:modified>
</cp:coreProperties>
</file>