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09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200">
                <a:solidFill>
                  <a:srgbClr val="FFFFFF"/>
                </a:solidFill>
              </a:rPr>
              <a:t>Autodesk.MembersPlatform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CA"/>
              <a:t>Modular, .NET 9.0 solution for member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Solution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/>
              <a:t>Autodesk.MembersPlatform.sln – Root solution coordinating all projects</a:t>
            </a:r>
          </a:p>
          <a:p>
            <a:pPr lvl="1"/>
            <a:r>
              <a:rPr lang="en-CA" sz="1700"/>
              <a:t>Domain.Interfaces.Entity – Abstractions (IIdentifiable, IActivatable, IEntity)</a:t>
            </a:r>
          </a:p>
          <a:p>
            <a:pPr lvl="1"/>
            <a:r>
              <a:rPr lang="en-CA" sz="1700"/>
              <a:t>Autodesk.Members.Api – ASP.NET Core Web API (CRUD endpoints)</a:t>
            </a:r>
          </a:p>
          <a:p>
            <a:pPr lvl="1"/>
            <a:r>
              <a:rPr lang="en-CA" sz="1700"/>
              <a:t>Autodesk.Members.Core – Domain logic and business rules</a:t>
            </a:r>
          </a:p>
          <a:p>
            <a:pPr lvl="1"/>
            <a:r>
              <a:rPr lang="en-CA" sz="1700"/>
              <a:t>Autodesk.Members.Infrastructure – EF Core + SQLite (data access)</a:t>
            </a:r>
          </a:p>
          <a:p>
            <a:pPr lvl="1"/>
            <a:r>
              <a:rPr lang="en-CA" sz="1700"/>
              <a:t>Autodesk.Members.Client – Blazor WebAssembly UI (sample consumer)</a:t>
            </a:r>
          </a:p>
          <a:p>
            <a:pPr lvl="1"/>
            <a:r>
              <a:rPr lang="en-CA" sz="1700"/>
              <a:t>Autodesk.Members.Tests – xUnit unit &amp; integration tests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500">
                <a:solidFill>
                  <a:srgbClr val="FFFFFF"/>
                </a:solidFill>
              </a:rPr>
              <a:t>Domain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CA" sz="1700"/>
              <a:t>IIdentifiable: string Id { get; } – Unique identifier for entities</a:t>
            </a:r>
          </a:p>
          <a:p>
            <a:pPr lvl="1"/>
            <a:r>
              <a:rPr lang="en-CA" sz="1700"/>
              <a:t>IActivatable: bool Active { get; set; } – Toggle entity activation state</a:t>
            </a:r>
          </a:p>
          <a:p>
            <a:pPr lvl="1"/>
            <a:r>
              <a:rPr lang="en-CA" sz="1700"/>
              <a:t>IEntity: Combines IIdentifiable + IActivatable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000">
                <a:solidFill>
                  <a:srgbClr val="FFFFFF"/>
                </a:solidFill>
              </a:rPr>
              <a:t>Layers &amp;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fr-FR" sz="1700"/>
              <a:t>Core ↔ Interfaces</a:t>
            </a:r>
          </a:p>
          <a:p>
            <a:pPr lvl="1"/>
            <a:r>
              <a:rPr lang="fr-FR" sz="1700"/>
              <a:t>Infrastructure → Core</a:t>
            </a:r>
          </a:p>
          <a:p>
            <a:pPr lvl="1"/>
            <a:r>
              <a:rPr lang="fr-FR" sz="1700"/>
              <a:t>Api → Core + Infrastructure</a:t>
            </a:r>
          </a:p>
          <a:p>
            <a:pPr lvl="1"/>
            <a:r>
              <a:rPr lang="fr-FR" sz="1700"/>
              <a:t>Client → Api</a:t>
            </a:r>
          </a:p>
          <a:p>
            <a:pPr lvl="1"/>
            <a:r>
              <a:rPr lang="fr-FR" sz="1700"/>
              <a:t>Tests → Core + Infrastructure +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Autodesk.MembersPlatform Architecture</vt:lpstr>
      <vt:lpstr>Solution Structure</vt:lpstr>
      <vt:lpstr>Domain Interfaces</vt:lpstr>
      <vt:lpstr>Layers &amp; Dependencies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Gabriel Niño Brijaldo</dc:creator>
  <cp:keywords/>
  <dc:description>generated using python-pptx</dc:description>
  <cp:lastModifiedBy>Luis Gabriel Niño Brijaldo</cp:lastModifiedBy>
  <cp:revision>2</cp:revision>
  <dcterms:created xsi:type="dcterms:W3CDTF">2013-01-27T09:14:16Z</dcterms:created>
  <dcterms:modified xsi:type="dcterms:W3CDTF">2025-05-07T18:02:32Z</dcterms:modified>
  <cp:category/>
</cp:coreProperties>
</file>