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60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2034" y="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6118" y="735106"/>
            <a:ext cx="7540322" cy="2928470"/>
          </a:xfrm>
        </p:spPr>
        <p:txBody>
          <a:bodyPr anchor="b">
            <a:normAutofit/>
          </a:bodyPr>
          <a:lstStyle/>
          <a:p>
            <a:pPr algn="l"/>
            <a:r>
              <a:rPr lang="en-CA" sz="4200">
                <a:solidFill>
                  <a:srgbClr val="FFFFFF"/>
                </a:solidFill>
              </a:rPr>
              <a:t>Autodesk.MembersPlatform Architecture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3011" y="4870824"/>
            <a:ext cx="7504463" cy="1458258"/>
          </a:xfrm>
        </p:spPr>
        <p:txBody>
          <a:bodyPr anchor="ctr">
            <a:normAutofit/>
          </a:bodyPr>
          <a:lstStyle/>
          <a:p>
            <a:pPr algn="l"/>
            <a:r>
              <a:rPr lang="en-CA"/>
              <a:t>Modular, .NET 9.0 solution for member management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CA" sz="3500">
                <a:solidFill>
                  <a:srgbClr val="FFFFFF"/>
                </a:solidFill>
              </a:rPr>
              <a:t>Solution Structure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B9C19AA-5755-5767-8012-27F6122D4F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4488" y="3792655"/>
            <a:ext cx="7775023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100" dirty="0"/>
              <a:t>The domain outlines the general characteristics for defining an entity, ensuring that every entity is identifiable and can be activated or deactivated. A single class called </a:t>
            </a:r>
            <a:r>
              <a:rPr lang="en-US" sz="1100" b="1" dirty="0"/>
              <a:t>Entity</a:t>
            </a:r>
            <a:r>
              <a:rPr lang="en-US" sz="1100" dirty="0"/>
              <a:t> is created to make it clear that all entities will have at least one identifier (ID) and the ability to be activated or deactivated, enabling a logical (soft) delete instead of a physical one.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A363D4-8744-13AE-FF59-449E266B6E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AB8A5-16FA-6F13-E999-220180C15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CA" sz="3500">
                <a:solidFill>
                  <a:srgbClr val="FFFFFF"/>
                </a:solidFill>
              </a:rPr>
              <a:t>Solution Structure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061539A-8493-1B8E-3592-A4D57065C8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4488" y="2107578"/>
            <a:ext cx="7775023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Autodesk.MembersPlatform.sln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Orchestrates all projects in one Visual Studio solution.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Domain.Interfaces.Entity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Autodesk.Members.Core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Encapsulates business rules, validation, and domain models.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Autodesk.Members.Infrastructure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Implements persistence with EF Core + SQLite (or your choice of store).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Autodesk.Members.Api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Exposes RESTful CRUD endpoints over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Autodesk.Members.Client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Blazor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WebAssembly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sample front-end that consumes the API.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Autodesk.Members.Tests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xUnit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unit and integration tests covering domain logic, data access, and API.</a:t>
            </a:r>
          </a:p>
        </p:txBody>
      </p:sp>
    </p:spTree>
    <p:extLst>
      <p:ext uri="{BB962C8B-B14F-4D97-AF65-F5344CB8AC3E}">
        <p14:creationId xmlns:p14="http://schemas.microsoft.com/office/powerpoint/2010/main" val="205807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CA" sz="3500">
                <a:solidFill>
                  <a:srgbClr val="FFFFFF"/>
                </a:solidFill>
              </a:rPr>
              <a:t>Domain Interfaces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7690C0E-D3CD-48FC-820A-608C50F329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420425" y="688522"/>
            <a:ext cx="5146464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IIdentifiable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Ensures every entity has a read-only.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IActivatable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Ensures every can be activable.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IEntity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Inherits both, serving as the base for all domain entities.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21C1D5-A708-C611-1557-9C78B4B8700B}"/>
              </a:ext>
            </a:extLst>
          </p:cNvPr>
          <p:cNvSpPr txBox="1"/>
          <p:nvPr/>
        </p:nvSpPr>
        <p:spPr>
          <a:xfrm>
            <a:off x="3168632" y="3330296"/>
            <a:ext cx="587483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Benefit: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Standardizes identity and lifecycle across your models.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BBFEB9-B96E-FDD2-C0F5-E3B695CF92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E59CA-67ED-07F2-95EB-91A3ABE29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CA" sz="3500">
                <a:solidFill>
                  <a:srgbClr val="FFFFFF"/>
                </a:solidFill>
              </a:rPr>
              <a:t>Solution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EA632-7E52-F933-5658-93F01F9A6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CA" sz="1700"/>
              <a:t>Autodesk.MembersPlatform.sln – Root solution coordinating all projects</a:t>
            </a:r>
          </a:p>
          <a:p>
            <a:pPr lvl="1"/>
            <a:r>
              <a:rPr lang="en-CA" sz="1700"/>
              <a:t>Domain.Interfaces.Entity – Abstractions (IIdentifiable, IActivatable, IEntity)</a:t>
            </a:r>
          </a:p>
          <a:p>
            <a:pPr lvl="1"/>
            <a:r>
              <a:rPr lang="en-CA" sz="1700"/>
              <a:t>Autodesk.Members.Api – ASP.NET Core Web API (CRUD endpoints)</a:t>
            </a:r>
          </a:p>
          <a:p>
            <a:pPr lvl="1"/>
            <a:r>
              <a:rPr lang="en-CA" sz="1700"/>
              <a:t>Autodesk.Members.Core – Domain logic and business rules</a:t>
            </a:r>
          </a:p>
          <a:p>
            <a:pPr lvl="1"/>
            <a:r>
              <a:rPr lang="en-CA" sz="1700"/>
              <a:t>Autodesk.Members.Infrastructure – EF Core + SQLite (data access)</a:t>
            </a:r>
          </a:p>
          <a:p>
            <a:pPr lvl="1"/>
            <a:r>
              <a:rPr lang="en-CA" sz="1700"/>
              <a:t>Autodesk.Members.Client – Blazor WebAssembly UI (sample consumer)</a:t>
            </a:r>
          </a:p>
          <a:p>
            <a:pPr lvl="1"/>
            <a:r>
              <a:rPr lang="en-CA" sz="1700"/>
              <a:t>Autodesk.Members.Tests – xUnit unit &amp; integration tests</a:t>
            </a:r>
          </a:p>
        </p:txBody>
      </p:sp>
    </p:spTree>
    <p:extLst>
      <p:ext uri="{BB962C8B-B14F-4D97-AF65-F5344CB8AC3E}">
        <p14:creationId xmlns:p14="http://schemas.microsoft.com/office/powerpoint/2010/main" val="778288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CA" sz="3000">
                <a:solidFill>
                  <a:srgbClr val="FFFFFF"/>
                </a:solidFill>
              </a:rPr>
              <a:t>Layers &amp; 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r>
              <a:rPr lang="fr-FR" sz="1700"/>
              <a:t>Core ↔ Interfaces</a:t>
            </a:r>
          </a:p>
          <a:p>
            <a:pPr lvl="1"/>
            <a:r>
              <a:rPr lang="fr-FR" sz="1700"/>
              <a:t>Infrastructure → Core</a:t>
            </a:r>
          </a:p>
          <a:p>
            <a:pPr lvl="1"/>
            <a:r>
              <a:rPr lang="fr-FR" sz="1700"/>
              <a:t>Api → Core + Infrastructure</a:t>
            </a:r>
          </a:p>
          <a:p>
            <a:pPr lvl="1"/>
            <a:r>
              <a:rPr lang="fr-FR" sz="1700"/>
              <a:t>Client → Api</a:t>
            </a:r>
          </a:p>
          <a:p>
            <a:pPr lvl="1"/>
            <a:r>
              <a:rPr lang="fr-FR" sz="1700"/>
              <a:t>Tests → Core + Infrastructure + Api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349</Words>
  <Application>Microsoft Office PowerPoint</Application>
  <PresentationFormat>On-screen Show (4:3)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Autodesk.MembersPlatform Architecture</vt:lpstr>
      <vt:lpstr>Solution Structure</vt:lpstr>
      <vt:lpstr>Solution Structure</vt:lpstr>
      <vt:lpstr>Domain Interfaces</vt:lpstr>
      <vt:lpstr>Solution Structure</vt:lpstr>
      <vt:lpstr>Layers &amp; Dependencies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Luis Gabriel Niño Brijaldo</dc:creator>
  <cp:keywords/>
  <dc:description>generated using python-pptx</dc:description>
  <cp:lastModifiedBy>Luis Gabriel Niño Brijaldo</cp:lastModifiedBy>
  <cp:revision>5</cp:revision>
  <dcterms:created xsi:type="dcterms:W3CDTF">2013-01-27T09:14:16Z</dcterms:created>
  <dcterms:modified xsi:type="dcterms:W3CDTF">2025-05-07T19:29:25Z</dcterms:modified>
  <cp:category/>
</cp:coreProperties>
</file>