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F0E8"/>
    <a:srgbClr val="E0F7F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1788" y="30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65CE6A-D0FA-441C-2AD5-78A674F64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11E445-9DD4-F579-A527-A9EC728371B2}"/>
              </a:ext>
            </a:extLst>
          </p:cNvPr>
          <p:cNvSpPr/>
          <p:nvPr/>
        </p:nvSpPr>
        <p:spPr>
          <a:xfrm>
            <a:off x="-6" y="-22694"/>
            <a:ext cx="9144005" cy="6880693"/>
          </a:xfrm>
          <a:prstGeom prst="rect">
            <a:avLst/>
          </a:prstGeom>
          <a:gradFill>
            <a:gsLst>
              <a:gs pos="100000">
                <a:srgbClr val="C8F0E8"/>
              </a:gs>
              <a:gs pos="50000">
                <a:srgbClr val="E0F7F2"/>
              </a:gs>
              <a:gs pos="0">
                <a:srgbClr val="FFFFFF">
                  <a:lumMod val="97000"/>
                </a:srgb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81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7868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Luis Gabriel Niño Brijaldo</dc:creator>
  <cp:keywords/>
  <dc:description>generated using python-pptx</dc:description>
  <cp:lastModifiedBy>Luis Gabriel Niño Brijaldo</cp:lastModifiedBy>
  <cp:revision>6</cp:revision>
  <dcterms:created xsi:type="dcterms:W3CDTF">2013-01-27T09:14:16Z</dcterms:created>
  <dcterms:modified xsi:type="dcterms:W3CDTF">2025-05-13T23:23:14Z</dcterms:modified>
  <cp:category/>
</cp:coreProperties>
</file>