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CE188-9A03-2849-ADBD-52CA68EB3415}" v="17" dt="2021-08-08T23:41:02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2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44AF-E89F-FA4E-AF1A-5BF0480C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255" y="609599"/>
            <a:ext cx="10167042" cy="4315485"/>
          </a:xfrm>
        </p:spPr>
        <p:txBody>
          <a:bodyPr>
            <a:noAutofit/>
          </a:bodyPr>
          <a:lstStyle/>
          <a:p>
            <a:pPr algn="r"/>
            <a:r>
              <a:rPr lang="en-US" sz="7200" dirty="0"/>
              <a:t>Visualizing</a:t>
            </a:r>
            <a:br>
              <a:rPr lang="en-US" sz="7200" dirty="0"/>
            </a:br>
            <a:r>
              <a:rPr lang="en-US" sz="7200" dirty="0"/>
              <a:t>covid-19</a:t>
            </a:r>
            <a:br>
              <a:rPr lang="en-US" sz="7200" dirty="0"/>
            </a:br>
            <a:r>
              <a:rPr lang="en-US" sz="7200" dirty="0"/>
              <a:t>data</a:t>
            </a:r>
            <a:br>
              <a:rPr lang="en-US" sz="7200" dirty="0"/>
            </a:br>
            <a:r>
              <a:rPr lang="en-US" sz="3200" dirty="0"/>
              <a:t>Questions and Visual Answers Concerning the SARS-Cov-2 Epidemic in South Florida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E52C-AEFB-5240-A948-820CEE8C9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255" y="5504507"/>
            <a:ext cx="10167042" cy="11509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900" dirty="0"/>
              <a:t>Roy Williams, Mary Jo </a:t>
            </a:r>
            <a:r>
              <a:rPr lang="en-US" sz="1900" dirty="0" err="1"/>
              <a:t>Trepka</a:t>
            </a:r>
            <a:r>
              <a:rPr lang="en-US" sz="1900" dirty="0"/>
              <a:t>, Zoran </a:t>
            </a:r>
            <a:r>
              <a:rPr lang="en-US" sz="1900" dirty="0" err="1"/>
              <a:t>Bursac</a:t>
            </a:r>
            <a:r>
              <a:rPr lang="en-US" sz="1900" dirty="0"/>
              <a:t>, and Gabriel J. Odom</a:t>
            </a:r>
          </a:p>
          <a:p>
            <a:pPr algn="l"/>
            <a:r>
              <a:rPr lang="en-US" sz="1900" dirty="0" err="1"/>
              <a:t>Stempel</a:t>
            </a:r>
            <a:r>
              <a:rPr lang="en-US" sz="1900" dirty="0"/>
              <a:t> College of Public Health, Florida International University</a:t>
            </a:r>
          </a:p>
          <a:p>
            <a:pPr algn="l"/>
            <a:r>
              <a:rPr lang="en-US" sz="1900" dirty="0"/>
              <a:t>Joint Statistical Meetings, 9 August 2021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4FF8-EF77-C240-8847-3B4229EC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34" y="2209800"/>
            <a:ext cx="11235350" cy="4218159"/>
          </a:xfrm>
        </p:spPr>
        <p:txBody>
          <a:bodyPr>
            <a:normAutofit/>
          </a:bodyPr>
          <a:lstStyle/>
          <a:p>
            <a:r>
              <a:rPr lang="en-US" sz="4000" cap="none" dirty="0"/>
              <a:t>In April 2020, local officials in South Florida requested assistance understanding the massive amount of data coming from clinics, hospitals, and COVID-19 testing sites.</a:t>
            </a:r>
          </a:p>
          <a:p>
            <a:r>
              <a:rPr lang="en-US" sz="4000" cap="none" dirty="0"/>
              <a:t>Over the next year, these officials asked some key questions about the data.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196B4-3023-7C40-9829-5DEC8C2F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9"/>
          </a:xfrm>
        </p:spPr>
        <p:txBody>
          <a:bodyPr>
            <a:noAutofit/>
          </a:bodyPr>
          <a:lstStyle/>
          <a:p>
            <a:pPr algn="ctr"/>
            <a:r>
              <a:rPr lang="en-US" sz="60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83902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196B4-3023-7C40-9829-5DEC8C2F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Key Questions</a:t>
            </a:r>
            <a:b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Key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4FF8-EF77-C240-8847-3B4229EC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351" y="289710"/>
            <a:ext cx="5608902" cy="6283105"/>
          </a:xfrm>
        </p:spPr>
        <p:txBody>
          <a:bodyPr>
            <a:noAutofit/>
          </a:bodyPr>
          <a:lstStyle/>
          <a:p>
            <a:r>
              <a:rPr lang="en-US" sz="3400" cap="none" dirty="0"/>
              <a:t>“</a:t>
            </a:r>
            <a:r>
              <a:rPr lang="en-US" sz="3400" i="1" cap="none" dirty="0"/>
              <a:t>When can we lift this lockdown?</a:t>
            </a:r>
            <a:r>
              <a:rPr lang="en-US" sz="3400" cap="none" dirty="0"/>
              <a:t>” (May 2020)</a:t>
            </a:r>
          </a:p>
          <a:p>
            <a:r>
              <a:rPr lang="en-US" sz="3400" cap="none" dirty="0"/>
              <a:t>“</a:t>
            </a:r>
            <a:r>
              <a:rPr lang="en-US" sz="3400" i="1" cap="none" dirty="0"/>
              <a:t>How bad is this current surge compared to the First Wave?</a:t>
            </a:r>
            <a:r>
              <a:rPr lang="en-US" sz="3400" cap="none" dirty="0"/>
              <a:t>” (June 2020)</a:t>
            </a:r>
          </a:p>
          <a:p>
            <a:r>
              <a:rPr lang="en-US" sz="3400" cap="none" dirty="0"/>
              <a:t>“</a:t>
            </a:r>
            <a:r>
              <a:rPr lang="en-US" sz="3400" i="1" cap="none" dirty="0"/>
              <a:t>Are we reporting the daily death tallies correctly?</a:t>
            </a:r>
            <a:r>
              <a:rPr lang="en-US" sz="3400" cap="none" dirty="0"/>
              <a:t>” (August-September 2020)</a:t>
            </a:r>
          </a:p>
        </p:txBody>
      </p:sp>
    </p:spTree>
    <p:extLst>
      <p:ext uri="{BB962C8B-B14F-4D97-AF65-F5344CB8AC3E}">
        <p14:creationId xmlns:p14="http://schemas.microsoft.com/office/powerpoint/2010/main" val="2273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66767DB-FEC8-C945-BC6A-349B446F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797090"/>
            <a:ext cx="3854945" cy="2168406"/>
          </a:xfrm>
          <a:prstGeom prst="rect">
            <a:avLst/>
          </a:prstGeom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0F7DC50-3244-094E-927D-8A223254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899806"/>
            <a:ext cx="3854945" cy="2168406"/>
          </a:xfrm>
          <a:prstGeom prst="rect">
            <a:avLst/>
          </a:prstGeom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79E3F58-C3FA-7145-BA2C-D7676A4C6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64" y="1152438"/>
            <a:ext cx="6410084" cy="45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4FF8-EF77-C240-8847-3B4229EC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393538"/>
            <a:ext cx="4375229" cy="6076709"/>
          </a:xfrm>
        </p:spPr>
        <p:txBody>
          <a:bodyPr>
            <a:normAutofit lnSpcReduction="10000"/>
          </a:bodyPr>
          <a:lstStyle/>
          <a:p>
            <a:r>
              <a:rPr lang="en-US" sz="3200" cap="none" dirty="0">
                <a:effectLst/>
              </a:rPr>
              <a:t>Video title: “</a:t>
            </a:r>
            <a:r>
              <a:rPr lang="en-US" sz="3200" u="sng" cap="none" dirty="0">
                <a:effectLst/>
              </a:rPr>
              <a:t>Visualizing COVID-19 Data in Miami-Dade County</a:t>
            </a:r>
            <a:r>
              <a:rPr lang="en-US" sz="3200" cap="none" dirty="0">
                <a:effectLst/>
              </a:rPr>
              <a:t>”</a:t>
            </a:r>
          </a:p>
          <a:p>
            <a:r>
              <a:rPr lang="en-US" sz="3200" cap="none" dirty="0"/>
              <a:t>Link to our slides: </a:t>
            </a:r>
            <a:r>
              <a:rPr lang="en-US" sz="3200" cap="none" dirty="0">
                <a:solidFill>
                  <a:srgbClr val="0070C0"/>
                </a:solidFill>
                <a:effectLst/>
              </a:rPr>
              <a:t>https://rpubs.com/gabrielodom/JSM_2021_COVID_visuals</a:t>
            </a:r>
          </a:p>
          <a:p>
            <a:r>
              <a:rPr lang="en-US" sz="3200" cap="none" dirty="0">
                <a:effectLst/>
              </a:rPr>
              <a:t>Contact us:</a:t>
            </a:r>
          </a:p>
          <a:p>
            <a:pPr lvl="1"/>
            <a:r>
              <a:rPr lang="en-US" sz="3000" cap="none" dirty="0">
                <a:solidFill>
                  <a:srgbClr val="0070C0"/>
                </a:solidFill>
                <a:effectLst/>
              </a:rPr>
              <a:t>godom@fiu.edu</a:t>
            </a:r>
          </a:p>
          <a:p>
            <a:pPr lvl="1"/>
            <a:r>
              <a:rPr lang="en-US" sz="3000" cap="none" dirty="0">
                <a:effectLst/>
              </a:rPr>
              <a:t>@</a:t>
            </a:r>
            <a:r>
              <a:rPr lang="en-US" sz="3000" cap="none" dirty="0" err="1">
                <a:effectLst/>
              </a:rPr>
              <a:t>RevDocGabriel</a:t>
            </a:r>
            <a:endParaRPr lang="en-US" sz="3000" cap="none" dirty="0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196B4-3023-7C40-9829-5DEC8C2F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en-US" sz="6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HEAR MORE</a:t>
            </a:r>
          </a:p>
        </p:txBody>
      </p:sp>
    </p:spTree>
    <p:extLst>
      <p:ext uri="{BB962C8B-B14F-4D97-AF65-F5344CB8AC3E}">
        <p14:creationId xmlns:p14="http://schemas.microsoft.com/office/powerpoint/2010/main" val="338976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48</TotalTime>
  <Words>188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Visualizing covid-19 data Questions and Visual Answers Concerning the SARS-Cov-2 Epidemic in South Florida</vt:lpstr>
      <vt:lpstr>MOTIVATION</vt:lpstr>
      <vt:lpstr>3 Key Questions  3 Key Graphs</vt:lpstr>
      <vt:lpstr>PowerPoint Presentation</vt:lpstr>
      <vt:lpstr>HOW TO HEAR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Odom</dc:creator>
  <cp:lastModifiedBy>Gabriel Odom</cp:lastModifiedBy>
  <cp:revision>1</cp:revision>
  <dcterms:created xsi:type="dcterms:W3CDTF">2021-08-08T22:54:31Z</dcterms:created>
  <dcterms:modified xsi:type="dcterms:W3CDTF">2021-08-08T23:42:52Z</dcterms:modified>
</cp:coreProperties>
</file>