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2CBE93-D3B9-46EC-AB7B-E7DC796BB62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415E6B-ED27-4D1B-880B-8FDB23BCDC2F}">
      <dgm:prSet phldrT="[Text]"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Statistics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17F1AA2-2E9A-49E4-BB2E-287C90E8B3BA}" type="parTrans" cxnId="{D3BA6ABB-10BE-43E2-A039-559B3ED75C0E}">
      <dgm:prSet/>
      <dgm:spPr/>
      <dgm:t>
        <a:bodyPr/>
        <a:lstStyle/>
        <a:p>
          <a:endParaRPr lang="en-US"/>
        </a:p>
      </dgm:t>
    </dgm:pt>
    <dgm:pt modelId="{4E94E212-AFF7-4123-A419-AB92CCB4E993}" type="sibTrans" cxnId="{D3BA6ABB-10BE-43E2-A039-559B3ED75C0E}">
      <dgm:prSet/>
      <dgm:spPr/>
      <dgm:t>
        <a:bodyPr/>
        <a:lstStyle/>
        <a:p>
          <a:endParaRPr lang="en-US"/>
        </a:p>
      </dgm:t>
    </dgm:pt>
    <dgm:pt modelId="{A11BF551-782B-4A22-8B4F-060CF3D1C8C7}">
      <dgm:prSet phldrT="[Text]"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Domain Knowledge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B5B0D3E-3C6C-47B7-9D18-6D65C73E6290}" type="parTrans" cxnId="{3F5E4C69-DAE7-4B1E-9FE7-7DD538EA87F6}">
      <dgm:prSet/>
      <dgm:spPr/>
      <dgm:t>
        <a:bodyPr/>
        <a:lstStyle/>
        <a:p>
          <a:endParaRPr lang="en-US"/>
        </a:p>
      </dgm:t>
    </dgm:pt>
    <dgm:pt modelId="{A0D94617-08B5-4B73-B408-375A73B0BFF5}" type="sibTrans" cxnId="{3F5E4C69-DAE7-4B1E-9FE7-7DD538EA87F6}">
      <dgm:prSet/>
      <dgm:spPr/>
      <dgm:t>
        <a:bodyPr/>
        <a:lstStyle/>
        <a:p>
          <a:endParaRPr lang="en-US"/>
        </a:p>
      </dgm:t>
    </dgm:pt>
    <dgm:pt modelId="{FC612A5E-30DB-4467-97BE-5E104839D5AE}">
      <dgm:prSet phldrT="[Text]"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Code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26B53B3-3786-4F2C-A2CF-A0FC00518140}" type="parTrans" cxnId="{F4C920F8-87DB-4376-AF57-B8D74815B2AE}">
      <dgm:prSet/>
      <dgm:spPr/>
      <dgm:t>
        <a:bodyPr/>
        <a:lstStyle/>
        <a:p>
          <a:endParaRPr lang="en-US"/>
        </a:p>
      </dgm:t>
    </dgm:pt>
    <dgm:pt modelId="{F12484B8-630F-464D-9DAF-ABDAEED02141}" type="sibTrans" cxnId="{F4C920F8-87DB-4376-AF57-B8D74815B2AE}">
      <dgm:prSet/>
      <dgm:spPr/>
      <dgm:t>
        <a:bodyPr/>
        <a:lstStyle/>
        <a:p>
          <a:endParaRPr lang="en-US"/>
        </a:p>
      </dgm:t>
    </dgm:pt>
    <dgm:pt modelId="{7B79AA05-5F72-4641-9EB1-B5FC7679C890}" type="pres">
      <dgm:prSet presAssocID="{F72CBE93-D3B9-46EC-AB7B-E7DC796BB62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4D24B95-52E7-43ED-9D8A-F385D9838887}" type="pres">
      <dgm:prSet presAssocID="{19415E6B-ED27-4D1B-880B-8FDB23BCDC2F}" presName="circ1" presStyleLbl="vennNode1" presStyleIdx="0" presStyleCnt="3"/>
      <dgm:spPr/>
      <dgm:t>
        <a:bodyPr/>
        <a:lstStyle/>
        <a:p>
          <a:endParaRPr lang="en-US"/>
        </a:p>
      </dgm:t>
    </dgm:pt>
    <dgm:pt modelId="{E97D4354-1EAB-4936-AFDA-787B4B06E579}" type="pres">
      <dgm:prSet presAssocID="{19415E6B-ED27-4D1B-880B-8FDB23BCDC2F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B0DE35-3276-4DC5-96F6-6DDA99628AC6}" type="pres">
      <dgm:prSet presAssocID="{A11BF551-782B-4A22-8B4F-060CF3D1C8C7}" presName="circ2" presStyleLbl="vennNode1" presStyleIdx="1" presStyleCnt="3"/>
      <dgm:spPr/>
      <dgm:t>
        <a:bodyPr/>
        <a:lstStyle/>
        <a:p>
          <a:endParaRPr lang="en-US"/>
        </a:p>
      </dgm:t>
    </dgm:pt>
    <dgm:pt modelId="{AAF690D1-987F-4D35-A141-8EFC38A9B90D}" type="pres">
      <dgm:prSet presAssocID="{A11BF551-782B-4A22-8B4F-060CF3D1C8C7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96BF83-DECE-45F1-BE3E-BC39CB5B5B53}" type="pres">
      <dgm:prSet presAssocID="{FC612A5E-30DB-4467-97BE-5E104839D5AE}" presName="circ3" presStyleLbl="vennNode1" presStyleIdx="2" presStyleCnt="3"/>
      <dgm:spPr/>
      <dgm:t>
        <a:bodyPr/>
        <a:lstStyle/>
        <a:p>
          <a:endParaRPr lang="en-US"/>
        </a:p>
      </dgm:t>
    </dgm:pt>
    <dgm:pt modelId="{B30DD396-BD66-4C71-97D8-9C68C1A3E149}" type="pres">
      <dgm:prSet presAssocID="{FC612A5E-30DB-4467-97BE-5E104839D5AE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528ADE4-9472-417E-98BF-69BCC74CC96F}" type="presOf" srcId="{A11BF551-782B-4A22-8B4F-060CF3D1C8C7}" destId="{AAF690D1-987F-4D35-A141-8EFC38A9B90D}" srcOrd="1" destOrd="0" presId="urn:microsoft.com/office/officeart/2005/8/layout/venn1"/>
    <dgm:cxn modelId="{E631F3FD-F34F-48F1-9DF5-F84BB328EFD2}" type="presOf" srcId="{19415E6B-ED27-4D1B-880B-8FDB23BCDC2F}" destId="{E97D4354-1EAB-4936-AFDA-787B4B06E579}" srcOrd="1" destOrd="0" presId="urn:microsoft.com/office/officeart/2005/8/layout/venn1"/>
    <dgm:cxn modelId="{D57AE186-C08E-4DF3-9C5F-A61491222862}" type="presOf" srcId="{19415E6B-ED27-4D1B-880B-8FDB23BCDC2F}" destId="{24D24B95-52E7-43ED-9D8A-F385D9838887}" srcOrd="0" destOrd="0" presId="urn:microsoft.com/office/officeart/2005/8/layout/venn1"/>
    <dgm:cxn modelId="{D3BA6ABB-10BE-43E2-A039-559B3ED75C0E}" srcId="{F72CBE93-D3B9-46EC-AB7B-E7DC796BB625}" destId="{19415E6B-ED27-4D1B-880B-8FDB23BCDC2F}" srcOrd="0" destOrd="0" parTransId="{017F1AA2-2E9A-49E4-BB2E-287C90E8B3BA}" sibTransId="{4E94E212-AFF7-4123-A419-AB92CCB4E993}"/>
    <dgm:cxn modelId="{6CDB8ACB-4B89-4ADB-B3F1-BBFF91E7B8FA}" type="presOf" srcId="{FC612A5E-30DB-4467-97BE-5E104839D5AE}" destId="{8396BF83-DECE-45F1-BE3E-BC39CB5B5B53}" srcOrd="0" destOrd="0" presId="urn:microsoft.com/office/officeart/2005/8/layout/venn1"/>
    <dgm:cxn modelId="{F4C920F8-87DB-4376-AF57-B8D74815B2AE}" srcId="{F72CBE93-D3B9-46EC-AB7B-E7DC796BB625}" destId="{FC612A5E-30DB-4467-97BE-5E104839D5AE}" srcOrd="2" destOrd="0" parTransId="{026B53B3-3786-4F2C-A2CF-A0FC00518140}" sibTransId="{F12484B8-630F-464D-9DAF-ABDAEED02141}"/>
    <dgm:cxn modelId="{88849297-EC6B-44A9-9850-298B21F8E590}" type="presOf" srcId="{A11BF551-782B-4A22-8B4F-060CF3D1C8C7}" destId="{F8B0DE35-3276-4DC5-96F6-6DDA99628AC6}" srcOrd="0" destOrd="0" presId="urn:microsoft.com/office/officeart/2005/8/layout/venn1"/>
    <dgm:cxn modelId="{F0A271F3-DA4C-4511-AF77-C089F13594AB}" type="presOf" srcId="{F72CBE93-D3B9-46EC-AB7B-E7DC796BB625}" destId="{7B79AA05-5F72-4641-9EB1-B5FC7679C890}" srcOrd="0" destOrd="0" presId="urn:microsoft.com/office/officeart/2005/8/layout/venn1"/>
    <dgm:cxn modelId="{3C6AAD88-E5C7-481C-BAC7-B5E8EAF205C0}" type="presOf" srcId="{FC612A5E-30DB-4467-97BE-5E104839D5AE}" destId="{B30DD396-BD66-4C71-97D8-9C68C1A3E149}" srcOrd="1" destOrd="0" presId="urn:microsoft.com/office/officeart/2005/8/layout/venn1"/>
    <dgm:cxn modelId="{3F5E4C69-DAE7-4B1E-9FE7-7DD538EA87F6}" srcId="{F72CBE93-D3B9-46EC-AB7B-E7DC796BB625}" destId="{A11BF551-782B-4A22-8B4F-060CF3D1C8C7}" srcOrd="1" destOrd="0" parTransId="{AB5B0D3E-3C6C-47B7-9D18-6D65C73E6290}" sibTransId="{A0D94617-08B5-4B73-B408-375A73B0BFF5}"/>
    <dgm:cxn modelId="{A8E5C4AD-E192-4398-80CE-EE96776BE0E8}" type="presParOf" srcId="{7B79AA05-5F72-4641-9EB1-B5FC7679C890}" destId="{24D24B95-52E7-43ED-9D8A-F385D9838887}" srcOrd="0" destOrd="0" presId="urn:microsoft.com/office/officeart/2005/8/layout/venn1"/>
    <dgm:cxn modelId="{AFB21762-0127-485B-AD06-991E28DD05F6}" type="presParOf" srcId="{7B79AA05-5F72-4641-9EB1-B5FC7679C890}" destId="{E97D4354-1EAB-4936-AFDA-787B4B06E579}" srcOrd="1" destOrd="0" presId="urn:microsoft.com/office/officeart/2005/8/layout/venn1"/>
    <dgm:cxn modelId="{87B792E4-A5E5-4F8F-9C2A-D76E2C455DB8}" type="presParOf" srcId="{7B79AA05-5F72-4641-9EB1-B5FC7679C890}" destId="{F8B0DE35-3276-4DC5-96F6-6DDA99628AC6}" srcOrd="2" destOrd="0" presId="urn:microsoft.com/office/officeart/2005/8/layout/venn1"/>
    <dgm:cxn modelId="{21C2988B-AC73-408F-B414-C06CCC1062D9}" type="presParOf" srcId="{7B79AA05-5F72-4641-9EB1-B5FC7679C890}" destId="{AAF690D1-987F-4D35-A141-8EFC38A9B90D}" srcOrd="3" destOrd="0" presId="urn:microsoft.com/office/officeart/2005/8/layout/venn1"/>
    <dgm:cxn modelId="{D87B2C82-3CF2-4178-9554-3DCE106164BF}" type="presParOf" srcId="{7B79AA05-5F72-4641-9EB1-B5FC7679C890}" destId="{8396BF83-DECE-45F1-BE3E-BC39CB5B5B53}" srcOrd="4" destOrd="0" presId="urn:microsoft.com/office/officeart/2005/8/layout/venn1"/>
    <dgm:cxn modelId="{061A32A9-5012-46EC-9625-9014168763FD}" type="presParOf" srcId="{7B79AA05-5F72-4641-9EB1-B5FC7679C890}" destId="{B30DD396-BD66-4C71-97D8-9C68C1A3E149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D24B95-52E7-43ED-9D8A-F385D9838887}">
      <dsp:nvSpPr>
        <dsp:cNvPr id="0" name=""/>
        <dsp:cNvSpPr/>
      </dsp:nvSpPr>
      <dsp:spPr>
        <a:xfrm>
          <a:off x="3299515" y="81595"/>
          <a:ext cx="3916569" cy="391656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>
              <a:latin typeface="Arial" panose="020B0604020202020204" pitchFamily="34" charset="0"/>
              <a:cs typeface="Arial" panose="020B0604020202020204" pitchFamily="34" charset="0"/>
            </a:rPr>
            <a:t>Statistics</a:t>
          </a:r>
          <a:endParaRPr lang="en-US" sz="3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821724" y="766994"/>
        <a:ext cx="2872150" cy="1762456"/>
      </dsp:txXfrm>
    </dsp:sp>
    <dsp:sp modelId="{F8B0DE35-3276-4DC5-96F6-6DDA99628AC6}">
      <dsp:nvSpPr>
        <dsp:cNvPr id="0" name=""/>
        <dsp:cNvSpPr/>
      </dsp:nvSpPr>
      <dsp:spPr>
        <a:xfrm>
          <a:off x="4712744" y="2529450"/>
          <a:ext cx="3916569" cy="391656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>
              <a:latin typeface="Arial" panose="020B0604020202020204" pitchFamily="34" charset="0"/>
              <a:cs typeface="Arial" panose="020B0604020202020204" pitchFamily="34" charset="0"/>
            </a:rPr>
            <a:t>Domain Knowledge</a:t>
          </a:r>
          <a:endParaRPr lang="en-US" sz="3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910561" y="3541231"/>
        <a:ext cx="2349941" cy="2154112"/>
      </dsp:txXfrm>
    </dsp:sp>
    <dsp:sp modelId="{8396BF83-DECE-45F1-BE3E-BC39CB5B5B53}">
      <dsp:nvSpPr>
        <dsp:cNvPr id="0" name=""/>
        <dsp:cNvSpPr/>
      </dsp:nvSpPr>
      <dsp:spPr>
        <a:xfrm>
          <a:off x="1886286" y="2529450"/>
          <a:ext cx="3916569" cy="391656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>
              <a:latin typeface="Arial" panose="020B0604020202020204" pitchFamily="34" charset="0"/>
              <a:cs typeface="Arial" panose="020B0604020202020204" pitchFamily="34" charset="0"/>
            </a:rPr>
            <a:t>Code</a:t>
          </a:r>
          <a:endParaRPr lang="en-US" sz="3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255097" y="3541231"/>
        <a:ext cx="2349941" cy="21541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0838-1B12-47B0-8A7A-B1C29B000D3F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7847-9B99-499A-A569-EBC9E75B9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508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0838-1B12-47B0-8A7A-B1C29B000D3F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7847-9B99-499A-A569-EBC9E75B9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30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0838-1B12-47B0-8A7A-B1C29B000D3F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7847-9B99-499A-A569-EBC9E75B9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481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0838-1B12-47B0-8A7A-B1C29B000D3F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7847-9B99-499A-A569-EBC9E75B9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418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0838-1B12-47B0-8A7A-B1C29B000D3F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7847-9B99-499A-A569-EBC9E75B9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38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0838-1B12-47B0-8A7A-B1C29B000D3F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7847-9B99-499A-A569-EBC9E75B9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43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0838-1B12-47B0-8A7A-B1C29B000D3F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7847-9B99-499A-A569-EBC9E75B9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442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0838-1B12-47B0-8A7A-B1C29B000D3F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7847-9B99-499A-A569-EBC9E75B9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35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0838-1B12-47B0-8A7A-B1C29B000D3F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7847-9B99-499A-A569-EBC9E75B9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02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0838-1B12-47B0-8A7A-B1C29B000D3F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7847-9B99-499A-A569-EBC9E75B9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088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0838-1B12-47B0-8A7A-B1C29B000D3F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7847-9B99-499A-A569-EBC9E75B9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85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F0838-1B12-47B0-8A7A-B1C29B000D3F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7847-9B99-499A-A569-EBC9E75B9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14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0612181"/>
              </p:ext>
            </p:extLst>
          </p:nvPr>
        </p:nvGraphicFramePr>
        <p:xfrm>
          <a:off x="838200" y="146838"/>
          <a:ext cx="10515600" cy="65276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Oval 5"/>
          <p:cNvSpPr/>
          <p:nvPr/>
        </p:nvSpPr>
        <p:spPr>
          <a:xfrm rot="19703740">
            <a:off x="6069906" y="2826770"/>
            <a:ext cx="1888870" cy="89437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Common Research</a:t>
            </a:r>
            <a:endParaRPr lang="en-US" sz="2400" dirty="0"/>
          </a:p>
        </p:txBody>
      </p:sp>
      <p:sp>
        <p:nvSpPr>
          <p:cNvPr id="8" name="Oval 7"/>
          <p:cNvSpPr/>
          <p:nvPr/>
        </p:nvSpPr>
        <p:spPr>
          <a:xfrm rot="1868764">
            <a:off x="4231002" y="2822183"/>
            <a:ext cx="1888870" cy="89437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Machine Learning</a:t>
            </a:r>
            <a:endParaRPr lang="en-US" sz="2400" dirty="0"/>
          </a:p>
        </p:txBody>
      </p:sp>
      <p:sp>
        <p:nvSpPr>
          <p:cNvPr id="9" name="Oval 8"/>
          <p:cNvSpPr/>
          <p:nvPr/>
        </p:nvSpPr>
        <p:spPr>
          <a:xfrm>
            <a:off x="5149983" y="4149754"/>
            <a:ext cx="1888870" cy="89437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Apps or Software</a:t>
            </a:r>
            <a:endParaRPr lang="en-US" sz="2400" dirty="0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5410200" y="3136994"/>
            <a:ext cx="1371600" cy="13716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05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13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Miami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Odom, Gabriel J</dc:creator>
  <cp:lastModifiedBy>Odom, Gabriel J</cp:lastModifiedBy>
  <cp:revision>3</cp:revision>
  <dcterms:created xsi:type="dcterms:W3CDTF">2019-08-19T15:40:45Z</dcterms:created>
  <dcterms:modified xsi:type="dcterms:W3CDTF">2019-08-19T17:29:36Z</dcterms:modified>
</cp:coreProperties>
</file>