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61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DFD7-5415-FB43-A836-EF6E3EC5E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D93A8-E00C-6246-BC43-78CC27655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98881-DCFB-D44E-9D20-88AFECC1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9FBC-4C71-A542-ADCD-D092171F6CC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AEB4-12E0-BF43-ACE2-238DE2D4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11CC-14EE-3B42-A722-60654618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18D-630D-674D-9457-53E69F1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5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3BB2-D8B8-7443-ABD5-56AF80DF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1691D-9749-3B4B-80E5-FAB7974C6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1295-E0B7-0940-9C5C-0F2955C7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9FBC-4C71-A542-ADCD-D092171F6CC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E5CF-44B3-5F45-B34E-B3D7E177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E363-4AC0-B847-A295-E99E4F95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18D-630D-674D-9457-53E69F1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3681F-8D6A-A746-9E3D-56E96D509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38292-ECA3-3144-B9D0-EA12AE37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8975-7D48-6844-9E5D-FD8C214F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9FBC-4C71-A542-ADCD-D092171F6CC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FBFC-EA89-8F4E-A1F7-CEA2CF6F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9B7A-0736-AE42-8CAC-A10DDEF3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18D-630D-674D-9457-53E69F1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1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5382-5C07-734D-A908-670705B1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FFFD-C87A-374A-873B-E592E0BE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398E-2227-E04A-95B0-6C370F45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9FBC-4C71-A542-ADCD-D092171F6CC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7113-4759-A443-95F6-FB36C62A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03640-82DE-BF41-8E49-B22E981D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18D-630D-674D-9457-53E69F1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772A-27C9-5D46-AC22-90AD7F81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CE76-8E35-1A41-9B6C-01D16A020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42EB-92D9-C043-8C50-8418D1BA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9FBC-4C71-A542-ADCD-D092171F6CC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FE047-3FE6-3F43-BF3B-9E359FDF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542A-916B-B14D-817E-CFF12326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18D-630D-674D-9457-53E69F1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365D-15D4-1A4A-BC78-220893D1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E3E1-3829-084B-A0A9-6C2D30CF5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66766-9357-B14D-8687-B682CED4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D1DE-D230-F445-A256-CF814F6E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9FBC-4C71-A542-ADCD-D092171F6CC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33930-4ADC-6440-8556-D1BF51EB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ABBE7-EB0E-D248-9491-EB49F50A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18D-630D-674D-9457-53E69F1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1BEC-232F-1945-8099-078408D6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8F9B-B920-3C47-9793-915A05F9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C5FFF-4FA1-444D-8344-C2FA5D533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08CC1-04DD-5444-B3F6-2DE075A23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ECEC3-26DE-AA4D-8AE0-0BFAC71AD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54AF9-FFD6-E34A-8FE8-D8DF85D1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9FBC-4C71-A542-ADCD-D092171F6CC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CE639-C9DB-B74B-8884-57275854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9BF98-BB3D-BE43-BB61-14E8F2CE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18D-630D-674D-9457-53E69F1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5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8BDA-022A-D54C-B01E-6C469C09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F210E-5CB5-8844-8262-9C3EF651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9FBC-4C71-A542-ADCD-D092171F6CC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65EE5-1D90-4E40-BFEC-1A011E45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9ADA9-A8C6-DB40-8C63-1B8908FC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18D-630D-674D-9457-53E69F1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91AF8-DD82-DD46-AC77-76790D4B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9FBC-4C71-A542-ADCD-D092171F6CC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77B35-A4D2-1F4F-9432-A03CC623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711B8-AEB9-EF4F-B3DC-C17AAC35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18D-630D-674D-9457-53E69F1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986D-B32B-CA45-89B4-3732B7B1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519C-32D0-1548-A215-2EA54C93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C6441-6557-044D-9154-4F3E8D2B6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5BD1D-7A81-C442-B2E4-692F196A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9FBC-4C71-A542-ADCD-D092171F6CC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55C03-04B7-3E4E-B8FF-80713E30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169B2-71C6-7744-8CF5-2DAAF04A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18D-630D-674D-9457-53E69F1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C392-780C-BA46-998D-92FACB6C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234EE-083C-B64B-92CC-7D6F6AA6A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FD1F8-E348-114B-9B32-35857DC65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C4BCF-D0E9-6041-8925-3F6440F8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9FBC-4C71-A542-ADCD-D092171F6CC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5CC4-F45F-4E49-94C4-48ED9E76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00104-3F31-2441-B6D7-E2744A91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18D-630D-674D-9457-53E69F1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0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16A29-9A15-154A-9B78-5B1A5E30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A1D9-D5C9-FD48-B63D-134C6183F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80182-5A90-F24F-88A8-7A1D27B96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79FBC-4C71-A542-ADCD-D092171F6CC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F1C8-FCC0-9D4E-AF44-BA8098423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4D69D-DF2F-3840-9762-4F9E0129D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E18D-630D-674D-9457-53E69F19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white&#10;&#10;Description automatically generated">
            <a:extLst>
              <a:ext uri="{FF2B5EF4-FFF2-40B4-BE49-F238E27FC236}">
                <a16:creationId xmlns:a16="http://schemas.microsoft.com/office/drawing/2014/main" id="{27DD1A51-86EA-E042-B703-668C2EBE8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787" y="528637"/>
            <a:ext cx="5178425" cy="5800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F0098-A9A9-D444-BE73-B82AA0D22B7C}"/>
              </a:ext>
            </a:extLst>
          </p:cNvPr>
          <p:cNvSpPr txBox="1"/>
          <p:nvPr/>
        </p:nvSpPr>
        <p:spPr>
          <a:xfrm rot="844419">
            <a:off x="4999713" y="4971134"/>
            <a:ext cx="102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CE152-A36C-9049-92DC-D7229416C500}"/>
              </a:ext>
            </a:extLst>
          </p:cNvPr>
          <p:cNvSpPr txBox="1"/>
          <p:nvPr/>
        </p:nvSpPr>
        <p:spPr>
          <a:xfrm>
            <a:off x="3506787" y="1920209"/>
            <a:ext cx="926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2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7CEC0A88-D996-7345-847A-039FD9FA5A82}"/>
              </a:ext>
            </a:extLst>
          </p:cNvPr>
          <p:cNvSpPr/>
          <p:nvPr/>
        </p:nvSpPr>
        <p:spPr>
          <a:xfrm rot="5400000">
            <a:off x="4411675" y="2208535"/>
            <a:ext cx="1763377" cy="20665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3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Odom, Gabriel</dc:creator>
  <cp:lastModifiedBy>Odom, Gabriel</cp:lastModifiedBy>
  <cp:revision>1</cp:revision>
  <dcterms:created xsi:type="dcterms:W3CDTF">2019-08-19T21:03:50Z</dcterms:created>
  <dcterms:modified xsi:type="dcterms:W3CDTF">2019-08-19T21:10:30Z</dcterms:modified>
</cp:coreProperties>
</file>