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5E4E-9593-40D8-ABED-5032BE79022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7435-C392-46F8-9337-6279C0F23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5E4E-9593-40D8-ABED-5032BE79022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7435-C392-46F8-9337-6279C0F23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5E4E-9593-40D8-ABED-5032BE79022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7435-C392-46F8-9337-6279C0F23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7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5E4E-9593-40D8-ABED-5032BE79022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7435-C392-46F8-9337-6279C0F23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5E4E-9593-40D8-ABED-5032BE79022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7435-C392-46F8-9337-6279C0F23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5E4E-9593-40D8-ABED-5032BE79022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7435-C392-46F8-9337-6279C0F23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0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5E4E-9593-40D8-ABED-5032BE79022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7435-C392-46F8-9337-6279C0F23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2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5E4E-9593-40D8-ABED-5032BE79022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7435-C392-46F8-9337-6279C0F23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6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5E4E-9593-40D8-ABED-5032BE79022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7435-C392-46F8-9337-6279C0F23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5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5E4E-9593-40D8-ABED-5032BE79022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7435-C392-46F8-9337-6279C0F23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2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5E4E-9593-40D8-ABED-5032BE79022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7435-C392-46F8-9337-6279C0F23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15E4E-9593-40D8-ABED-5032BE79022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57435-C392-46F8-9337-6279C0F23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49" y="2249549"/>
            <a:ext cx="10058400" cy="21812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7494" y="290300"/>
            <a:ext cx="413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Computing Language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494" y="5743691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Code chunk delimiters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829283" y="1269924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Code chunk name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6644817" y="623593"/>
            <a:ext cx="4761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“Run this Chunk” Button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7250854" y="1436571"/>
            <a:ext cx="288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Chunk options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3040855" y="4764067"/>
            <a:ext cx="4389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Grey code background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7651008" y="5410398"/>
            <a:ext cx="3422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Code chunk body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88817" y="1033153"/>
            <a:ext cx="1318461" cy="17456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147744" y="1903765"/>
            <a:ext cx="512131" cy="8750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764767" y="1848593"/>
            <a:ext cx="1492332" cy="9302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0709565" y="1316544"/>
            <a:ext cx="364175" cy="14581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74260" y="3808588"/>
            <a:ext cx="855023" cy="19351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8977745" y="3521034"/>
            <a:ext cx="1473519" cy="18893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62945" y="4072391"/>
            <a:ext cx="0" cy="7866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Miami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Odom, Gabriel J</dc:creator>
  <cp:lastModifiedBy>Odom, Gabriel J</cp:lastModifiedBy>
  <cp:revision>4</cp:revision>
  <dcterms:created xsi:type="dcterms:W3CDTF">2019-08-21T20:13:14Z</dcterms:created>
  <dcterms:modified xsi:type="dcterms:W3CDTF">2019-08-21T20:33:58Z</dcterms:modified>
</cp:coreProperties>
</file>