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B195C-C364-4781-AAAD-1C67B3BEB31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BD84D-42A9-48B7-8885-A1DA0377BFDA}">
      <dgm:prSet phldrT="[Text]" custT="1"/>
      <dgm:spPr/>
      <dgm:t>
        <a:bodyPr/>
        <a:lstStyle/>
        <a:p>
          <a:r>
            <a:rPr lang="en-US" sz="3800" dirty="0" err="1" smtClean="0"/>
            <a:t>Subject_ID</a:t>
          </a:r>
          <a:endParaRPr lang="en-US" sz="3800" dirty="0"/>
        </a:p>
      </dgm:t>
    </dgm:pt>
    <dgm:pt modelId="{B545A744-5EE7-41F5-B690-B77E5E1BECB9}" type="parTrans" cxnId="{1AF03E8F-331F-4611-97FE-764AF6EB5F06}">
      <dgm:prSet/>
      <dgm:spPr/>
      <dgm:t>
        <a:bodyPr/>
        <a:lstStyle/>
        <a:p>
          <a:endParaRPr lang="en-US"/>
        </a:p>
      </dgm:t>
    </dgm:pt>
    <dgm:pt modelId="{A4F4B07A-A5AA-43F6-BAF1-0B8DE0D52884}" type="sibTrans" cxnId="{1AF03E8F-331F-4611-97FE-764AF6EB5F06}">
      <dgm:prSet/>
      <dgm:spPr/>
      <dgm:t>
        <a:bodyPr/>
        <a:lstStyle/>
        <a:p>
          <a:endParaRPr lang="en-US"/>
        </a:p>
      </dgm:t>
    </dgm:pt>
    <dgm:pt modelId="{B97B8C5C-529B-497C-AF21-945DBAB6E71B}">
      <dgm:prSet phldrT="[Text]" custT="1"/>
      <dgm:spPr/>
      <dgm:t>
        <a:bodyPr/>
        <a:lstStyle/>
        <a:p>
          <a:r>
            <a:rPr lang="en-US" sz="4000" dirty="0" smtClean="0"/>
            <a:t>008</a:t>
          </a:r>
          <a:endParaRPr lang="en-US" sz="4000" dirty="0"/>
        </a:p>
      </dgm:t>
    </dgm:pt>
    <dgm:pt modelId="{D6845502-E242-4908-9D7F-2FD78B3F41AF}" type="parTrans" cxnId="{3BC09512-1BE6-4C7D-AB83-FAD5E815EA02}">
      <dgm:prSet/>
      <dgm:spPr/>
      <dgm:t>
        <a:bodyPr/>
        <a:lstStyle/>
        <a:p>
          <a:endParaRPr lang="en-US"/>
        </a:p>
      </dgm:t>
    </dgm:pt>
    <dgm:pt modelId="{F44847C4-A118-4042-A372-D1B590D3AF20}" type="sibTrans" cxnId="{3BC09512-1BE6-4C7D-AB83-FAD5E815EA02}">
      <dgm:prSet/>
      <dgm:spPr/>
      <dgm:t>
        <a:bodyPr/>
        <a:lstStyle/>
        <a:p>
          <a:endParaRPr lang="en-US"/>
        </a:p>
      </dgm:t>
    </dgm:pt>
    <dgm:pt modelId="{6BB9AA17-2E39-4136-9978-0A49F8C8D999}">
      <dgm:prSet phldrT="[Text]" custT="1"/>
      <dgm:spPr/>
      <dgm:t>
        <a:bodyPr/>
        <a:lstStyle/>
        <a:p>
          <a:r>
            <a:rPr lang="en-US" sz="4000" dirty="0" smtClean="0"/>
            <a:t>016</a:t>
          </a:r>
          <a:endParaRPr lang="en-US" sz="4000" dirty="0"/>
        </a:p>
      </dgm:t>
    </dgm:pt>
    <dgm:pt modelId="{074E8080-78DC-476C-BDEE-54A807FEEF8E}" type="parTrans" cxnId="{479D5603-CDC1-40A6-AA1C-16A1E54E2CA8}">
      <dgm:prSet/>
      <dgm:spPr/>
      <dgm:t>
        <a:bodyPr/>
        <a:lstStyle/>
        <a:p>
          <a:endParaRPr lang="en-US"/>
        </a:p>
      </dgm:t>
    </dgm:pt>
    <dgm:pt modelId="{37A3795E-28EC-4783-AD0A-DBD03FBAF14A}" type="sibTrans" cxnId="{479D5603-CDC1-40A6-AA1C-16A1E54E2CA8}">
      <dgm:prSet/>
      <dgm:spPr/>
      <dgm:t>
        <a:bodyPr/>
        <a:lstStyle/>
        <a:p>
          <a:endParaRPr lang="en-US"/>
        </a:p>
      </dgm:t>
    </dgm:pt>
    <dgm:pt modelId="{292FB180-AB72-4AD9-911C-78FD85DA0705}">
      <dgm:prSet phldrT="[Text]" custT="1"/>
      <dgm:spPr/>
      <dgm:t>
        <a:bodyPr/>
        <a:lstStyle/>
        <a:p>
          <a:r>
            <a:rPr lang="en-US" sz="3800" dirty="0" smtClean="0"/>
            <a:t>Name</a:t>
          </a:r>
          <a:endParaRPr lang="en-US" sz="3800" dirty="0"/>
        </a:p>
      </dgm:t>
    </dgm:pt>
    <dgm:pt modelId="{1DCDD09D-5C56-42F9-96AE-D949E1FDEE12}" type="parTrans" cxnId="{734340A0-0761-4E7C-BC3E-8C962504DD48}">
      <dgm:prSet/>
      <dgm:spPr/>
      <dgm:t>
        <a:bodyPr/>
        <a:lstStyle/>
        <a:p>
          <a:endParaRPr lang="en-US"/>
        </a:p>
      </dgm:t>
    </dgm:pt>
    <dgm:pt modelId="{5B6DF40A-660E-4456-B1F3-153D393C5B7C}" type="sibTrans" cxnId="{734340A0-0761-4E7C-BC3E-8C962504DD48}">
      <dgm:prSet/>
      <dgm:spPr/>
      <dgm:t>
        <a:bodyPr/>
        <a:lstStyle/>
        <a:p>
          <a:endParaRPr lang="en-US"/>
        </a:p>
      </dgm:t>
    </dgm:pt>
    <dgm:pt modelId="{AC379F81-324F-4FF9-8D63-D4A0B2685E7C}">
      <dgm:prSet phldrT="[Text]" custT="1"/>
      <dgm:spPr/>
      <dgm:t>
        <a:bodyPr/>
        <a:lstStyle/>
        <a:p>
          <a:r>
            <a:rPr lang="en-US" sz="4000" dirty="0" smtClean="0"/>
            <a:t>Wonder Woman</a:t>
          </a:r>
          <a:endParaRPr lang="en-US" sz="4000" dirty="0"/>
        </a:p>
      </dgm:t>
    </dgm:pt>
    <dgm:pt modelId="{8FE5A4A1-B22C-4FE6-8BE5-8A8918559EEE}" type="parTrans" cxnId="{E5ADD068-BA4B-4062-8A3F-4F219BE166F9}">
      <dgm:prSet/>
      <dgm:spPr/>
      <dgm:t>
        <a:bodyPr/>
        <a:lstStyle/>
        <a:p>
          <a:endParaRPr lang="en-US"/>
        </a:p>
      </dgm:t>
    </dgm:pt>
    <dgm:pt modelId="{07F50682-9043-4581-B6E6-71BD2B935E86}" type="sibTrans" cxnId="{E5ADD068-BA4B-4062-8A3F-4F219BE166F9}">
      <dgm:prSet/>
      <dgm:spPr/>
      <dgm:t>
        <a:bodyPr/>
        <a:lstStyle/>
        <a:p>
          <a:endParaRPr lang="en-US"/>
        </a:p>
      </dgm:t>
    </dgm:pt>
    <dgm:pt modelId="{E837D651-67E9-4035-91C3-3337CC1FF098}">
      <dgm:prSet phldrT="[Text]" custT="1"/>
      <dgm:spPr/>
      <dgm:t>
        <a:bodyPr/>
        <a:lstStyle/>
        <a:p>
          <a:r>
            <a:rPr lang="en-US" sz="4000" dirty="0" smtClean="0"/>
            <a:t>Green Lantern</a:t>
          </a:r>
          <a:endParaRPr lang="en-US" sz="4000" dirty="0"/>
        </a:p>
      </dgm:t>
    </dgm:pt>
    <dgm:pt modelId="{63FF8E16-01D2-453A-9CF2-A9EE08B7F8BC}" type="parTrans" cxnId="{27A0AA02-D713-4844-8CD3-EFB2DC11E0C8}">
      <dgm:prSet/>
      <dgm:spPr/>
      <dgm:t>
        <a:bodyPr/>
        <a:lstStyle/>
        <a:p>
          <a:endParaRPr lang="en-US"/>
        </a:p>
      </dgm:t>
    </dgm:pt>
    <dgm:pt modelId="{B372C5E9-79EF-44F3-81B9-C79E52F686C1}" type="sibTrans" cxnId="{27A0AA02-D713-4844-8CD3-EFB2DC11E0C8}">
      <dgm:prSet/>
      <dgm:spPr/>
      <dgm:t>
        <a:bodyPr/>
        <a:lstStyle/>
        <a:p>
          <a:endParaRPr lang="en-US"/>
        </a:p>
      </dgm:t>
    </dgm:pt>
    <dgm:pt modelId="{380E4FF7-91F4-4704-897F-870AE5A81B92}">
      <dgm:prSet phldrT="[Text]" custT="1"/>
      <dgm:spPr/>
      <dgm:t>
        <a:bodyPr/>
        <a:lstStyle/>
        <a:p>
          <a:r>
            <a:rPr lang="en-US" sz="3800" dirty="0" smtClean="0"/>
            <a:t>Alias</a:t>
          </a:r>
          <a:endParaRPr lang="en-US" sz="3800" dirty="0"/>
        </a:p>
      </dgm:t>
    </dgm:pt>
    <dgm:pt modelId="{A805904D-94AF-47E5-B0FD-FEA2DE7BAF9C}" type="parTrans" cxnId="{9C2D033A-6ACA-4377-AABF-75B091CF297B}">
      <dgm:prSet/>
      <dgm:spPr/>
      <dgm:t>
        <a:bodyPr/>
        <a:lstStyle/>
        <a:p>
          <a:endParaRPr lang="en-US"/>
        </a:p>
      </dgm:t>
    </dgm:pt>
    <dgm:pt modelId="{DC1B982C-921F-4ECA-8C58-5CCA8AF99F26}" type="sibTrans" cxnId="{9C2D033A-6ACA-4377-AABF-75B091CF297B}">
      <dgm:prSet/>
      <dgm:spPr/>
      <dgm:t>
        <a:bodyPr/>
        <a:lstStyle/>
        <a:p>
          <a:endParaRPr lang="en-US"/>
        </a:p>
      </dgm:t>
    </dgm:pt>
    <dgm:pt modelId="{4A3D8BE9-7329-47B0-8EAD-5D8D3E254930}">
      <dgm:prSet phldrT="[Text]" custT="1"/>
      <dgm:spPr/>
      <dgm:t>
        <a:bodyPr/>
        <a:lstStyle/>
        <a:p>
          <a:r>
            <a:rPr lang="en-US" sz="4000" dirty="0" smtClean="0"/>
            <a:t>Diana Prince</a:t>
          </a:r>
          <a:endParaRPr lang="en-US" sz="4000" dirty="0"/>
        </a:p>
      </dgm:t>
    </dgm:pt>
    <dgm:pt modelId="{DC517AF7-E7E2-4C49-9F12-25233EBBF03B}" type="parTrans" cxnId="{E3CF3FAE-8F90-4F29-A479-61BDACFD06D9}">
      <dgm:prSet/>
      <dgm:spPr/>
      <dgm:t>
        <a:bodyPr/>
        <a:lstStyle/>
        <a:p>
          <a:endParaRPr lang="en-US"/>
        </a:p>
      </dgm:t>
    </dgm:pt>
    <dgm:pt modelId="{273578AB-BFC0-456F-BC82-FC463E2177E5}" type="sibTrans" cxnId="{E3CF3FAE-8F90-4F29-A479-61BDACFD06D9}">
      <dgm:prSet/>
      <dgm:spPr/>
      <dgm:t>
        <a:bodyPr/>
        <a:lstStyle/>
        <a:p>
          <a:endParaRPr lang="en-US"/>
        </a:p>
      </dgm:t>
    </dgm:pt>
    <dgm:pt modelId="{DDDA1F6B-449A-4A11-9E9E-36723F81F4CF}">
      <dgm:prSet phldrT="[Text]" custT="1"/>
      <dgm:spPr/>
      <dgm:t>
        <a:bodyPr/>
        <a:lstStyle/>
        <a:p>
          <a:r>
            <a:rPr lang="en-US" sz="4000" dirty="0" smtClean="0"/>
            <a:t>Alan Scott</a:t>
          </a:r>
          <a:endParaRPr lang="en-US" sz="4000" dirty="0"/>
        </a:p>
      </dgm:t>
    </dgm:pt>
    <dgm:pt modelId="{495545FE-3DE5-4856-9672-9B10AF94E3EE}" type="parTrans" cxnId="{FC1A8665-4CF9-4178-81FD-E5AE6AB9D9A1}">
      <dgm:prSet/>
      <dgm:spPr/>
      <dgm:t>
        <a:bodyPr/>
        <a:lstStyle/>
        <a:p>
          <a:endParaRPr lang="en-US"/>
        </a:p>
      </dgm:t>
    </dgm:pt>
    <dgm:pt modelId="{2A681666-18B8-4ADD-B84C-27C03E706079}" type="sibTrans" cxnId="{FC1A8665-4CF9-4178-81FD-E5AE6AB9D9A1}">
      <dgm:prSet/>
      <dgm:spPr/>
      <dgm:t>
        <a:bodyPr/>
        <a:lstStyle/>
        <a:p>
          <a:endParaRPr lang="en-US"/>
        </a:p>
      </dgm:t>
    </dgm:pt>
    <dgm:pt modelId="{FF255CF7-33A4-417C-820C-3C129D410A4E}" type="pres">
      <dgm:prSet presAssocID="{D27B195C-C364-4781-AAAD-1C67B3BEB314}" presName="theList" presStyleCnt="0">
        <dgm:presLayoutVars>
          <dgm:dir/>
          <dgm:animLvl val="lvl"/>
          <dgm:resizeHandles val="exact"/>
        </dgm:presLayoutVars>
      </dgm:prSet>
      <dgm:spPr/>
    </dgm:pt>
    <dgm:pt modelId="{385AB30C-F6A4-468E-BED1-C8EC7ABFCBBE}" type="pres">
      <dgm:prSet presAssocID="{97FBD84D-42A9-48B7-8885-A1DA0377BFDA}" presName="compNode" presStyleCnt="0"/>
      <dgm:spPr/>
    </dgm:pt>
    <dgm:pt modelId="{73D28D24-B5FE-4C4D-9CFE-7EABCD01D698}" type="pres">
      <dgm:prSet presAssocID="{97FBD84D-42A9-48B7-8885-A1DA0377BFDA}" presName="aNode" presStyleLbl="bgShp" presStyleIdx="0" presStyleCnt="3"/>
      <dgm:spPr/>
      <dgm:t>
        <a:bodyPr/>
        <a:lstStyle/>
        <a:p>
          <a:endParaRPr lang="en-US"/>
        </a:p>
      </dgm:t>
    </dgm:pt>
    <dgm:pt modelId="{CF07E099-22D5-43E2-AFCD-AFB7CA168BD8}" type="pres">
      <dgm:prSet presAssocID="{97FBD84D-42A9-48B7-8885-A1DA0377BFDA}" presName="textNode" presStyleLbl="bgShp" presStyleIdx="0" presStyleCnt="3"/>
      <dgm:spPr/>
      <dgm:t>
        <a:bodyPr/>
        <a:lstStyle/>
        <a:p>
          <a:endParaRPr lang="en-US"/>
        </a:p>
      </dgm:t>
    </dgm:pt>
    <dgm:pt modelId="{EAB66173-4272-4ADC-BA9A-5CC3D4E30B76}" type="pres">
      <dgm:prSet presAssocID="{97FBD84D-42A9-48B7-8885-A1DA0377BFDA}" presName="compChildNode" presStyleCnt="0"/>
      <dgm:spPr/>
    </dgm:pt>
    <dgm:pt modelId="{B2689815-A499-41EA-BAA8-697B0F67CF0F}" type="pres">
      <dgm:prSet presAssocID="{97FBD84D-42A9-48B7-8885-A1DA0377BFDA}" presName="theInnerList" presStyleCnt="0"/>
      <dgm:spPr/>
    </dgm:pt>
    <dgm:pt modelId="{430632A1-AB43-4B2A-995C-569F592C6E02}" type="pres">
      <dgm:prSet presAssocID="{B97B8C5C-529B-497C-AF21-945DBAB6E71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396BE-0DF3-4231-94B6-EB596D151375}" type="pres">
      <dgm:prSet presAssocID="{B97B8C5C-529B-497C-AF21-945DBAB6E71B}" presName="aSpace2" presStyleCnt="0"/>
      <dgm:spPr/>
    </dgm:pt>
    <dgm:pt modelId="{EE98C412-D9CB-495E-BFC9-4970727815C0}" type="pres">
      <dgm:prSet presAssocID="{6BB9AA17-2E39-4136-9978-0A49F8C8D99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52B63-9F5F-4B62-8235-1D285C9E5480}" type="pres">
      <dgm:prSet presAssocID="{97FBD84D-42A9-48B7-8885-A1DA0377BFDA}" presName="aSpace" presStyleCnt="0"/>
      <dgm:spPr/>
    </dgm:pt>
    <dgm:pt modelId="{80AB183E-D1DB-439B-BBCB-2154D0C79CFA}" type="pres">
      <dgm:prSet presAssocID="{292FB180-AB72-4AD9-911C-78FD85DA0705}" presName="compNode" presStyleCnt="0"/>
      <dgm:spPr/>
    </dgm:pt>
    <dgm:pt modelId="{E247B5F9-78FF-4304-A0DF-F6BA9A67908E}" type="pres">
      <dgm:prSet presAssocID="{292FB180-AB72-4AD9-911C-78FD85DA0705}" presName="aNode" presStyleLbl="bgShp" presStyleIdx="1" presStyleCnt="3"/>
      <dgm:spPr/>
      <dgm:t>
        <a:bodyPr/>
        <a:lstStyle/>
        <a:p>
          <a:endParaRPr lang="en-US"/>
        </a:p>
      </dgm:t>
    </dgm:pt>
    <dgm:pt modelId="{C46CC546-AD90-4DF3-9728-319B550011AC}" type="pres">
      <dgm:prSet presAssocID="{292FB180-AB72-4AD9-911C-78FD85DA0705}" presName="textNode" presStyleLbl="bgShp" presStyleIdx="1" presStyleCnt="3"/>
      <dgm:spPr/>
      <dgm:t>
        <a:bodyPr/>
        <a:lstStyle/>
        <a:p>
          <a:endParaRPr lang="en-US"/>
        </a:p>
      </dgm:t>
    </dgm:pt>
    <dgm:pt modelId="{086A89BE-3D39-42DA-A1A8-6C12DF27D316}" type="pres">
      <dgm:prSet presAssocID="{292FB180-AB72-4AD9-911C-78FD85DA0705}" presName="compChildNode" presStyleCnt="0"/>
      <dgm:spPr/>
    </dgm:pt>
    <dgm:pt modelId="{8CEB486B-435A-4D93-925A-1A536CCB8A69}" type="pres">
      <dgm:prSet presAssocID="{292FB180-AB72-4AD9-911C-78FD85DA0705}" presName="theInnerList" presStyleCnt="0"/>
      <dgm:spPr/>
    </dgm:pt>
    <dgm:pt modelId="{C5715C2A-B639-4581-8637-9DD0374888D0}" type="pres">
      <dgm:prSet presAssocID="{AC379F81-324F-4FF9-8D63-D4A0B2685E7C}" presName="childNode" presStyleLbl="node1" presStyleIdx="2" presStyleCnt="6">
        <dgm:presLayoutVars>
          <dgm:bulletEnabled val="1"/>
        </dgm:presLayoutVars>
      </dgm:prSet>
      <dgm:spPr/>
    </dgm:pt>
    <dgm:pt modelId="{AB98F999-0F04-41FA-9D11-AA685774BF95}" type="pres">
      <dgm:prSet presAssocID="{AC379F81-324F-4FF9-8D63-D4A0B2685E7C}" presName="aSpace2" presStyleCnt="0"/>
      <dgm:spPr/>
    </dgm:pt>
    <dgm:pt modelId="{A5976736-2EB1-495D-B3F0-F9B0F3E4CE9B}" type="pres">
      <dgm:prSet presAssocID="{E837D651-67E9-4035-91C3-3337CC1FF098}" presName="childNode" presStyleLbl="node1" presStyleIdx="3" presStyleCnt="6">
        <dgm:presLayoutVars>
          <dgm:bulletEnabled val="1"/>
        </dgm:presLayoutVars>
      </dgm:prSet>
      <dgm:spPr/>
    </dgm:pt>
    <dgm:pt modelId="{7A2BC3ED-FED4-4627-BF4F-6DCB43160492}" type="pres">
      <dgm:prSet presAssocID="{292FB180-AB72-4AD9-911C-78FD85DA0705}" presName="aSpace" presStyleCnt="0"/>
      <dgm:spPr/>
    </dgm:pt>
    <dgm:pt modelId="{80515954-DE56-4552-B9F1-F0BA5F5CDF3D}" type="pres">
      <dgm:prSet presAssocID="{380E4FF7-91F4-4704-897F-870AE5A81B92}" presName="compNode" presStyleCnt="0"/>
      <dgm:spPr/>
    </dgm:pt>
    <dgm:pt modelId="{F0FEDB52-EC6D-4CFA-8F5D-FD844A22F819}" type="pres">
      <dgm:prSet presAssocID="{380E4FF7-91F4-4704-897F-870AE5A81B92}" presName="aNode" presStyleLbl="bgShp" presStyleIdx="2" presStyleCnt="3"/>
      <dgm:spPr/>
    </dgm:pt>
    <dgm:pt modelId="{9F6512FB-5DE8-42B9-9FC7-582298C48C51}" type="pres">
      <dgm:prSet presAssocID="{380E4FF7-91F4-4704-897F-870AE5A81B92}" presName="textNode" presStyleLbl="bgShp" presStyleIdx="2" presStyleCnt="3"/>
      <dgm:spPr/>
    </dgm:pt>
    <dgm:pt modelId="{576A4837-FE21-4FC4-860C-49A8F9398B66}" type="pres">
      <dgm:prSet presAssocID="{380E4FF7-91F4-4704-897F-870AE5A81B92}" presName="compChildNode" presStyleCnt="0"/>
      <dgm:spPr/>
    </dgm:pt>
    <dgm:pt modelId="{A58C731A-310B-48A1-B8BC-08E943ACE76E}" type="pres">
      <dgm:prSet presAssocID="{380E4FF7-91F4-4704-897F-870AE5A81B92}" presName="theInnerList" presStyleCnt="0"/>
      <dgm:spPr/>
    </dgm:pt>
    <dgm:pt modelId="{5927DC33-B5A3-42C3-9BC0-6ABF29E64A10}" type="pres">
      <dgm:prSet presAssocID="{4A3D8BE9-7329-47B0-8EAD-5D8D3E254930}" presName="childNode" presStyleLbl="node1" presStyleIdx="4" presStyleCnt="6">
        <dgm:presLayoutVars>
          <dgm:bulletEnabled val="1"/>
        </dgm:presLayoutVars>
      </dgm:prSet>
      <dgm:spPr/>
    </dgm:pt>
    <dgm:pt modelId="{4D80E82B-7BF4-46D4-AAD1-589C1EEA5FD5}" type="pres">
      <dgm:prSet presAssocID="{4A3D8BE9-7329-47B0-8EAD-5D8D3E254930}" presName="aSpace2" presStyleCnt="0"/>
      <dgm:spPr/>
    </dgm:pt>
    <dgm:pt modelId="{00C9781A-0731-422A-A94A-F2A5B6B6FE8D}" type="pres">
      <dgm:prSet presAssocID="{DDDA1F6B-449A-4A11-9E9E-36723F81F4C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9404789-6BA6-4B6E-815F-9B450DBB1DFF}" type="presOf" srcId="{D27B195C-C364-4781-AAAD-1C67B3BEB314}" destId="{FF255CF7-33A4-417C-820C-3C129D410A4E}" srcOrd="0" destOrd="0" presId="urn:microsoft.com/office/officeart/2005/8/layout/lProcess2"/>
    <dgm:cxn modelId="{E3CF3FAE-8F90-4F29-A479-61BDACFD06D9}" srcId="{380E4FF7-91F4-4704-897F-870AE5A81B92}" destId="{4A3D8BE9-7329-47B0-8EAD-5D8D3E254930}" srcOrd="0" destOrd="0" parTransId="{DC517AF7-E7E2-4C49-9F12-25233EBBF03B}" sibTransId="{273578AB-BFC0-456F-BC82-FC463E2177E5}"/>
    <dgm:cxn modelId="{3BC43C24-555D-4A53-8090-F1B6F9429716}" type="presOf" srcId="{292FB180-AB72-4AD9-911C-78FD85DA0705}" destId="{E247B5F9-78FF-4304-A0DF-F6BA9A67908E}" srcOrd="0" destOrd="0" presId="urn:microsoft.com/office/officeart/2005/8/layout/lProcess2"/>
    <dgm:cxn modelId="{0146A44D-C97B-4D7A-B543-C1A864D72BE4}" type="presOf" srcId="{97FBD84D-42A9-48B7-8885-A1DA0377BFDA}" destId="{CF07E099-22D5-43E2-AFCD-AFB7CA168BD8}" srcOrd="1" destOrd="0" presId="urn:microsoft.com/office/officeart/2005/8/layout/lProcess2"/>
    <dgm:cxn modelId="{27A0AA02-D713-4844-8CD3-EFB2DC11E0C8}" srcId="{292FB180-AB72-4AD9-911C-78FD85DA0705}" destId="{E837D651-67E9-4035-91C3-3337CC1FF098}" srcOrd="1" destOrd="0" parTransId="{63FF8E16-01D2-453A-9CF2-A9EE08B7F8BC}" sibTransId="{B372C5E9-79EF-44F3-81B9-C79E52F686C1}"/>
    <dgm:cxn modelId="{734340A0-0761-4E7C-BC3E-8C962504DD48}" srcId="{D27B195C-C364-4781-AAAD-1C67B3BEB314}" destId="{292FB180-AB72-4AD9-911C-78FD85DA0705}" srcOrd="1" destOrd="0" parTransId="{1DCDD09D-5C56-42F9-96AE-D949E1FDEE12}" sibTransId="{5B6DF40A-660E-4456-B1F3-153D393C5B7C}"/>
    <dgm:cxn modelId="{722F3D54-860A-4016-8A62-566E53D9FF79}" type="presOf" srcId="{AC379F81-324F-4FF9-8D63-D4A0B2685E7C}" destId="{C5715C2A-B639-4581-8637-9DD0374888D0}" srcOrd="0" destOrd="0" presId="urn:microsoft.com/office/officeart/2005/8/layout/lProcess2"/>
    <dgm:cxn modelId="{E5ADD068-BA4B-4062-8A3F-4F219BE166F9}" srcId="{292FB180-AB72-4AD9-911C-78FD85DA0705}" destId="{AC379F81-324F-4FF9-8D63-D4A0B2685E7C}" srcOrd="0" destOrd="0" parTransId="{8FE5A4A1-B22C-4FE6-8BE5-8A8918559EEE}" sibTransId="{07F50682-9043-4581-B6E6-71BD2B935E86}"/>
    <dgm:cxn modelId="{29CB223F-AD5F-45E0-8059-1733D7591E1C}" type="presOf" srcId="{380E4FF7-91F4-4704-897F-870AE5A81B92}" destId="{9F6512FB-5DE8-42B9-9FC7-582298C48C51}" srcOrd="1" destOrd="0" presId="urn:microsoft.com/office/officeart/2005/8/layout/lProcess2"/>
    <dgm:cxn modelId="{A286E9DA-B60D-4EF4-9DBA-0EB49C34D695}" type="presOf" srcId="{B97B8C5C-529B-497C-AF21-945DBAB6E71B}" destId="{430632A1-AB43-4B2A-995C-569F592C6E02}" srcOrd="0" destOrd="0" presId="urn:microsoft.com/office/officeart/2005/8/layout/lProcess2"/>
    <dgm:cxn modelId="{9C2D033A-6ACA-4377-AABF-75B091CF297B}" srcId="{D27B195C-C364-4781-AAAD-1C67B3BEB314}" destId="{380E4FF7-91F4-4704-897F-870AE5A81B92}" srcOrd="2" destOrd="0" parTransId="{A805904D-94AF-47E5-B0FD-FEA2DE7BAF9C}" sibTransId="{DC1B982C-921F-4ECA-8C58-5CCA8AF99F26}"/>
    <dgm:cxn modelId="{6CE72646-E632-4FA7-AB6F-23F7628DF4A4}" type="presOf" srcId="{4A3D8BE9-7329-47B0-8EAD-5D8D3E254930}" destId="{5927DC33-B5A3-42C3-9BC0-6ABF29E64A10}" srcOrd="0" destOrd="0" presId="urn:microsoft.com/office/officeart/2005/8/layout/lProcess2"/>
    <dgm:cxn modelId="{E1FFB092-3CF0-40AB-A573-C0327F906360}" type="presOf" srcId="{6BB9AA17-2E39-4136-9978-0A49F8C8D999}" destId="{EE98C412-D9CB-495E-BFC9-4970727815C0}" srcOrd="0" destOrd="0" presId="urn:microsoft.com/office/officeart/2005/8/layout/lProcess2"/>
    <dgm:cxn modelId="{479D5603-CDC1-40A6-AA1C-16A1E54E2CA8}" srcId="{97FBD84D-42A9-48B7-8885-A1DA0377BFDA}" destId="{6BB9AA17-2E39-4136-9978-0A49F8C8D999}" srcOrd="1" destOrd="0" parTransId="{074E8080-78DC-476C-BDEE-54A807FEEF8E}" sibTransId="{37A3795E-28EC-4783-AD0A-DBD03FBAF14A}"/>
    <dgm:cxn modelId="{FBEDD143-5CAB-48B0-9C06-AFF5C75D31AE}" type="presOf" srcId="{292FB180-AB72-4AD9-911C-78FD85DA0705}" destId="{C46CC546-AD90-4DF3-9728-319B550011AC}" srcOrd="1" destOrd="0" presId="urn:microsoft.com/office/officeart/2005/8/layout/lProcess2"/>
    <dgm:cxn modelId="{FC1A8665-4CF9-4178-81FD-E5AE6AB9D9A1}" srcId="{380E4FF7-91F4-4704-897F-870AE5A81B92}" destId="{DDDA1F6B-449A-4A11-9E9E-36723F81F4CF}" srcOrd="1" destOrd="0" parTransId="{495545FE-3DE5-4856-9672-9B10AF94E3EE}" sibTransId="{2A681666-18B8-4ADD-B84C-27C03E706079}"/>
    <dgm:cxn modelId="{FEA9D425-A6F9-433F-A7E6-905414FAB22C}" type="presOf" srcId="{380E4FF7-91F4-4704-897F-870AE5A81B92}" destId="{F0FEDB52-EC6D-4CFA-8F5D-FD844A22F819}" srcOrd="0" destOrd="0" presId="urn:microsoft.com/office/officeart/2005/8/layout/lProcess2"/>
    <dgm:cxn modelId="{147BBFB3-7548-4ED7-B5EC-6B55F1974146}" type="presOf" srcId="{DDDA1F6B-449A-4A11-9E9E-36723F81F4CF}" destId="{00C9781A-0731-422A-A94A-F2A5B6B6FE8D}" srcOrd="0" destOrd="0" presId="urn:microsoft.com/office/officeart/2005/8/layout/lProcess2"/>
    <dgm:cxn modelId="{0D8B6669-EFE2-43E4-880B-E8275C469E3D}" type="presOf" srcId="{97FBD84D-42A9-48B7-8885-A1DA0377BFDA}" destId="{73D28D24-B5FE-4C4D-9CFE-7EABCD01D698}" srcOrd="0" destOrd="0" presId="urn:microsoft.com/office/officeart/2005/8/layout/lProcess2"/>
    <dgm:cxn modelId="{1AF03E8F-331F-4611-97FE-764AF6EB5F06}" srcId="{D27B195C-C364-4781-AAAD-1C67B3BEB314}" destId="{97FBD84D-42A9-48B7-8885-A1DA0377BFDA}" srcOrd="0" destOrd="0" parTransId="{B545A744-5EE7-41F5-B690-B77E5E1BECB9}" sibTransId="{A4F4B07A-A5AA-43F6-BAF1-0B8DE0D52884}"/>
    <dgm:cxn modelId="{3BC09512-1BE6-4C7D-AB83-FAD5E815EA02}" srcId="{97FBD84D-42A9-48B7-8885-A1DA0377BFDA}" destId="{B97B8C5C-529B-497C-AF21-945DBAB6E71B}" srcOrd="0" destOrd="0" parTransId="{D6845502-E242-4908-9D7F-2FD78B3F41AF}" sibTransId="{F44847C4-A118-4042-A372-D1B590D3AF20}"/>
    <dgm:cxn modelId="{1C9F1B94-398B-461E-9679-4221E644525A}" type="presOf" srcId="{E837D651-67E9-4035-91C3-3337CC1FF098}" destId="{A5976736-2EB1-495D-B3F0-F9B0F3E4CE9B}" srcOrd="0" destOrd="0" presId="urn:microsoft.com/office/officeart/2005/8/layout/lProcess2"/>
    <dgm:cxn modelId="{FDCD0353-3CBA-4979-81F7-AAFFF1238AD6}" type="presParOf" srcId="{FF255CF7-33A4-417C-820C-3C129D410A4E}" destId="{385AB30C-F6A4-468E-BED1-C8EC7ABFCBBE}" srcOrd="0" destOrd="0" presId="urn:microsoft.com/office/officeart/2005/8/layout/lProcess2"/>
    <dgm:cxn modelId="{846C1C9E-16DC-4AF6-B761-2F5B989F9638}" type="presParOf" srcId="{385AB30C-F6A4-468E-BED1-C8EC7ABFCBBE}" destId="{73D28D24-B5FE-4C4D-9CFE-7EABCD01D698}" srcOrd="0" destOrd="0" presId="urn:microsoft.com/office/officeart/2005/8/layout/lProcess2"/>
    <dgm:cxn modelId="{849F69A1-CAEC-4D33-AC63-9031CD44A905}" type="presParOf" srcId="{385AB30C-F6A4-468E-BED1-C8EC7ABFCBBE}" destId="{CF07E099-22D5-43E2-AFCD-AFB7CA168BD8}" srcOrd="1" destOrd="0" presId="urn:microsoft.com/office/officeart/2005/8/layout/lProcess2"/>
    <dgm:cxn modelId="{8FBACD02-161E-4B07-A7ED-0CB8199C63C6}" type="presParOf" srcId="{385AB30C-F6A4-468E-BED1-C8EC7ABFCBBE}" destId="{EAB66173-4272-4ADC-BA9A-5CC3D4E30B76}" srcOrd="2" destOrd="0" presId="urn:microsoft.com/office/officeart/2005/8/layout/lProcess2"/>
    <dgm:cxn modelId="{945798D7-7074-41A8-8A61-46EE4D8609B0}" type="presParOf" srcId="{EAB66173-4272-4ADC-BA9A-5CC3D4E30B76}" destId="{B2689815-A499-41EA-BAA8-697B0F67CF0F}" srcOrd="0" destOrd="0" presId="urn:microsoft.com/office/officeart/2005/8/layout/lProcess2"/>
    <dgm:cxn modelId="{1BE4A68B-16A7-4FEE-9F2D-5568BFCBB0F5}" type="presParOf" srcId="{B2689815-A499-41EA-BAA8-697B0F67CF0F}" destId="{430632A1-AB43-4B2A-995C-569F592C6E02}" srcOrd="0" destOrd="0" presId="urn:microsoft.com/office/officeart/2005/8/layout/lProcess2"/>
    <dgm:cxn modelId="{890014E9-2EFB-47D0-8313-6A9EB486FFA0}" type="presParOf" srcId="{B2689815-A499-41EA-BAA8-697B0F67CF0F}" destId="{D84396BE-0DF3-4231-94B6-EB596D151375}" srcOrd="1" destOrd="0" presId="urn:microsoft.com/office/officeart/2005/8/layout/lProcess2"/>
    <dgm:cxn modelId="{C582EF2A-EB24-44A9-B2C7-2AD3A085D232}" type="presParOf" srcId="{B2689815-A499-41EA-BAA8-697B0F67CF0F}" destId="{EE98C412-D9CB-495E-BFC9-4970727815C0}" srcOrd="2" destOrd="0" presId="urn:microsoft.com/office/officeart/2005/8/layout/lProcess2"/>
    <dgm:cxn modelId="{14B92FFE-F046-4698-A989-2D6A8E8F3207}" type="presParOf" srcId="{FF255CF7-33A4-417C-820C-3C129D410A4E}" destId="{2C652B63-9F5F-4B62-8235-1D285C9E5480}" srcOrd="1" destOrd="0" presId="urn:microsoft.com/office/officeart/2005/8/layout/lProcess2"/>
    <dgm:cxn modelId="{873C76FF-E0F3-42F6-B87A-C55A95E258E4}" type="presParOf" srcId="{FF255CF7-33A4-417C-820C-3C129D410A4E}" destId="{80AB183E-D1DB-439B-BBCB-2154D0C79CFA}" srcOrd="2" destOrd="0" presId="urn:microsoft.com/office/officeart/2005/8/layout/lProcess2"/>
    <dgm:cxn modelId="{012BF0B9-515F-4D6A-88B7-72CEA85FED1A}" type="presParOf" srcId="{80AB183E-D1DB-439B-BBCB-2154D0C79CFA}" destId="{E247B5F9-78FF-4304-A0DF-F6BA9A67908E}" srcOrd="0" destOrd="0" presId="urn:microsoft.com/office/officeart/2005/8/layout/lProcess2"/>
    <dgm:cxn modelId="{61EEEA65-99E9-43DC-814A-C35440D506E2}" type="presParOf" srcId="{80AB183E-D1DB-439B-BBCB-2154D0C79CFA}" destId="{C46CC546-AD90-4DF3-9728-319B550011AC}" srcOrd="1" destOrd="0" presId="urn:microsoft.com/office/officeart/2005/8/layout/lProcess2"/>
    <dgm:cxn modelId="{B86BDD44-DDEC-4DA6-BC7F-895D95CF32FD}" type="presParOf" srcId="{80AB183E-D1DB-439B-BBCB-2154D0C79CFA}" destId="{086A89BE-3D39-42DA-A1A8-6C12DF27D316}" srcOrd="2" destOrd="0" presId="urn:microsoft.com/office/officeart/2005/8/layout/lProcess2"/>
    <dgm:cxn modelId="{58DF3F64-03BC-4EAD-8386-5A51BD3A8822}" type="presParOf" srcId="{086A89BE-3D39-42DA-A1A8-6C12DF27D316}" destId="{8CEB486B-435A-4D93-925A-1A536CCB8A69}" srcOrd="0" destOrd="0" presId="urn:microsoft.com/office/officeart/2005/8/layout/lProcess2"/>
    <dgm:cxn modelId="{ECC978AB-0BD6-4A7B-8DA9-CB345874CB40}" type="presParOf" srcId="{8CEB486B-435A-4D93-925A-1A536CCB8A69}" destId="{C5715C2A-B639-4581-8637-9DD0374888D0}" srcOrd="0" destOrd="0" presId="urn:microsoft.com/office/officeart/2005/8/layout/lProcess2"/>
    <dgm:cxn modelId="{AC6D3CA8-9C5A-45A0-B2B2-3B180EC92BAC}" type="presParOf" srcId="{8CEB486B-435A-4D93-925A-1A536CCB8A69}" destId="{AB98F999-0F04-41FA-9D11-AA685774BF95}" srcOrd="1" destOrd="0" presId="urn:microsoft.com/office/officeart/2005/8/layout/lProcess2"/>
    <dgm:cxn modelId="{EB6B5B41-F1E2-4574-8822-59BF87F21255}" type="presParOf" srcId="{8CEB486B-435A-4D93-925A-1A536CCB8A69}" destId="{A5976736-2EB1-495D-B3F0-F9B0F3E4CE9B}" srcOrd="2" destOrd="0" presId="urn:microsoft.com/office/officeart/2005/8/layout/lProcess2"/>
    <dgm:cxn modelId="{7A11924C-0C17-43F3-9E1C-9E60AE5BC583}" type="presParOf" srcId="{FF255CF7-33A4-417C-820C-3C129D410A4E}" destId="{7A2BC3ED-FED4-4627-BF4F-6DCB43160492}" srcOrd="3" destOrd="0" presId="urn:microsoft.com/office/officeart/2005/8/layout/lProcess2"/>
    <dgm:cxn modelId="{56966174-E36F-4B31-94DA-185C749C4320}" type="presParOf" srcId="{FF255CF7-33A4-417C-820C-3C129D410A4E}" destId="{80515954-DE56-4552-B9F1-F0BA5F5CDF3D}" srcOrd="4" destOrd="0" presId="urn:microsoft.com/office/officeart/2005/8/layout/lProcess2"/>
    <dgm:cxn modelId="{D9DC7358-AB41-4D39-A7D6-CC6DC214F77F}" type="presParOf" srcId="{80515954-DE56-4552-B9F1-F0BA5F5CDF3D}" destId="{F0FEDB52-EC6D-4CFA-8F5D-FD844A22F819}" srcOrd="0" destOrd="0" presId="urn:microsoft.com/office/officeart/2005/8/layout/lProcess2"/>
    <dgm:cxn modelId="{C05A827F-6E09-4ADE-B2B6-BBAE2228D88E}" type="presParOf" srcId="{80515954-DE56-4552-B9F1-F0BA5F5CDF3D}" destId="{9F6512FB-5DE8-42B9-9FC7-582298C48C51}" srcOrd="1" destOrd="0" presId="urn:microsoft.com/office/officeart/2005/8/layout/lProcess2"/>
    <dgm:cxn modelId="{41E50603-E518-43B7-9BB9-69BAA8034F3D}" type="presParOf" srcId="{80515954-DE56-4552-B9F1-F0BA5F5CDF3D}" destId="{576A4837-FE21-4FC4-860C-49A8F9398B66}" srcOrd="2" destOrd="0" presId="urn:microsoft.com/office/officeart/2005/8/layout/lProcess2"/>
    <dgm:cxn modelId="{F378B02B-B79A-4657-A84B-670FC039477C}" type="presParOf" srcId="{576A4837-FE21-4FC4-860C-49A8F9398B66}" destId="{A58C731A-310B-48A1-B8BC-08E943ACE76E}" srcOrd="0" destOrd="0" presId="urn:microsoft.com/office/officeart/2005/8/layout/lProcess2"/>
    <dgm:cxn modelId="{52A6EBC4-F95F-4378-A20C-1AD8462828F3}" type="presParOf" srcId="{A58C731A-310B-48A1-B8BC-08E943ACE76E}" destId="{5927DC33-B5A3-42C3-9BC0-6ABF29E64A10}" srcOrd="0" destOrd="0" presId="urn:microsoft.com/office/officeart/2005/8/layout/lProcess2"/>
    <dgm:cxn modelId="{C9DE7199-4075-43F9-B792-D1DA6FBB4697}" type="presParOf" srcId="{A58C731A-310B-48A1-B8BC-08E943ACE76E}" destId="{4D80E82B-7BF4-46D4-AAD1-589C1EEA5FD5}" srcOrd="1" destOrd="0" presId="urn:microsoft.com/office/officeart/2005/8/layout/lProcess2"/>
    <dgm:cxn modelId="{BF8D55D0-E09F-4B28-AB52-745A56327BA3}" type="presParOf" srcId="{A58C731A-310B-48A1-B8BC-08E943ACE76E}" destId="{00C9781A-0731-422A-A94A-F2A5B6B6FE8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28D24-B5FE-4C4D-9CFE-7EABCD01D698}">
      <dsp:nvSpPr>
        <dsp:cNvPr id="0" name=""/>
        <dsp:cNvSpPr/>
      </dsp:nvSpPr>
      <dsp:spPr>
        <a:xfrm>
          <a:off x="990" y="0"/>
          <a:ext cx="257612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Subject_ID</a:t>
          </a:r>
          <a:endParaRPr lang="en-US" sz="3800" kern="1200" dirty="0"/>
        </a:p>
      </dsp:txBody>
      <dsp:txXfrm>
        <a:off x="990" y="0"/>
        <a:ext cx="2576127" cy="1625600"/>
      </dsp:txXfrm>
    </dsp:sp>
    <dsp:sp modelId="{430632A1-AB43-4B2A-995C-569F592C6E02}">
      <dsp:nvSpPr>
        <dsp:cNvPr id="0" name=""/>
        <dsp:cNvSpPr/>
      </dsp:nvSpPr>
      <dsp:spPr>
        <a:xfrm>
          <a:off x="258603" y="1627187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008</a:t>
          </a:r>
          <a:endParaRPr lang="en-US" sz="4000" kern="1200" dirty="0"/>
        </a:p>
      </dsp:txBody>
      <dsp:txXfrm>
        <a:off x="306455" y="1675039"/>
        <a:ext cx="1965198" cy="1538098"/>
      </dsp:txXfrm>
    </dsp:sp>
    <dsp:sp modelId="{EE98C412-D9CB-495E-BFC9-4970727815C0}">
      <dsp:nvSpPr>
        <dsp:cNvPr id="0" name=""/>
        <dsp:cNvSpPr/>
      </dsp:nvSpPr>
      <dsp:spPr>
        <a:xfrm>
          <a:off x="258603" y="3512343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016</a:t>
          </a:r>
          <a:endParaRPr lang="en-US" sz="4000" kern="1200" dirty="0"/>
        </a:p>
      </dsp:txBody>
      <dsp:txXfrm>
        <a:off x="306455" y="3560195"/>
        <a:ext cx="1965198" cy="1538098"/>
      </dsp:txXfrm>
    </dsp:sp>
    <dsp:sp modelId="{E247B5F9-78FF-4304-A0DF-F6BA9A67908E}">
      <dsp:nvSpPr>
        <dsp:cNvPr id="0" name=""/>
        <dsp:cNvSpPr/>
      </dsp:nvSpPr>
      <dsp:spPr>
        <a:xfrm>
          <a:off x="2770328" y="0"/>
          <a:ext cx="257612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endParaRPr lang="en-US" sz="3800" kern="1200" dirty="0"/>
        </a:p>
      </dsp:txBody>
      <dsp:txXfrm>
        <a:off x="2770328" y="0"/>
        <a:ext cx="2576127" cy="1625600"/>
      </dsp:txXfrm>
    </dsp:sp>
    <dsp:sp modelId="{C5715C2A-B639-4581-8637-9DD0374888D0}">
      <dsp:nvSpPr>
        <dsp:cNvPr id="0" name=""/>
        <dsp:cNvSpPr/>
      </dsp:nvSpPr>
      <dsp:spPr>
        <a:xfrm>
          <a:off x="3027940" y="1627187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Wonder Woman</a:t>
          </a:r>
          <a:endParaRPr lang="en-US" sz="4000" kern="1200" dirty="0"/>
        </a:p>
      </dsp:txBody>
      <dsp:txXfrm>
        <a:off x="3075792" y="1675039"/>
        <a:ext cx="1965198" cy="1538098"/>
      </dsp:txXfrm>
    </dsp:sp>
    <dsp:sp modelId="{A5976736-2EB1-495D-B3F0-F9B0F3E4CE9B}">
      <dsp:nvSpPr>
        <dsp:cNvPr id="0" name=""/>
        <dsp:cNvSpPr/>
      </dsp:nvSpPr>
      <dsp:spPr>
        <a:xfrm>
          <a:off x="3027940" y="3512343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Green Lantern</a:t>
          </a:r>
          <a:endParaRPr lang="en-US" sz="4000" kern="1200" dirty="0"/>
        </a:p>
      </dsp:txBody>
      <dsp:txXfrm>
        <a:off x="3075792" y="3560195"/>
        <a:ext cx="1965198" cy="1538098"/>
      </dsp:txXfrm>
    </dsp:sp>
    <dsp:sp modelId="{F0FEDB52-EC6D-4CFA-8F5D-FD844A22F819}">
      <dsp:nvSpPr>
        <dsp:cNvPr id="0" name=""/>
        <dsp:cNvSpPr/>
      </dsp:nvSpPr>
      <dsp:spPr>
        <a:xfrm>
          <a:off x="5539665" y="0"/>
          <a:ext cx="257612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Alias</a:t>
          </a:r>
          <a:endParaRPr lang="en-US" sz="3800" kern="1200" dirty="0"/>
        </a:p>
      </dsp:txBody>
      <dsp:txXfrm>
        <a:off x="5539665" y="0"/>
        <a:ext cx="2576127" cy="1625600"/>
      </dsp:txXfrm>
    </dsp:sp>
    <dsp:sp modelId="{5927DC33-B5A3-42C3-9BC0-6ABF29E64A10}">
      <dsp:nvSpPr>
        <dsp:cNvPr id="0" name=""/>
        <dsp:cNvSpPr/>
      </dsp:nvSpPr>
      <dsp:spPr>
        <a:xfrm>
          <a:off x="5797278" y="1627187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Diana Prince</a:t>
          </a:r>
          <a:endParaRPr lang="en-US" sz="4000" kern="1200" dirty="0"/>
        </a:p>
      </dsp:txBody>
      <dsp:txXfrm>
        <a:off x="5845130" y="1675039"/>
        <a:ext cx="1965198" cy="1538098"/>
      </dsp:txXfrm>
    </dsp:sp>
    <dsp:sp modelId="{00C9781A-0731-422A-A94A-F2A5B6B6FE8D}">
      <dsp:nvSpPr>
        <dsp:cNvPr id="0" name=""/>
        <dsp:cNvSpPr/>
      </dsp:nvSpPr>
      <dsp:spPr>
        <a:xfrm>
          <a:off x="5797278" y="3512343"/>
          <a:ext cx="2060902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76200" rIns="1016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Alan Scott</a:t>
          </a:r>
          <a:endParaRPr lang="en-US" sz="4000" kern="1200" dirty="0"/>
        </a:p>
      </dsp:txBody>
      <dsp:txXfrm>
        <a:off x="5845130" y="3560195"/>
        <a:ext cx="1965198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772-B0A6-4A33-838E-4FB786799EA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EAD7-75D7-4D11-BD21-1BE76CCA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4756783"/>
              </p:ext>
            </p:extLst>
          </p:nvPr>
        </p:nvGraphicFramePr>
        <p:xfrm>
          <a:off x="653144" y="719664"/>
          <a:ext cx="81167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970238" y="719664"/>
            <a:ext cx="2576127" cy="5418667"/>
            <a:chOff x="5539665" y="0"/>
            <a:chExt cx="2576127" cy="5418667"/>
          </a:xfrm>
        </p:grpSpPr>
        <p:sp>
          <p:nvSpPr>
            <p:cNvPr id="9" name="Rounded Rectangle 8"/>
            <p:cNvSpPr/>
            <p:nvPr/>
          </p:nvSpPr>
          <p:spPr>
            <a:xfrm>
              <a:off x="5539665" y="0"/>
              <a:ext cx="2576127" cy="5418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5539665" y="0"/>
              <a:ext cx="2576127" cy="162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err="1" smtClean="0"/>
                <a:t>First_Print</a:t>
              </a:r>
              <a:endParaRPr lang="en-US" sz="3800" kern="120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27851" y="2345264"/>
            <a:ext cx="2060902" cy="1633802"/>
            <a:chOff x="5797278" y="1627187"/>
            <a:chExt cx="2060902" cy="1633802"/>
          </a:xfrm>
        </p:grpSpPr>
        <p:sp>
          <p:nvSpPr>
            <p:cNvPr id="12" name="Rounded Rectangle 11"/>
            <p:cNvSpPr/>
            <p:nvPr/>
          </p:nvSpPr>
          <p:spPr>
            <a:xfrm>
              <a:off x="5797278" y="1627187"/>
              <a:ext cx="2060902" cy="16338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5845130" y="1675039"/>
              <a:ext cx="1965198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7320" tIns="110490" rIns="147320" bIns="11049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1941.8</a:t>
              </a:r>
              <a:endParaRPr lang="en-US" sz="4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27851" y="4241797"/>
            <a:ext cx="2060902" cy="1633802"/>
            <a:chOff x="5797278" y="1627187"/>
            <a:chExt cx="2060902" cy="1633802"/>
          </a:xfrm>
        </p:grpSpPr>
        <p:sp>
          <p:nvSpPr>
            <p:cNvPr id="15" name="Rounded Rectangle 14"/>
            <p:cNvSpPr/>
            <p:nvPr/>
          </p:nvSpPr>
          <p:spPr>
            <a:xfrm>
              <a:off x="5797278" y="1627187"/>
              <a:ext cx="2060902" cy="16338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5845130" y="1675039"/>
              <a:ext cx="1965198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7320" tIns="110490" rIns="147320" bIns="11049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1940.5</a:t>
              </a:r>
              <a:endParaRPr lang="en-US" sz="40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68779" y="624160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&lt;integer/factor&gt;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1774" y="6241605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&lt;character&gt;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0187" y="6241605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&lt;character&gt;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63426" y="62478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&lt;numeric&gt;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5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3</cp:revision>
  <dcterms:created xsi:type="dcterms:W3CDTF">2019-08-26T18:30:10Z</dcterms:created>
  <dcterms:modified xsi:type="dcterms:W3CDTF">2019-08-26T18:44:33Z</dcterms:modified>
</cp:coreProperties>
</file>