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AE7D8-9CF1-4A5F-B1E0-0C281A5643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ECFDC6-57E0-4E5A-8A19-267091AF6C6C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94169BE5-C212-457D-BA0A-4018B3B4399C}" type="parTrans" cxnId="{AC286D26-71B6-4C81-AF46-003FC220804F}">
      <dgm:prSet/>
      <dgm:spPr/>
      <dgm:t>
        <a:bodyPr/>
        <a:lstStyle/>
        <a:p>
          <a:endParaRPr lang="en-US"/>
        </a:p>
      </dgm:t>
    </dgm:pt>
    <dgm:pt modelId="{5D7B3438-E67A-481C-80BE-E9DE4BB972D3}" type="sibTrans" cxnId="{AC286D26-71B6-4C81-AF46-003FC220804F}">
      <dgm:prSet/>
      <dgm:spPr/>
      <dgm:t>
        <a:bodyPr/>
        <a:lstStyle/>
        <a:p>
          <a:endParaRPr lang="en-US"/>
        </a:p>
      </dgm:t>
    </dgm:pt>
    <dgm:pt modelId="{A1E592EB-413D-4B5A-8E95-A5715E99E13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54B444BD-1F2E-401C-A6E8-23AA7ABE6C10}" type="parTrans" cxnId="{D6F4F04E-3BAF-4A49-AAEF-8702A1A13CC7}">
      <dgm:prSet/>
      <dgm:spPr/>
      <dgm:t>
        <a:bodyPr/>
        <a:lstStyle/>
        <a:p>
          <a:endParaRPr lang="en-US"/>
        </a:p>
      </dgm:t>
    </dgm:pt>
    <dgm:pt modelId="{127E7DE5-D45F-4A47-81C3-E4BD6BD8E7CA}" type="sibTrans" cxnId="{D6F4F04E-3BAF-4A49-AAEF-8702A1A13CC7}">
      <dgm:prSet/>
      <dgm:spPr/>
      <dgm:t>
        <a:bodyPr/>
        <a:lstStyle/>
        <a:p>
          <a:endParaRPr lang="en-US"/>
        </a:p>
      </dgm:t>
    </dgm:pt>
    <dgm:pt modelId="{35707B54-D923-4992-AF4B-3F631E3B41BE}">
      <dgm:prSet phldrT="[Text]"/>
      <dgm:spPr/>
      <dgm:t>
        <a:bodyPr/>
        <a:lstStyle/>
        <a:p>
          <a:r>
            <a:rPr lang="en-US" dirty="0" smtClean="0"/>
            <a:t>Atomic</a:t>
          </a:r>
          <a:endParaRPr lang="en-US" dirty="0"/>
        </a:p>
      </dgm:t>
    </dgm:pt>
    <dgm:pt modelId="{3B6A75D2-1AB4-46AC-A1D6-044B8D851FF9}" type="parTrans" cxnId="{EF7E6B1F-7A6E-456C-B60F-1C35B0E525B3}">
      <dgm:prSet/>
      <dgm:spPr/>
      <dgm:t>
        <a:bodyPr/>
        <a:lstStyle/>
        <a:p>
          <a:endParaRPr lang="en-US"/>
        </a:p>
      </dgm:t>
    </dgm:pt>
    <dgm:pt modelId="{444E631D-087E-4439-A63D-CE61069D94DE}" type="sibTrans" cxnId="{EF7E6B1F-7A6E-456C-B60F-1C35B0E525B3}">
      <dgm:prSet/>
      <dgm:spPr/>
      <dgm:t>
        <a:bodyPr/>
        <a:lstStyle/>
        <a:p>
          <a:endParaRPr lang="en-US"/>
        </a:p>
      </dgm:t>
    </dgm:pt>
    <dgm:pt modelId="{E451B4E5-E996-43DA-AE19-A80BA010D4C9}">
      <dgm:prSet phldrT="[Text]"/>
      <dgm:spPr/>
      <dgm:t>
        <a:bodyPr/>
        <a:lstStyle/>
        <a:p>
          <a:r>
            <a:rPr lang="en-US" dirty="0" smtClean="0"/>
            <a:t>Non-Atomic</a:t>
          </a:r>
          <a:endParaRPr lang="en-US" dirty="0"/>
        </a:p>
      </dgm:t>
    </dgm:pt>
    <dgm:pt modelId="{2B81D768-070E-4723-8F8B-E1AFF6433934}" type="parTrans" cxnId="{90604E95-0005-45F8-B2B7-78701E73D455}">
      <dgm:prSet/>
      <dgm:spPr/>
      <dgm:t>
        <a:bodyPr/>
        <a:lstStyle/>
        <a:p>
          <a:endParaRPr lang="en-US"/>
        </a:p>
      </dgm:t>
    </dgm:pt>
    <dgm:pt modelId="{EBAB9B5A-6AD9-42EB-8462-C690B53396CB}" type="sibTrans" cxnId="{90604E95-0005-45F8-B2B7-78701E73D455}">
      <dgm:prSet/>
      <dgm:spPr/>
      <dgm:t>
        <a:bodyPr/>
        <a:lstStyle/>
        <a:p>
          <a:endParaRPr lang="en-US"/>
        </a:p>
      </dgm:t>
    </dgm:pt>
    <dgm:pt modelId="{00F09900-F3E2-426A-87CC-DBEE306A67C6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A35E9131-F715-4BD5-8A59-B96D3EC9C962}" type="parTrans" cxnId="{F93A3B3E-50C2-4F25-90C4-B0A2CCCED700}">
      <dgm:prSet/>
      <dgm:spPr/>
      <dgm:t>
        <a:bodyPr/>
        <a:lstStyle/>
        <a:p>
          <a:endParaRPr lang="en-US"/>
        </a:p>
      </dgm:t>
    </dgm:pt>
    <dgm:pt modelId="{5B34502E-3CD0-4D78-A580-AD61CAD1F1F0}" type="sibTrans" cxnId="{F93A3B3E-50C2-4F25-90C4-B0A2CCCED700}">
      <dgm:prSet/>
      <dgm:spPr/>
      <dgm:t>
        <a:bodyPr/>
        <a:lstStyle/>
        <a:p>
          <a:endParaRPr lang="en-US"/>
        </a:p>
      </dgm:t>
    </dgm:pt>
    <dgm:pt modelId="{DD7D4018-AA6A-410E-870F-4D8BF032D873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150E6F2B-5920-4C90-ABDF-7E7F99445EB6}" type="parTrans" cxnId="{AE353849-A635-423B-8557-BEF677E04569}">
      <dgm:prSet/>
      <dgm:spPr/>
      <dgm:t>
        <a:bodyPr/>
        <a:lstStyle/>
        <a:p>
          <a:endParaRPr lang="en-US"/>
        </a:p>
      </dgm:t>
    </dgm:pt>
    <dgm:pt modelId="{0C444C2D-2A5C-4933-80DF-90BCC0FE2FAF}" type="sibTrans" cxnId="{AE353849-A635-423B-8557-BEF677E04569}">
      <dgm:prSet/>
      <dgm:spPr/>
      <dgm:t>
        <a:bodyPr/>
        <a:lstStyle/>
        <a:p>
          <a:endParaRPr lang="en-US"/>
        </a:p>
      </dgm:t>
    </dgm:pt>
    <dgm:pt modelId="{EEEFD0CB-799C-4605-AB9C-33DD9E56E4FD}" type="pres">
      <dgm:prSet presAssocID="{A90AE7D8-9CF1-4A5F-B1E0-0C281A5643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5639AF-FE99-4767-945F-E35F8B7708A7}" type="pres">
      <dgm:prSet presAssocID="{CDECFDC6-57E0-4E5A-8A19-267091AF6C6C}" presName="hierRoot1" presStyleCnt="0"/>
      <dgm:spPr/>
    </dgm:pt>
    <dgm:pt modelId="{0326BF18-221B-4497-9BAA-1E8646E1CE3C}" type="pres">
      <dgm:prSet presAssocID="{CDECFDC6-57E0-4E5A-8A19-267091AF6C6C}" presName="composite" presStyleCnt="0"/>
      <dgm:spPr/>
    </dgm:pt>
    <dgm:pt modelId="{2EE3304B-942E-4397-86B9-59782D3C7A0D}" type="pres">
      <dgm:prSet presAssocID="{CDECFDC6-57E0-4E5A-8A19-267091AF6C6C}" presName="background" presStyleLbl="node0" presStyleIdx="0" presStyleCnt="1"/>
      <dgm:spPr/>
    </dgm:pt>
    <dgm:pt modelId="{7BC2C42E-B4B4-4CE6-A18A-87F8BADC3C04}" type="pres">
      <dgm:prSet presAssocID="{CDECFDC6-57E0-4E5A-8A19-267091AF6C6C}" presName="text" presStyleLbl="fgAcc0" presStyleIdx="0" presStyleCnt="1">
        <dgm:presLayoutVars>
          <dgm:chPref val="3"/>
        </dgm:presLayoutVars>
      </dgm:prSet>
      <dgm:spPr/>
    </dgm:pt>
    <dgm:pt modelId="{EEAFDFAA-E4AB-4BC0-8481-69A01610313F}" type="pres">
      <dgm:prSet presAssocID="{CDECFDC6-57E0-4E5A-8A19-267091AF6C6C}" presName="hierChild2" presStyleCnt="0"/>
      <dgm:spPr/>
    </dgm:pt>
    <dgm:pt modelId="{78FED0C5-7FF1-4C39-A788-A1BC6D378CE8}" type="pres">
      <dgm:prSet presAssocID="{54B444BD-1F2E-401C-A6E8-23AA7ABE6C10}" presName="Name10" presStyleLbl="parChTrans1D2" presStyleIdx="0" presStyleCnt="2"/>
      <dgm:spPr/>
    </dgm:pt>
    <dgm:pt modelId="{2608F220-AEB1-41A0-88CF-D8A19C3D8CBE}" type="pres">
      <dgm:prSet presAssocID="{A1E592EB-413D-4B5A-8E95-A5715E99E13A}" presName="hierRoot2" presStyleCnt="0"/>
      <dgm:spPr/>
    </dgm:pt>
    <dgm:pt modelId="{72BC3525-EDC5-4CCE-8C6A-DC134BC2F4D1}" type="pres">
      <dgm:prSet presAssocID="{A1E592EB-413D-4B5A-8E95-A5715E99E13A}" presName="composite2" presStyleCnt="0"/>
      <dgm:spPr/>
    </dgm:pt>
    <dgm:pt modelId="{057D45F7-466D-43F3-BBF0-AEB096C8BF9E}" type="pres">
      <dgm:prSet presAssocID="{A1E592EB-413D-4B5A-8E95-A5715E99E13A}" presName="background2" presStyleLbl="node2" presStyleIdx="0" presStyleCnt="2"/>
      <dgm:spPr/>
    </dgm:pt>
    <dgm:pt modelId="{50E980D0-36B9-4CA4-A238-AA6F043A0B4C}" type="pres">
      <dgm:prSet presAssocID="{A1E592EB-413D-4B5A-8E95-A5715E99E13A}" presName="text2" presStyleLbl="fgAcc2" presStyleIdx="0" presStyleCnt="2" custLinFactNeighborX="-63115">
        <dgm:presLayoutVars>
          <dgm:chPref val="3"/>
        </dgm:presLayoutVars>
      </dgm:prSet>
      <dgm:spPr/>
    </dgm:pt>
    <dgm:pt modelId="{B8C39AA8-1A03-4B4F-AAB4-11BAD3B500FC}" type="pres">
      <dgm:prSet presAssocID="{A1E592EB-413D-4B5A-8E95-A5715E99E13A}" presName="hierChild3" presStyleCnt="0"/>
      <dgm:spPr/>
    </dgm:pt>
    <dgm:pt modelId="{5AF7A6E8-4D7D-4736-BA34-F8D14F96A435}" type="pres">
      <dgm:prSet presAssocID="{3B6A75D2-1AB4-46AC-A1D6-044B8D851FF9}" presName="Name17" presStyleLbl="parChTrans1D3" presStyleIdx="0" presStyleCnt="3"/>
      <dgm:spPr/>
    </dgm:pt>
    <dgm:pt modelId="{5B48ABD2-F71C-4551-840B-FBEF470A6347}" type="pres">
      <dgm:prSet presAssocID="{35707B54-D923-4992-AF4B-3F631E3B41BE}" presName="hierRoot3" presStyleCnt="0"/>
      <dgm:spPr/>
    </dgm:pt>
    <dgm:pt modelId="{37F43675-209E-4FEE-9C26-BEA1CDD16CC4}" type="pres">
      <dgm:prSet presAssocID="{35707B54-D923-4992-AF4B-3F631E3B41BE}" presName="composite3" presStyleCnt="0"/>
      <dgm:spPr/>
    </dgm:pt>
    <dgm:pt modelId="{0C1E067E-82A3-4168-8E5E-011D82939D6C}" type="pres">
      <dgm:prSet presAssocID="{35707B54-D923-4992-AF4B-3F631E3B41BE}" presName="background3" presStyleLbl="node3" presStyleIdx="0" presStyleCnt="3"/>
      <dgm:spPr/>
    </dgm:pt>
    <dgm:pt modelId="{9B3A4306-7143-4336-A45B-BC08BFCFCB5F}" type="pres">
      <dgm:prSet presAssocID="{35707B54-D923-4992-AF4B-3F631E3B41BE}" presName="text3" presStyleLbl="fgAcc3" presStyleIdx="0" presStyleCnt="3" custLinFactNeighborX="-63115">
        <dgm:presLayoutVars>
          <dgm:chPref val="3"/>
        </dgm:presLayoutVars>
      </dgm:prSet>
      <dgm:spPr/>
    </dgm:pt>
    <dgm:pt modelId="{089CAB24-9BE1-4EDF-BC38-520A1D0446BA}" type="pres">
      <dgm:prSet presAssocID="{35707B54-D923-4992-AF4B-3F631E3B41BE}" presName="hierChild4" presStyleCnt="0"/>
      <dgm:spPr/>
    </dgm:pt>
    <dgm:pt modelId="{0D865B5F-D05C-40B3-8B41-0A974C67DA74}" type="pres">
      <dgm:prSet presAssocID="{2B81D768-070E-4723-8F8B-E1AFF6433934}" presName="Name17" presStyleLbl="parChTrans1D3" presStyleIdx="1" presStyleCnt="3"/>
      <dgm:spPr/>
    </dgm:pt>
    <dgm:pt modelId="{04CADE82-3D3B-43B1-821E-2C90EC81FD17}" type="pres">
      <dgm:prSet presAssocID="{E451B4E5-E996-43DA-AE19-A80BA010D4C9}" presName="hierRoot3" presStyleCnt="0"/>
      <dgm:spPr/>
    </dgm:pt>
    <dgm:pt modelId="{C3C7A9CB-4B56-494F-AA4A-93DC6B7C6785}" type="pres">
      <dgm:prSet presAssocID="{E451B4E5-E996-43DA-AE19-A80BA010D4C9}" presName="composite3" presStyleCnt="0"/>
      <dgm:spPr/>
    </dgm:pt>
    <dgm:pt modelId="{3571A490-C536-4D11-944E-0F47257C09D6}" type="pres">
      <dgm:prSet presAssocID="{E451B4E5-E996-43DA-AE19-A80BA010D4C9}" presName="background3" presStyleLbl="node3" presStyleIdx="1" presStyleCnt="3"/>
      <dgm:spPr/>
    </dgm:pt>
    <dgm:pt modelId="{A852678D-D087-45DB-9321-C615467278BD}" type="pres">
      <dgm:prSet presAssocID="{E451B4E5-E996-43DA-AE19-A80BA010D4C9}" presName="text3" presStyleLbl="fgAcc3" presStyleIdx="1" presStyleCnt="3" custLinFactNeighborX="-63115">
        <dgm:presLayoutVars>
          <dgm:chPref val="3"/>
        </dgm:presLayoutVars>
      </dgm:prSet>
      <dgm:spPr/>
    </dgm:pt>
    <dgm:pt modelId="{E002B59B-8144-401D-A5CF-C7D37FB0586E}" type="pres">
      <dgm:prSet presAssocID="{E451B4E5-E996-43DA-AE19-A80BA010D4C9}" presName="hierChild4" presStyleCnt="0"/>
      <dgm:spPr/>
    </dgm:pt>
    <dgm:pt modelId="{58CD8850-2D6D-478B-8160-351E90B4D6F2}" type="pres">
      <dgm:prSet presAssocID="{A35E9131-F715-4BD5-8A59-B96D3EC9C962}" presName="Name10" presStyleLbl="parChTrans1D2" presStyleIdx="1" presStyleCnt="2"/>
      <dgm:spPr/>
    </dgm:pt>
    <dgm:pt modelId="{50118BC7-5391-4EA6-80DC-46A22EA4D4B8}" type="pres">
      <dgm:prSet presAssocID="{00F09900-F3E2-426A-87CC-DBEE306A67C6}" presName="hierRoot2" presStyleCnt="0"/>
      <dgm:spPr/>
    </dgm:pt>
    <dgm:pt modelId="{1CB78B1A-C4CE-4D38-8A03-8D578BBA2C28}" type="pres">
      <dgm:prSet presAssocID="{00F09900-F3E2-426A-87CC-DBEE306A67C6}" presName="composite2" presStyleCnt="0"/>
      <dgm:spPr/>
    </dgm:pt>
    <dgm:pt modelId="{C6625EF0-1F22-4061-A0FA-380EA400E60A}" type="pres">
      <dgm:prSet presAssocID="{00F09900-F3E2-426A-87CC-DBEE306A67C6}" presName="background2" presStyleLbl="node2" presStyleIdx="1" presStyleCnt="2"/>
      <dgm:spPr/>
    </dgm:pt>
    <dgm:pt modelId="{A3C231AD-91AB-40E6-9B08-0DAB5A6F7323}" type="pres">
      <dgm:prSet presAssocID="{00F09900-F3E2-426A-87CC-DBEE306A67C6}" presName="text2" presStyleLbl="fgAcc2" presStyleIdx="1" presStyleCnt="2" custLinFactNeighborX="46892" custLinFactNeighborY="0">
        <dgm:presLayoutVars>
          <dgm:chPref val="3"/>
        </dgm:presLayoutVars>
      </dgm:prSet>
      <dgm:spPr/>
    </dgm:pt>
    <dgm:pt modelId="{FE55464C-6033-4D64-BA9B-CB99045B3286}" type="pres">
      <dgm:prSet presAssocID="{00F09900-F3E2-426A-87CC-DBEE306A67C6}" presName="hierChild3" presStyleCnt="0"/>
      <dgm:spPr/>
    </dgm:pt>
    <dgm:pt modelId="{88EF38E1-A3FB-4E4B-85FF-BBE0443A6123}" type="pres">
      <dgm:prSet presAssocID="{150E6F2B-5920-4C90-ABDF-7E7F99445EB6}" presName="Name17" presStyleLbl="parChTrans1D3" presStyleIdx="2" presStyleCnt="3"/>
      <dgm:spPr/>
    </dgm:pt>
    <dgm:pt modelId="{F514A002-BC28-46F9-905D-09D236812719}" type="pres">
      <dgm:prSet presAssocID="{DD7D4018-AA6A-410E-870F-4D8BF032D873}" presName="hierRoot3" presStyleCnt="0"/>
      <dgm:spPr/>
    </dgm:pt>
    <dgm:pt modelId="{6B0CDAAD-D063-4A34-843A-3694A1E2ADAD}" type="pres">
      <dgm:prSet presAssocID="{DD7D4018-AA6A-410E-870F-4D8BF032D873}" presName="composite3" presStyleCnt="0"/>
      <dgm:spPr/>
    </dgm:pt>
    <dgm:pt modelId="{9C0767C4-9B13-4D70-9628-412F8C240FE3}" type="pres">
      <dgm:prSet presAssocID="{DD7D4018-AA6A-410E-870F-4D8BF032D873}" presName="background3" presStyleLbl="node3" presStyleIdx="2" presStyleCnt="3"/>
      <dgm:spPr/>
    </dgm:pt>
    <dgm:pt modelId="{B07456AF-01DB-436D-8314-2DDAFC4319E5}" type="pres">
      <dgm:prSet presAssocID="{DD7D4018-AA6A-410E-870F-4D8BF032D873}" presName="text3" presStyleLbl="fgAcc3" presStyleIdx="2" presStyleCnt="3" custLinFactY="-28932" custLinFactNeighborX="-90236" custLinFactNeighborY="-100000">
        <dgm:presLayoutVars>
          <dgm:chPref val="3"/>
        </dgm:presLayoutVars>
      </dgm:prSet>
      <dgm:spPr/>
    </dgm:pt>
    <dgm:pt modelId="{EA299CAF-26B8-4F76-B993-DE819489E8FA}" type="pres">
      <dgm:prSet presAssocID="{DD7D4018-AA6A-410E-870F-4D8BF032D873}" presName="hierChild4" presStyleCnt="0"/>
      <dgm:spPr/>
    </dgm:pt>
  </dgm:ptLst>
  <dgm:cxnLst>
    <dgm:cxn modelId="{D789B163-EA2A-4796-9AF0-47B5C79727D5}" type="presOf" srcId="{A1E592EB-413D-4B5A-8E95-A5715E99E13A}" destId="{50E980D0-36B9-4CA4-A238-AA6F043A0B4C}" srcOrd="0" destOrd="0" presId="urn:microsoft.com/office/officeart/2005/8/layout/hierarchy1"/>
    <dgm:cxn modelId="{90604E95-0005-45F8-B2B7-78701E73D455}" srcId="{A1E592EB-413D-4B5A-8E95-A5715E99E13A}" destId="{E451B4E5-E996-43DA-AE19-A80BA010D4C9}" srcOrd="1" destOrd="0" parTransId="{2B81D768-070E-4723-8F8B-E1AFF6433934}" sibTransId="{EBAB9B5A-6AD9-42EB-8462-C690B53396CB}"/>
    <dgm:cxn modelId="{2AA3FD2E-7517-4EFD-9771-82FB62C03C31}" type="presOf" srcId="{A90AE7D8-9CF1-4A5F-B1E0-0C281A5643DE}" destId="{EEEFD0CB-799C-4605-AB9C-33DD9E56E4FD}" srcOrd="0" destOrd="0" presId="urn:microsoft.com/office/officeart/2005/8/layout/hierarchy1"/>
    <dgm:cxn modelId="{DD232079-26D9-4A96-A857-57803E1B9143}" type="presOf" srcId="{150E6F2B-5920-4C90-ABDF-7E7F99445EB6}" destId="{88EF38E1-A3FB-4E4B-85FF-BBE0443A6123}" srcOrd="0" destOrd="0" presId="urn:microsoft.com/office/officeart/2005/8/layout/hierarchy1"/>
    <dgm:cxn modelId="{86FD8680-DE06-4EBA-BBD2-0046F1876A24}" type="presOf" srcId="{A35E9131-F715-4BD5-8A59-B96D3EC9C962}" destId="{58CD8850-2D6D-478B-8160-351E90B4D6F2}" srcOrd="0" destOrd="0" presId="urn:microsoft.com/office/officeart/2005/8/layout/hierarchy1"/>
    <dgm:cxn modelId="{F73CC574-1B2D-4E5A-908D-C5C6C4545C69}" type="presOf" srcId="{3B6A75D2-1AB4-46AC-A1D6-044B8D851FF9}" destId="{5AF7A6E8-4D7D-4736-BA34-F8D14F96A435}" srcOrd="0" destOrd="0" presId="urn:microsoft.com/office/officeart/2005/8/layout/hierarchy1"/>
    <dgm:cxn modelId="{6A0C5B07-14CF-4147-A299-6DE9B94433DC}" type="presOf" srcId="{54B444BD-1F2E-401C-A6E8-23AA7ABE6C10}" destId="{78FED0C5-7FF1-4C39-A788-A1BC6D378CE8}" srcOrd="0" destOrd="0" presId="urn:microsoft.com/office/officeart/2005/8/layout/hierarchy1"/>
    <dgm:cxn modelId="{AE353849-A635-423B-8557-BEF677E04569}" srcId="{00F09900-F3E2-426A-87CC-DBEE306A67C6}" destId="{DD7D4018-AA6A-410E-870F-4D8BF032D873}" srcOrd="0" destOrd="0" parTransId="{150E6F2B-5920-4C90-ABDF-7E7F99445EB6}" sibTransId="{0C444C2D-2A5C-4933-80DF-90BCC0FE2FAF}"/>
    <dgm:cxn modelId="{E425E421-D6B8-4448-82B6-84D13A910BCE}" type="presOf" srcId="{CDECFDC6-57E0-4E5A-8A19-267091AF6C6C}" destId="{7BC2C42E-B4B4-4CE6-A18A-87F8BADC3C04}" srcOrd="0" destOrd="0" presId="urn:microsoft.com/office/officeart/2005/8/layout/hierarchy1"/>
    <dgm:cxn modelId="{6079C68B-B80C-414B-BF22-8D705E58B857}" type="presOf" srcId="{35707B54-D923-4992-AF4B-3F631E3B41BE}" destId="{9B3A4306-7143-4336-A45B-BC08BFCFCB5F}" srcOrd="0" destOrd="0" presId="urn:microsoft.com/office/officeart/2005/8/layout/hierarchy1"/>
    <dgm:cxn modelId="{F93A3B3E-50C2-4F25-90C4-B0A2CCCED700}" srcId="{CDECFDC6-57E0-4E5A-8A19-267091AF6C6C}" destId="{00F09900-F3E2-426A-87CC-DBEE306A67C6}" srcOrd="1" destOrd="0" parTransId="{A35E9131-F715-4BD5-8A59-B96D3EC9C962}" sibTransId="{5B34502E-3CD0-4D78-A580-AD61CAD1F1F0}"/>
    <dgm:cxn modelId="{D6F4F04E-3BAF-4A49-AAEF-8702A1A13CC7}" srcId="{CDECFDC6-57E0-4E5A-8A19-267091AF6C6C}" destId="{A1E592EB-413D-4B5A-8E95-A5715E99E13A}" srcOrd="0" destOrd="0" parTransId="{54B444BD-1F2E-401C-A6E8-23AA7ABE6C10}" sibTransId="{127E7DE5-D45F-4A47-81C3-E4BD6BD8E7CA}"/>
    <dgm:cxn modelId="{319548BE-CD8D-41B5-8648-2CCAFDFB1ABF}" type="presOf" srcId="{2B81D768-070E-4723-8F8B-E1AFF6433934}" destId="{0D865B5F-D05C-40B3-8B41-0A974C67DA74}" srcOrd="0" destOrd="0" presId="urn:microsoft.com/office/officeart/2005/8/layout/hierarchy1"/>
    <dgm:cxn modelId="{71100458-6D5C-4AED-A06E-1BD7D5E86415}" type="presOf" srcId="{00F09900-F3E2-426A-87CC-DBEE306A67C6}" destId="{A3C231AD-91AB-40E6-9B08-0DAB5A6F7323}" srcOrd="0" destOrd="0" presId="urn:microsoft.com/office/officeart/2005/8/layout/hierarchy1"/>
    <dgm:cxn modelId="{FA788D01-D22E-436B-A7DA-4D9A338CC39B}" type="presOf" srcId="{DD7D4018-AA6A-410E-870F-4D8BF032D873}" destId="{B07456AF-01DB-436D-8314-2DDAFC4319E5}" srcOrd="0" destOrd="0" presId="urn:microsoft.com/office/officeart/2005/8/layout/hierarchy1"/>
    <dgm:cxn modelId="{AC286D26-71B6-4C81-AF46-003FC220804F}" srcId="{A90AE7D8-9CF1-4A5F-B1E0-0C281A5643DE}" destId="{CDECFDC6-57E0-4E5A-8A19-267091AF6C6C}" srcOrd="0" destOrd="0" parTransId="{94169BE5-C212-457D-BA0A-4018B3B4399C}" sibTransId="{5D7B3438-E67A-481C-80BE-E9DE4BB972D3}"/>
    <dgm:cxn modelId="{C5B7226D-4C21-4E1C-AF99-D0487818F829}" type="presOf" srcId="{E451B4E5-E996-43DA-AE19-A80BA010D4C9}" destId="{A852678D-D087-45DB-9321-C615467278BD}" srcOrd="0" destOrd="0" presId="urn:microsoft.com/office/officeart/2005/8/layout/hierarchy1"/>
    <dgm:cxn modelId="{EF7E6B1F-7A6E-456C-B60F-1C35B0E525B3}" srcId="{A1E592EB-413D-4B5A-8E95-A5715E99E13A}" destId="{35707B54-D923-4992-AF4B-3F631E3B41BE}" srcOrd="0" destOrd="0" parTransId="{3B6A75D2-1AB4-46AC-A1D6-044B8D851FF9}" sibTransId="{444E631D-087E-4439-A63D-CE61069D94DE}"/>
    <dgm:cxn modelId="{01D926B1-4B82-40BB-8849-9601C1963AB5}" type="presParOf" srcId="{EEEFD0CB-799C-4605-AB9C-33DD9E56E4FD}" destId="{AB5639AF-FE99-4767-945F-E35F8B7708A7}" srcOrd="0" destOrd="0" presId="urn:microsoft.com/office/officeart/2005/8/layout/hierarchy1"/>
    <dgm:cxn modelId="{574093C6-D360-455E-9B10-41B75B6A37DF}" type="presParOf" srcId="{AB5639AF-FE99-4767-945F-E35F8B7708A7}" destId="{0326BF18-221B-4497-9BAA-1E8646E1CE3C}" srcOrd="0" destOrd="0" presId="urn:microsoft.com/office/officeart/2005/8/layout/hierarchy1"/>
    <dgm:cxn modelId="{F489479A-D5A9-4DA7-9C26-128112C22507}" type="presParOf" srcId="{0326BF18-221B-4497-9BAA-1E8646E1CE3C}" destId="{2EE3304B-942E-4397-86B9-59782D3C7A0D}" srcOrd="0" destOrd="0" presId="urn:microsoft.com/office/officeart/2005/8/layout/hierarchy1"/>
    <dgm:cxn modelId="{F294A0D2-5E5A-473A-9053-8542BC668445}" type="presParOf" srcId="{0326BF18-221B-4497-9BAA-1E8646E1CE3C}" destId="{7BC2C42E-B4B4-4CE6-A18A-87F8BADC3C04}" srcOrd="1" destOrd="0" presId="urn:microsoft.com/office/officeart/2005/8/layout/hierarchy1"/>
    <dgm:cxn modelId="{DD90F076-153D-4719-95BA-2399B4A44CFC}" type="presParOf" srcId="{AB5639AF-FE99-4767-945F-E35F8B7708A7}" destId="{EEAFDFAA-E4AB-4BC0-8481-69A01610313F}" srcOrd="1" destOrd="0" presId="urn:microsoft.com/office/officeart/2005/8/layout/hierarchy1"/>
    <dgm:cxn modelId="{AD749CD6-ABC7-49BA-9761-45E07B3AFB97}" type="presParOf" srcId="{EEAFDFAA-E4AB-4BC0-8481-69A01610313F}" destId="{78FED0C5-7FF1-4C39-A788-A1BC6D378CE8}" srcOrd="0" destOrd="0" presId="urn:microsoft.com/office/officeart/2005/8/layout/hierarchy1"/>
    <dgm:cxn modelId="{1C3C3A63-9F15-4F32-B3A7-4C4C266B2CF2}" type="presParOf" srcId="{EEAFDFAA-E4AB-4BC0-8481-69A01610313F}" destId="{2608F220-AEB1-41A0-88CF-D8A19C3D8CBE}" srcOrd="1" destOrd="0" presId="urn:microsoft.com/office/officeart/2005/8/layout/hierarchy1"/>
    <dgm:cxn modelId="{77EEE9B0-6B98-410A-A95D-A617AAFEB700}" type="presParOf" srcId="{2608F220-AEB1-41A0-88CF-D8A19C3D8CBE}" destId="{72BC3525-EDC5-4CCE-8C6A-DC134BC2F4D1}" srcOrd="0" destOrd="0" presId="urn:microsoft.com/office/officeart/2005/8/layout/hierarchy1"/>
    <dgm:cxn modelId="{CDF4FF45-CA7F-4EC4-B2F4-FE8713987C90}" type="presParOf" srcId="{72BC3525-EDC5-4CCE-8C6A-DC134BC2F4D1}" destId="{057D45F7-466D-43F3-BBF0-AEB096C8BF9E}" srcOrd="0" destOrd="0" presId="urn:microsoft.com/office/officeart/2005/8/layout/hierarchy1"/>
    <dgm:cxn modelId="{D8E2CCE6-C938-4BAE-85F1-E999F654361D}" type="presParOf" srcId="{72BC3525-EDC5-4CCE-8C6A-DC134BC2F4D1}" destId="{50E980D0-36B9-4CA4-A238-AA6F043A0B4C}" srcOrd="1" destOrd="0" presId="urn:microsoft.com/office/officeart/2005/8/layout/hierarchy1"/>
    <dgm:cxn modelId="{530EF647-1E56-4F53-A13B-5B4D78DB47A2}" type="presParOf" srcId="{2608F220-AEB1-41A0-88CF-D8A19C3D8CBE}" destId="{B8C39AA8-1A03-4B4F-AAB4-11BAD3B500FC}" srcOrd="1" destOrd="0" presId="urn:microsoft.com/office/officeart/2005/8/layout/hierarchy1"/>
    <dgm:cxn modelId="{E6C42EB3-7368-41F6-BBBB-FA718EBD7AD3}" type="presParOf" srcId="{B8C39AA8-1A03-4B4F-AAB4-11BAD3B500FC}" destId="{5AF7A6E8-4D7D-4736-BA34-F8D14F96A435}" srcOrd="0" destOrd="0" presId="urn:microsoft.com/office/officeart/2005/8/layout/hierarchy1"/>
    <dgm:cxn modelId="{FCA973B0-C759-4E95-AB5F-1AC97121BB78}" type="presParOf" srcId="{B8C39AA8-1A03-4B4F-AAB4-11BAD3B500FC}" destId="{5B48ABD2-F71C-4551-840B-FBEF470A6347}" srcOrd="1" destOrd="0" presId="urn:microsoft.com/office/officeart/2005/8/layout/hierarchy1"/>
    <dgm:cxn modelId="{4F3184D1-4D71-49E9-B7D0-2A3F630FC9CB}" type="presParOf" srcId="{5B48ABD2-F71C-4551-840B-FBEF470A6347}" destId="{37F43675-209E-4FEE-9C26-BEA1CDD16CC4}" srcOrd="0" destOrd="0" presId="urn:microsoft.com/office/officeart/2005/8/layout/hierarchy1"/>
    <dgm:cxn modelId="{3956DAEB-70F3-48CE-B1DB-0ED4FB41D299}" type="presParOf" srcId="{37F43675-209E-4FEE-9C26-BEA1CDD16CC4}" destId="{0C1E067E-82A3-4168-8E5E-011D82939D6C}" srcOrd="0" destOrd="0" presId="urn:microsoft.com/office/officeart/2005/8/layout/hierarchy1"/>
    <dgm:cxn modelId="{C71C5E74-A778-49B5-AB04-F82C7DB1A9B0}" type="presParOf" srcId="{37F43675-209E-4FEE-9C26-BEA1CDD16CC4}" destId="{9B3A4306-7143-4336-A45B-BC08BFCFCB5F}" srcOrd="1" destOrd="0" presId="urn:microsoft.com/office/officeart/2005/8/layout/hierarchy1"/>
    <dgm:cxn modelId="{C01F701B-0F02-4582-8FFF-B0C3B70BDFB4}" type="presParOf" srcId="{5B48ABD2-F71C-4551-840B-FBEF470A6347}" destId="{089CAB24-9BE1-4EDF-BC38-520A1D0446BA}" srcOrd="1" destOrd="0" presId="urn:microsoft.com/office/officeart/2005/8/layout/hierarchy1"/>
    <dgm:cxn modelId="{977248D3-E2D9-4680-A8B7-0223C17B3AC9}" type="presParOf" srcId="{B8C39AA8-1A03-4B4F-AAB4-11BAD3B500FC}" destId="{0D865B5F-D05C-40B3-8B41-0A974C67DA74}" srcOrd="2" destOrd="0" presId="urn:microsoft.com/office/officeart/2005/8/layout/hierarchy1"/>
    <dgm:cxn modelId="{A1DE1A42-AFA5-493A-9675-0A9570DB674D}" type="presParOf" srcId="{B8C39AA8-1A03-4B4F-AAB4-11BAD3B500FC}" destId="{04CADE82-3D3B-43B1-821E-2C90EC81FD17}" srcOrd="3" destOrd="0" presId="urn:microsoft.com/office/officeart/2005/8/layout/hierarchy1"/>
    <dgm:cxn modelId="{E6E2D9D3-83C4-4B37-BF19-BAAE4CB67BC7}" type="presParOf" srcId="{04CADE82-3D3B-43B1-821E-2C90EC81FD17}" destId="{C3C7A9CB-4B56-494F-AA4A-93DC6B7C6785}" srcOrd="0" destOrd="0" presId="urn:microsoft.com/office/officeart/2005/8/layout/hierarchy1"/>
    <dgm:cxn modelId="{F510D742-CB4F-4432-BE9D-1345FA52619F}" type="presParOf" srcId="{C3C7A9CB-4B56-494F-AA4A-93DC6B7C6785}" destId="{3571A490-C536-4D11-944E-0F47257C09D6}" srcOrd="0" destOrd="0" presId="urn:microsoft.com/office/officeart/2005/8/layout/hierarchy1"/>
    <dgm:cxn modelId="{A2D19013-4AB9-4E36-919E-AE874894902F}" type="presParOf" srcId="{C3C7A9CB-4B56-494F-AA4A-93DC6B7C6785}" destId="{A852678D-D087-45DB-9321-C615467278BD}" srcOrd="1" destOrd="0" presId="urn:microsoft.com/office/officeart/2005/8/layout/hierarchy1"/>
    <dgm:cxn modelId="{9D030A21-AB30-404A-83D2-7F258E8A7669}" type="presParOf" srcId="{04CADE82-3D3B-43B1-821E-2C90EC81FD17}" destId="{E002B59B-8144-401D-A5CF-C7D37FB0586E}" srcOrd="1" destOrd="0" presId="urn:microsoft.com/office/officeart/2005/8/layout/hierarchy1"/>
    <dgm:cxn modelId="{7D6181AE-96A9-4422-9C54-2D1BD16B64A9}" type="presParOf" srcId="{EEAFDFAA-E4AB-4BC0-8481-69A01610313F}" destId="{58CD8850-2D6D-478B-8160-351E90B4D6F2}" srcOrd="2" destOrd="0" presId="urn:microsoft.com/office/officeart/2005/8/layout/hierarchy1"/>
    <dgm:cxn modelId="{D6B2B2BF-8617-4722-8611-F07D89A87182}" type="presParOf" srcId="{EEAFDFAA-E4AB-4BC0-8481-69A01610313F}" destId="{50118BC7-5391-4EA6-80DC-46A22EA4D4B8}" srcOrd="3" destOrd="0" presId="urn:microsoft.com/office/officeart/2005/8/layout/hierarchy1"/>
    <dgm:cxn modelId="{86992DAF-90A5-4CCD-8613-DB377DAF9BC3}" type="presParOf" srcId="{50118BC7-5391-4EA6-80DC-46A22EA4D4B8}" destId="{1CB78B1A-C4CE-4D38-8A03-8D578BBA2C28}" srcOrd="0" destOrd="0" presId="urn:microsoft.com/office/officeart/2005/8/layout/hierarchy1"/>
    <dgm:cxn modelId="{CD38E249-BB35-4ED6-8FE2-5E803667A40B}" type="presParOf" srcId="{1CB78B1A-C4CE-4D38-8A03-8D578BBA2C28}" destId="{C6625EF0-1F22-4061-A0FA-380EA400E60A}" srcOrd="0" destOrd="0" presId="urn:microsoft.com/office/officeart/2005/8/layout/hierarchy1"/>
    <dgm:cxn modelId="{15E795F4-D64C-461A-9F06-C5B12C1305F0}" type="presParOf" srcId="{1CB78B1A-C4CE-4D38-8A03-8D578BBA2C28}" destId="{A3C231AD-91AB-40E6-9B08-0DAB5A6F7323}" srcOrd="1" destOrd="0" presId="urn:microsoft.com/office/officeart/2005/8/layout/hierarchy1"/>
    <dgm:cxn modelId="{87FC7C7A-9139-42B0-A338-C5E05209F9BF}" type="presParOf" srcId="{50118BC7-5391-4EA6-80DC-46A22EA4D4B8}" destId="{FE55464C-6033-4D64-BA9B-CB99045B3286}" srcOrd="1" destOrd="0" presId="urn:microsoft.com/office/officeart/2005/8/layout/hierarchy1"/>
    <dgm:cxn modelId="{F5C1ED22-3DD5-40F4-BCDD-75A264FFD7B2}" type="presParOf" srcId="{FE55464C-6033-4D64-BA9B-CB99045B3286}" destId="{88EF38E1-A3FB-4E4B-85FF-BBE0443A6123}" srcOrd="0" destOrd="0" presId="urn:microsoft.com/office/officeart/2005/8/layout/hierarchy1"/>
    <dgm:cxn modelId="{0AA51DFA-02E6-4D87-BBAA-BF0FA3AE5890}" type="presParOf" srcId="{FE55464C-6033-4D64-BA9B-CB99045B3286}" destId="{F514A002-BC28-46F9-905D-09D236812719}" srcOrd="1" destOrd="0" presId="urn:microsoft.com/office/officeart/2005/8/layout/hierarchy1"/>
    <dgm:cxn modelId="{025BD979-D5F1-4819-BE39-C8830B6C677C}" type="presParOf" srcId="{F514A002-BC28-46F9-905D-09D236812719}" destId="{6B0CDAAD-D063-4A34-843A-3694A1E2ADAD}" srcOrd="0" destOrd="0" presId="urn:microsoft.com/office/officeart/2005/8/layout/hierarchy1"/>
    <dgm:cxn modelId="{22648403-E0DE-4D99-A0FD-F3B5340759F5}" type="presParOf" srcId="{6B0CDAAD-D063-4A34-843A-3694A1E2ADAD}" destId="{9C0767C4-9B13-4D70-9628-412F8C240FE3}" srcOrd="0" destOrd="0" presId="urn:microsoft.com/office/officeart/2005/8/layout/hierarchy1"/>
    <dgm:cxn modelId="{B385F1DA-3A2B-43A1-95C5-3D344E781019}" type="presParOf" srcId="{6B0CDAAD-D063-4A34-843A-3694A1E2ADAD}" destId="{B07456AF-01DB-436D-8314-2DDAFC4319E5}" srcOrd="1" destOrd="0" presId="urn:microsoft.com/office/officeart/2005/8/layout/hierarchy1"/>
    <dgm:cxn modelId="{77A9E4DF-63B2-43E1-B70B-8FAB217F0727}" type="presParOf" srcId="{F514A002-BC28-46F9-905D-09D236812719}" destId="{EA299CAF-26B8-4F76-B993-DE819489E8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5ABD5-C66E-407A-B610-4DFB537197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71080-9BE4-46AB-98E7-443FC5F30830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AEBB367C-8369-4CE2-AA9B-CE64BDE33278}" type="parTrans" cxnId="{B5EF6500-4679-4180-97E0-99AD8B8A4F4F}">
      <dgm:prSet/>
      <dgm:spPr/>
      <dgm:t>
        <a:bodyPr/>
        <a:lstStyle/>
        <a:p>
          <a:endParaRPr lang="en-US"/>
        </a:p>
      </dgm:t>
    </dgm:pt>
    <dgm:pt modelId="{DB046B2B-B79F-4117-89C2-F11FC543D8CD}" type="sibTrans" cxnId="{B5EF6500-4679-4180-97E0-99AD8B8A4F4F}">
      <dgm:prSet/>
      <dgm:spPr/>
      <dgm:t>
        <a:bodyPr/>
        <a:lstStyle/>
        <a:p>
          <a:endParaRPr lang="en-US"/>
        </a:p>
      </dgm:t>
    </dgm:pt>
    <dgm:pt modelId="{349D7A1E-0ECB-4338-9D59-2704AB8351B4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B60F25E1-9DFC-496E-B7EC-9F11832DB555}" type="parTrans" cxnId="{82A0EB98-46B1-47D8-9990-192AF6FA898A}">
      <dgm:prSet/>
      <dgm:spPr/>
      <dgm:t>
        <a:bodyPr/>
        <a:lstStyle/>
        <a:p>
          <a:endParaRPr lang="en-US"/>
        </a:p>
      </dgm:t>
    </dgm:pt>
    <dgm:pt modelId="{D2F4CF9A-8A01-4F7D-A89C-A3AA90D0BBD3}" type="sibTrans" cxnId="{82A0EB98-46B1-47D8-9990-192AF6FA898A}">
      <dgm:prSet/>
      <dgm:spPr/>
      <dgm:t>
        <a:bodyPr/>
        <a:lstStyle/>
        <a:p>
          <a:endParaRPr lang="en-US"/>
        </a:p>
      </dgm:t>
    </dgm:pt>
    <dgm:pt modelId="{81FC572A-9A88-4A03-AE5F-8D2A5AF5BB05}">
      <dgm:prSet phldrT="[Text]" custT="1"/>
      <dgm:spPr/>
      <dgm:t>
        <a:bodyPr/>
        <a:lstStyle/>
        <a:p>
          <a:r>
            <a:rPr lang="en-US" sz="2000" dirty="0" smtClean="0"/>
            <a:t>Languages</a:t>
          </a:r>
          <a:endParaRPr lang="en-US" sz="2000" dirty="0"/>
        </a:p>
      </dgm:t>
    </dgm:pt>
    <dgm:pt modelId="{D5512CB1-6CE0-4ABB-B33F-4488CC9D9C93}" type="parTrans" cxnId="{185E3F64-CB03-4C40-8B49-F6291E321206}">
      <dgm:prSet/>
      <dgm:spPr/>
      <dgm:t>
        <a:bodyPr/>
        <a:lstStyle/>
        <a:p>
          <a:endParaRPr lang="en-US"/>
        </a:p>
      </dgm:t>
    </dgm:pt>
    <dgm:pt modelId="{D4C8552D-AE46-42BF-8ACF-01D7735093D0}" type="sibTrans" cxnId="{185E3F64-CB03-4C40-8B49-F6291E321206}">
      <dgm:prSet/>
      <dgm:spPr/>
      <dgm:t>
        <a:bodyPr/>
        <a:lstStyle/>
        <a:p>
          <a:endParaRPr lang="en-US"/>
        </a:p>
      </dgm:t>
    </dgm:pt>
    <dgm:pt modelId="{A4AAF49C-EB5C-4E05-B3D2-9F15C3B0BD82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2057E30F-5597-44FD-BF1F-1FB845FF4B36}" type="parTrans" cxnId="{42D947F2-20FD-4125-9B2D-DC6703BDD2B1}">
      <dgm:prSet/>
      <dgm:spPr/>
      <dgm:t>
        <a:bodyPr/>
        <a:lstStyle/>
        <a:p>
          <a:endParaRPr lang="en-US"/>
        </a:p>
      </dgm:t>
    </dgm:pt>
    <dgm:pt modelId="{7B90866D-A250-4A38-B877-2567EA5D44B0}" type="sibTrans" cxnId="{42D947F2-20FD-4125-9B2D-DC6703BDD2B1}">
      <dgm:prSet/>
      <dgm:spPr/>
      <dgm:t>
        <a:bodyPr/>
        <a:lstStyle/>
        <a:p>
          <a:endParaRPr lang="en-US"/>
        </a:p>
      </dgm:t>
    </dgm:pt>
    <dgm:pt modelId="{61B00B7D-5533-45D4-8E75-C1CA8BE09F8E}">
      <dgm:prSet/>
      <dgm:spPr/>
      <dgm:t>
        <a:bodyPr/>
        <a:lstStyle/>
        <a:p>
          <a:r>
            <a:rPr lang="en-US" dirty="0" smtClean="0"/>
            <a:t>Atomic</a:t>
          </a:r>
          <a:endParaRPr lang="en-US" dirty="0"/>
        </a:p>
      </dgm:t>
    </dgm:pt>
    <dgm:pt modelId="{CA4FBD78-6AA5-441F-9911-5BFEFA58EE12}" type="parTrans" cxnId="{B29234FE-FD02-4D1A-8167-FE5CD091288E}">
      <dgm:prSet/>
      <dgm:spPr/>
      <dgm:t>
        <a:bodyPr/>
        <a:lstStyle/>
        <a:p>
          <a:endParaRPr lang="en-US"/>
        </a:p>
      </dgm:t>
    </dgm:pt>
    <dgm:pt modelId="{A5054E89-13B5-45F6-8C73-606190166360}" type="sibTrans" cxnId="{B29234FE-FD02-4D1A-8167-FE5CD091288E}">
      <dgm:prSet/>
      <dgm:spPr/>
      <dgm:t>
        <a:bodyPr/>
        <a:lstStyle/>
        <a:p>
          <a:endParaRPr lang="en-US"/>
        </a:p>
      </dgm:t>
    </dgm:pt>
    <dgm:pt modelId="{224B7871-5E69-4026-BD16-5C2EFC15E75A}">
      <dgm:prSet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28355351-3B30-4217-A7D4-341CABA531F6}" type="parTrans" cxnId="{8F7DD91A-D3E1-4806-BE48-8789ED91E779}">
      <dgm:prSet/>
      <dgm:spPr/>
      <dgm:t>
        <a:bodyPr/>
        <a:lstStyle/>
        <a:p>
          <a:endParaRPr lang="en-US"/>
        </a:p>
      </dgm:t>
    </dgm:pt>
    <dgm:pt modelId="{A835E0F3-7F28-4E4F-9B63-8A59C7BBBA99}" type="sibTrans" cxnId="{8F7DD91A-D3E1-4806-BE48-8789ED91E779}">
      <dgm:prSet/>
      <dgm:spPr/>
      <dgm:t>
        <a:bodyPr/>
        <a:lstStyle/>
        <a:p>
          <a:endParaRPr lang="en-US"/>
        </a:p>
      </dgm:t>
    </dgm:pt>
    <dgm:pt modelId="{B26F9F1D-65DC-450D-A040-866AEDA56A42}" type="pres">
      <dgm:prSet presAssocID="{2685ABD5-C66E-407A-B610-4DFB537197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6CB0C3-B843-4B72-868B-CE85C8302FD9}" type="pres">
      <dgm:prSet presAssocID="{C3071080-9BE4-46AB-98E7-443FC5F30830}" presName="hierRoot1" presStyleCnt="0">
        <dgm:presLayoutVars>
          <dgm:hierBranch val="init"/>
        </dgm:presLayoutVars>
      </dgm:prSet>
      <dgm:spPr/>
    </dgm:pt>
    <dgm:pt modelId="{261E589A-9699-4B6F-AC8D-0F93B2B64911}" type="pres">
      <dgm:prSet presAssocID="{C3071080-9BE4-46AB-98E7-443FC5F30830}" presName="rootComposite1" presStyleCnt="0"/>
      <dgm:spPr/>
    </dgm:pt>
    <dgm:pt modelId="{4E2F5E08-BCD5-4256-AA60-2A1304BCB194}" type="pres">
      <dgm:prSet presAssocID="{C3071080-9BE4-46AB-98E7-443FC5F30830}" presName="rootText1" presStyleLbl="node0" presStyleIdx="0" presStyleCnt="1">
        <dgm:presLayoutVars>
          <dgm:chPref val="3"/>
        </dgm:presLayoutVars>
      </dgm:prSet>
      <dgm:spPr/>
    </dgm:pt>
    <dgm:pt modelId="{5BFD5F39-190C-43A3-97AC-2CAB2E32AB34}" type="pres">
      <dgm:prSet presAssocID="{C3071080-9BE4-46AB-98E7-443FC5F30830}" presName="rootConnector1" presStyleLbl="node1" presStyleIdx="0" presStyleCnt="0"/>
      <dgm:spPr/>
    </dgm:pt>
    <dgm:pt modelId="{11189815-B0ED-4399-9E21-6AFBFB71215A}" type="pres">
      <dgm:prSet presAssocID="{C3071080-9BE4-46AB-98E7-443FC5F30830}" presName="hierChild2" presStyleCnt="0"/>
      <dgm:spPr/>
    </dgm:pt>
    <dgm:pt modelId="{8B8C9E40-726A-4E9E-8DCA-066E33F3C212}" type="pres">
      <dgm:prSet presAssocID="{B60F25E1-9DFC-496E-B7EC-9F11832DB555}" presName="Name37" presStyleLbl="parChTrans1D2" presStyleIdx="0" presStyleCnt="3"/>
      <dgm:spPr/>
    </dgm:pt>
    <dgm:pt modelId="{06BC6B87-B4D4-4967-9E2D-4360C85291C6}" type="pres">
      <dgm:prSet presAssocID="{349D7A1E-0ECB-4338-9D59-2704AB8351B4}" presName="hierRoot2" presStyleCnt="0">
        <dgm:presLayoutVars>
          <dgm:hierBranch/>
        </dgm:presLayoutVars>
      </dgm:prSet>
      <dgm:spPr/>
    </dgm:pt>
    <dgm:pt modelId="{B2CE1E7A-BB27-4A95-95FF-85CD0034E0DD}" type="pres">
      <dgm:prSet presAssocID="{349D7A1E-0ECB-4338-9D59-2704AB8351B4}" presName="rootComposite" presStyleCnt="0"/>
      <dgm:spPr/>
    </dgm:pt>
    <dgm:pt modelId="{6D71424A-BDEB-4DD5-AD18-ECFDF560126C}" type="pres">
      <dgm:prSet presAssocID="{349D7A1E-0ECB-4338-9D59-2704AB8351B4}" presName="rootText" presStyleLbl="node2" presStyleIdx="0" presStyleCnt="3">
        <dgm:presLayoutVars>
          <dgm:chPref val="3"/>
        </dgm:presLayoutVars>
      </dgm:prSet>
      <dgm:spPr/>
    </dgm:pt>
    <dgm:pt modelId="{619B905B-723D-4DEA-B01D-C3A22368F25E}" type="pres">
      <dgm:prSet presAssocID="{349D7A1E-0ECB-4338-9D59-2704AB8351B4}" presName="rootConnector" presStyleLbl="node2" presStyleIdx="0" presStyleCnt="3"/>
      <dgm:spPr/>
    </dgm:pt>
    <dgm:pt modelId="{C729E0BE-60B7-4952-9AC8-CAEDA8ADC435}" type="pres">
      <dgm:prSet presAssocID="{349D7A1E-0ECB-4338-9D59-2704AB8351B4}" presName="hierChild4" presStyleCnt="0"/>
      <dgm:spPr/>
    </dgm:pt>
    <dgm:pt modelId="{1DCD428C-D928-4C78-8349-E4096EF4EA4C}" type="pres">
      <dgm:prSet presAssocID="{CA4FBD78-6AA5-441F-9911-5BFEFA58EE12}" presName="Name35" presStyleLbl="parChTrans1D3" presStyleIdx="0" presStyleCnt="2"/>
      <dgm:spPr/>
    </dgm:pt>
    <dgm:pt modelId="{AC3C947D-62C4-46B1-9C7C-E65935DB7257}" type="pres">
      <dgm:prSet presAssocID="{61B00B7D-5533-45D4-8E75-C1CA8BE09F8E}" presName="hierRoot2" presStyleCnt="0">
        <dgm:presLayoutVars>
          <dgm:hierBranch val="r"/>
        </dgm:presLayoutVars>
      </dgm:prSet>
      <dgm:spPr/>
    </dgm:pt>
    <dgm:pt modelId="{48945E19-2816-49A3-95C4-322DA4DA6F38}" type="pres">
      <dgm:prSet presAssocID="{61B00B7D-5533-45D4-8E75-C1CA8BE09F8E}" presName="rootComposite" presStyleCnt="0"/>
      <dgm:spPr/>
    </dgm:pt>
    <dgm:pt modelId="{7E395EB2-47CC-4C06-809B-82C843FD5FA2}" type="pres">
      <dgm:prSet presAssocID="{61B00B7D-5533-45D4-8E75-C1CA8BE09F8E}" presName="rootText" presStyleLbl="node3" presStyleIdx="0" presStyleCnt="2">
        <dgm:presLayoutVars>
          <dgm:chPref val="3"/>
        </dgm:presLayoutVars>
      </dgm:prSet>
      <dgm:spPr/>
    </dgm:pt>
    <dgm:pt modelId="{CF127C5B-FFDC-486B-8C0D-632C97F9C446}" type="pres">
      <dgm:prSet presAssocID="{61B00B7D-5533-45D4-8E75-C1CA8BE09F8E}" presName="rootConnector" presStyleLbl="node3" presStyleIdx="0" presStyleCnt="2"/>
      <dgm:spPr/>
    </dgm:pt>
    <dgm:pt modelId="{7B221180-6D19-4D41-8321-18491BAD6C2B}" type="pres">
      <dgm:prSet presAssocID="{61B00B7D-5533-45D4-8E75-C1CA8BE09F8E}" presName="hierChild4" presStyleCnt="0"/>
      <dgm:spPr/>
    </dgm:pt>
    <dgm:pt modelId="{222D6E2D-8096-46AD-9172-4F5821FE25F6}" type="pres">
      <dgm:prSet presAssocID="{61B00B7D-5533-45D4-8E75-C1CA8BE09F8E}" presName="hierChild5" presStyleCnt="0"/>
      <dgm:spPr/>
    </dgm:pt>
    <dgm:pt modelId="{E70E89BF-A630-4757-AF10-EAAD867A53C9}" type="pres">
      <dgm:prSet presAssocID="{28355351-3B30-4217-A7D4-341CABA531F6}" presName="Name35" presStyleLbl="parChTrans1D3" presStyleIdx="1" presStyleCnt="2"/>
      <dgm:spPr/>
    </dgm:pt>
    <dgm:pt modelId="{42437005-9EBD-4532-B08B-419ECD28A6F6}" type="pres">
      <dgm:prSet presAssocID="{224B7871-5E69-4026-BD16-5C2EFC15E75A}" presName="hierRoot2" presStyleCnt="0">
        <dgm:presLayoutVars>
          <dgm:hierBranch val="r"/>
        </dgm:presLayoutVars>
      </dgm:prSet>
      <dgm:spPr/>
    </dgm:pt>
    <dgm:pt modelId="{D1C2FDBB-5E4E-4C19-92BD-2B9FC31CEDC2}" type="pres">
      <dgm:prSet presAssocID="{224B7871-5E69-4026-BD16-5C2EFC15E75A}" presName="rootComposite" presStyleCnt="0"/>
      <dgm:spPr/>
    </dgm:pt>
    <dgm:pt modelId="{3665163A-7805-4C18-B66E-ADDDF9EA87A4}" type="pres">
      <dgm:prSet presAssocID="{224B7871-5E69-4026-BD16-5C2EFC15E75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431F1-4423-42D3-9C81-CF3930C3174D}" type="pres">
      <dgm:prSet presAssocID="{224B7871-5E69-4026-BD16-5C2EFC15E75A}" presName="rootConnector" presStyleLbl="node3" presStyleIdx="1" presStyleCnt="2"/>
      <dgm:spPr/>
    </dgm:pt>
    <dgm:pt modelId="{99ACACC3-7D53-4566-8C54-02F6487B6A8A}" type="pres">
      <dgm:prSet presAssocID="{224B7871-5E69-4026-BD16-5C2EFC15E75A}" presName="hierChild4" presStyleCnt="0"/>
      <dgm:spPr/>
    </dgm:pt>
    <dgm:pt modelId="{A15C0359-FD8E-4749-B70F-2850A5CE2A27}" type="pres">
      <dgm:prSet presAssocID="{224B7871-5E69-4026-BD16-5C2EFC15E75A}" presName="hierChild5" presStyleCnt="0"/>
      <dgm:spPr/>
    </dgm:pt>
    <dgm:pt modelId="{5CF63060-3135-4D34-B032-E5AD95CD3F0E}" type="pres">
      <dgm:prSet presAssocID="{349D7A1E-0ECB-4338-9D59-2704AB8351B4}" presName="hierChild5" presStyleCnt="0"/>
      <dgm:spPr/>
    </dgm:pt>
    <dgm:pt modelId="{BAFCDB90-34F2-4FD4-8226-C0098DC77F30}" type="pres">
      <dgm:prSet presAssocID="{D5512CB1-6CE0-4ABB-B33F-4488CC9D9C93}" presName="Name37" presStyleLbl="parChTrans1D2" presStyleIdx="1" presStyleCnt="3"/>
      <dgm:spPr/>
    </dgm:pt>
    <dgm:pt modelId="{F1C985F2-77A9-4425-97CE-CF1737F74DF0}" type="pres">
      <dgm:prSet presAssocID="{81FC572A-9A88-4A03-AE5F-8D2A5AF5BB05}" presName="hierRoot2" presStyleCnt="0">
        <dgm:presLayoutVars>
          <dgm:hierBranch val="init"/>
        </dgm:presLayoutVars>
      </dgm:prSet>
      <dgm:spPr/>
    </dgm:pt>
    <dgm:pt modelId="{69C07650-3F2F-47CB-9328-B7DF44C7924C}" type="pres">
      <dgm:prSet presAssocID="{81FC572A-9A88-4A03-AE5F-8D2A5AF5BB05}" presName="rootComposite" presStyleCnt="0"/>
      <dgm:spPr/>
    </dgm:pt>
    <dgm:pt modelId="{4252606E-27BC-448D-813C-6D478E8AA219}" type="pres">
      <dgm:prSet presAssocID="{81FC572A-9A88-4A03-AE5F-8D2A5AF5BB05}" presName="rootText" presStyleLbl="node2" presStyleIdx="1" presStyleCnt="3" custScaleX="36752" custScaleY="26485" custLinFactNeighborY="38146">
        <dgm:presLayoutVars>
          <dgm:chPref val="3"/>
        </dgm:presLayoutVars>
      </dgm:prSet>
      <dgm:spPr/>
    </dgm:pt>
    <dgm:pt modelId="{8A3AAE4E-A991-4E46-A22A-6EBF1481A139}" type="pres">
      <dgm:prSet presAssocID="{81FC572A-9A88-4A03-AE5F-8D2A5AF5BB05}" presName="rootConnector" presStyleLbl="node2" presStyleIdx="1" presStyleCnt="3"/>
      <dgm:spPr/>
    </dgm:pt>
    <dgm:pt modelId="{87A2C98C-49BD-43B7-919D-8DD827341C8F}" type="pres">
      <dgm:prSet presAssocID="{81FC572A-9A88-4A03-AE5F-8D2A5AF5BB05}" presName="hierChild4" presStyleCnt="0"/>
      <dgm:spPr/>
    </dgm:pt>
    <dgm:pt modelId="{A5F96EFD-2D2B-4460-A07B-4325242DDDB2}" type="pres">
      <dgm:prSet presAssocID="{81FC572A-9A88-4A03-AE5F-8D2A5AF5BB05}" presName="hierChild5" presStyleCnt="0"/>
      <dgm:spPr/>
    </dgm:pt>
    <dgm:pt modelId="{1A6355E1-FF2A-41A6-BECD-BE4D89F04C0A}" type="pres">
      <dgm:prSet presAssocID="{2057E30F-5597-44FD-BF1F-1FB845FF4B36}" presName="Name37" presStyleLbl="parChTrans1D2" presStyleIdx="2" presStyleCnt="3"/>
      <dgm:spPr/>
    </dgm:pt>
    <dgm:pt modelId="{09098110-3990-4BF6-BAF3-D10D06E0F6E9}" type="pres">
      <dgm:prSet presAssocID="{A4AAF49C-EB5C-4E05-B3D2-9F15C3B0BD82}" presName="hierRoot2" presStyleCnt="0">
        <dgm:presLayoutVars>
          <dgm:hierBranch val="init"/>
        </dgm:presLayoutVars>
      </dgm:prSet>
      <dgm:spPr/>
    </dgm:pt>
    <dgm:pt modelId="{CD15A3DA-F7F3-4FA4-A738-31AA81006A58}" type="pres">
      <dgm:prSet presAssocID="{A4AAF49C-EB5C-4E05-B3D2-9F15C3B0BD82}" presName="rootComposite" presStyleCnt="0"/>
      <dgm:spPr/>
    </dgm:pt>
    <dgm:pt modelId="{D3DF6F68-5CCC-4676-A487-78F6C9F61A3C}" type="pres">
      <dgm:prSet presAssocID="{A4AAF49C-EB5C-4E05-B3D2-9F15C3B0BD8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AE72A9-5B98-4EB3-BE2B-3781FB25D845}" type="pres">
      <dgm:prSet presAssocID="{A4AAF49C-EB5C-4E05-B3D2-9F15C3B0BD82}" presName="rootConnector" presStyleLbl="node2" presStyleIdx="2" presStyleCnt="3"/>
      <dgm:spPr/>
    </dgm:pt>
    <dgm:pt modelId="{72A537DE-8C3D-4CE2-BC41-66C5E2AC96F4}" type="pres">
      <dgm:prSet presAssocID="{A4AAF49C-EB5C-4E05-B3D2-9F15C3B0BD82}" presName="hierChild4" presStyleCnt="0"/>
      <dgm:spPr/>
    </dgm:pt>
    <dgm:pt modelId="{F666885F-F17A-4D2D-A4C4-5F752E7677A6}" type="pres">
      <dgm:prSet presAssocID="{A4AAF49C-EB5C-4E05-B3D2-9F15C3B0BD82}" presName="hierChild5" presStyleCnt="0"/>
      <dgm:spPr/>
    </dgm:pt>
    <dgm:pt modelId="{AD32AF17-AD17-486E-AF99-1FD6BB0CF6C0}" type="pres">
      <dgm:prSet presAssocID="{C3071080-9BE4-46AB-98E7-443FC5F30830}" presName="hierChild3" presStyleCnt="0"/>
      <dgm:spPr/>
    </dgm:pt>
  </dgm:ptLst>
  <dgm:cxnLst>
    <dgm:cxn modelId="{882F8BB4-C313-4688-8FD0-B55CD6C859D5}" type="presOf" srcId="{224B7871-5E69-4026-BD16-5C2EFC15E75A}" destId="{3665163A-7805-4C18-B66E-ADDDF9EA87A4}" srcOrd="0" destOrd="0" presId="urn:microsoft.com/office/officeart/2005/8/layout/orgChart1"/>
    <dgm:cxn modelId="{155E5812-2DA6-4426-9765-5B47DF09C1CE}" type="presOf" srcId="{349D7A1E-0ECB-4338-9D59-2704AB8351B4}" destId="{6D71424A-BDEB-4DD5-AD18-ECFDF560126C}" srcOrd="0" destOrd="0" presId="urn:microsoft.com/office/officeart/2005/8/layout/orgChart1"/>
    <dgm:cxn modelId="{BC1AFE2B-8FDD-44F1-B7E9-158BF2234353}" type="presOf" srcId="{A4AAF49C-EB5C-4E05-B3D2-9F15C3B0BD82}" destId="{EBAE72A9-5B98-4EB3-BE2B-3781FB25D845}" srcOrd="1" destOrd="0" presId="urn:microsoft.com/office/officeart/2005/8/layout/orgChart1"/>
    <dgm:cxn modelId="{EDCDD7AD-016E-43FE-AB6F-1A75709DDDDC}" type="presOf" srcId="{CA4FBD78-6AA5-441F-9911-5BFEFA58EE12}" destId="{1DCD428C-D928-4C78-8349-E4096EF4EA4C}" srcOrd="0" destOrd="0" presId="urn:microsoft.com/office/officeart/2005/8/layout/orgChart1"/>
    <dgm:cxn modelId="{CC137CFB-1CE6-431B-BDFC-989E7749E97B}" type="presOf" srcId="{81FC572A-9A88-4A03-AE5F-8D2A5AF5BB05}" destId="{8A3AAE4E-A991-4E46-A22A-6EBF1481A139}" srcOrd="1" destOrd="0" presId="urn:microsoft.com/office/officeart/2005/8/layout/orgChart1"/>
    <dgm:cxn modelId="{C564DF03-0DE8-4748-93AA-693CEE3235CF}" type="presOf" srcId="{C3071080-9BE4-46AB-98E7-443FC5F30830}" destId="{4E2F5E08-BCD5-4256-AA60-2A1304BCB194}" srcOrd="0" destOrd="0" presId="urn:microsoft.com/office/officeart/2005/8/layout/orgChart1"/>
    <dgm:cxn modelId="{DFD06E18-C942-4946-8767-F9BDF00FBB4B}" type="presOf" srcId="{2057E30F-5597-44FD-BF1F-1FB845FF4B36}" destId="{1A6355E1-FF2A-41A6-BECD-BE4D89F04C0A}" srcOrd="0" destOrd="0" presId="urn:microsoft.com/office/officeart/2005/8/layout/orgChart1"/>
    <dgm:cxn modelId="{31C4958C-D8D2-4580-91BD-2DBA3D9AC317}" type="presOf" srcId="{61B00B7D-5533-45D4-8E75-C1CA8BE09F8E}" destId="{CF127C5B-FFDC-486B-8C0D-632C97F9C446}" srcOrd="1" destOrd="0" presId="urn:microsoft.com/office/officeart/2005/8/layout/orgChart1"/>
    <dgm:cxn modelId="{185E3F64-CB03-4C40-8B49-F6291E321206}" srcId="{C3071080-9BE4-46AB-98E7-443FC5F30830}" destId="{81FC572A-9A88-4A03-AE5F-8D2A5AF5BB05}" srcOrd="1" destOrd="0" parTransId="{D5512CB1-6CE0-4ABB-B33F-4488CC9D9C93}" sibTransId="{D4C8552D-AE46-42BF-8ACF-01D7735093D0}"/>
    <dgm:cxn modelId="{B5EF6500-4679-4180-97E0-99AD8B8A4F4F}" srcId="{2685ABD5-C66E-407A-B610-4DFB537197A0}" destId="{C3071080-9BE4-46AB-98E7-443FC5F30830}" srcOrd="0" destOrd="0" parTransId="{AEBB367C-8369-4CE2-AA9B-CE64BDE33278}" sibTransId="{DB046B2B-B79F-4117-89C2-F11FC543D8CD}"/>
    <dgm:cxn modelId="{3D2E3140-69D5-48A1-B3AB-96F176F98833}" type="presOf" srcId="{2685ABD5-C66E-407A-B610-4DFB537197A0}" destId="{B26F9F1D-65DC-450D-A040-866AEDA56A42}" srcOrd="0" destOrd="0" presId="urn:microsoft.com/office/officeart/2005/8/layout/orgChart1"/>
    <dgm:cxn modelId="{F77977EB-B7A0-4480-B7A3-9AC599439BE8}" type="presOf" srcId="{A4AAF49C-EB5C-4E05-B3D2-9F15C3B0BD82}" destId="{D3DF6F68-5CCC-4676-A487-78F6C9F61A3C}" srcOrd="0" destOrd="0" presId="urn:microsoft.com/office/officeart/2005/8/layout/orgChart1"/>
    <dgm:cxn modelId="{0CD00C44-B1F7-40D6-B83B-41A8FD29AF2B}" type="presOf" srcId="{C3071080-9BE4-46AB-98E7-443FC5F30830}" destId="{5BFD5F39-190C-43A3-97AC-2CAB2E32AB34}" srcOrd="1" destOrd="0" presId="urn:microsoft.com/office/officeart/2005/8/layout/orgChart1"/>
    <dgm:cxn modelId="{90ED6590-DCBD-4C07-9A71-27DE02FA33B0}" type="presOf" srcId="{81FC572A-9A88-4A03-AE5F-8D2A5AF5BB05}" destId="{4252606E-27BC-448D-813C-6D478E8AA219}" srcOrd="0" destOrd="0" presId="urn:microsoft.com/office/officeart/2005/8/layout/orgChart1"/>
    <dgm:cxn modelId="{01AED9F1-0C42-42F7-BF2F-411B32E1E3BA}" type="presOf" srcId="{28355351-3B30-4217-A7D4-341CABA531F6}" destId="{E70E89BF-A630-4757-AF10-EAAD867A53C9}" srcOrd="0" destOrd="0" presId="urn:microsoft.com/office/officeart/2005/8/layout/orgChart1"/>
    <dgm:cxn modelId="{B8AA4434-EF8C-4F0A-A192-C13CBEA21D80}" type="presOf" srcId="{224B7871-5E69-4026-BD16-5C2EFC15E75A}" destId="{724431F1-4423-42D3-9C81-CF3930C3174D}" srcOrd="1" destOrd="0" presId="urn:microsoft.com/office/officeart/2005/8/layout/orgChart1"/>
    <dgm:cxn modelId="{42D947F2-20FD-4125-9B2D-DC6703BDD2B1}" srcId="{C3071080-9BE4-46AB-98E7-443FC5F30830}" destId="{A4AAF49C-EB5C-4E05-B3D2-9F15C3B0BD82}" srcOrd="2" destOrd="0" parTransId="{2057E30F-5597-44FD-BF1F-1FB845FF4B36}" sibTransId="{7B90866D-A250-4A38-B877-2567EA5D44B0}"/>
    <dgm:cxn modelId="{3BBB66AB-5062-4D9D-8E2A-3991B29D5B5E}" type="presOf" srcId="{D5512CB1-6CE0-4ABB-B33F-4488CC9D9C93}" destId="{BAFCDB90-34F2-4FD4-8226-C0098DC77F30}" srcOrd="0" destOrd="0" presId="urn:microsoft.com/office/officeart/2005/8/layout/orgChart1"/>
    <dgm:cxn modelId="{DAB542F3-554C-4522-8DA3-85375FC9F68B}" type="presOf" srcId="{349D7A1E-0ECB-4338-9D59-2704AB8351B4}" destId="{619B905B-723D-4DEA-B01D-C3A22368F25E}" srcOrd="1" destOrd="0" presId="urn:microsoft.com/office/officeart/2005/8/layout/orgChart1"/>
    <dgm:cxn modelId="{1F01C5F0-3AA8-4518-A391-C77290FC3886}" type="presOf" srcId="{61B00B7D-5533-45D4-8E75-C1CA8BE09F8E}" destId="{7E395EB2-47CC-4C06-809B-82C843FD5FA2}" srcOrd="0" destOrd="0" presId="urn:microsoft.com/office/officeart/2005/8/layout/orgChart1"/>
    <dgm:cxn modelId="{82A0EB98-46B1-47D8-9990-192AF6FA898A}" srcId="{C3071080-9BE4-46AB-98E7-443FC5F30830}" destId="{349D7A1E-0ECB-4338-9D59-2704AB8351B4}" srcOrd="0" destOrd="0" parTransId="{B60F25E1-9DFC-496E-B7EC-9F11832DB555}" sibTransId="{D2F4CF9A-8A01-4F7D-A89C-A3AA90D0BBD3}"/>
    <dgm:cxn modelId="{B29234FE-FD02-4D1A-8167-FE5CD091288E}" srcId="{349D7A1E-0ECB-4338-9D59-2704AB8351B4}" destId="{61B00B7D-5533-45D4-8E75-C1CA8BE09F8E}" srcOrd="0" destOrd="0" parTransId="{CA4FBD78-6AA5-441F-9911-5BFEFA58EE12}" sibTransId="{A5054E89-13B5-45F6-8C73-606190166360}"/>
    <dgm:cxn modelId="{8F7DD91A-D3E1-4806-BE48-8789ED91E779}" srcId="{349D7A1E-0ECB-4338-9D59-2704AB8351B4}" destId="{224B7871-5E69-4026-BD16-5C2EFC15E75A}" srcOrd="1" destOrd="0" parTransId="{28355351-3B30-4217-A7D4-341CABA531F6}" sibTransId="{A835E0F3-7F28-4E4F-9B63-8A59C7BBBA99}"/>
    <dgm:cxn modelId="{795602B1-FB77-47E0-8C07-1DD29EBCE5F5}" type="presOf" srcId="{B60F25E1-9DFC-496E-B7EC-9F11832DB555}" destId="{8B8C9E40-726A-4E9E-8DCA-066E33F3C212}" srcOrd="0" destOrd="0" presId="urn:microsoft.com/office/officeart/2005/8/layout/orgChart1"/>
    <dgm:cxn modelId="{3D969B8F-F8D1-42BA-9BD7-0E648072117D}" type="presParOf" srcId="{B26F9F1D-65DC-450D-A040-866AEDA56A42}" destId="{9A6CB0C3-B843-4B72-868B-CE85C8302FD9}" srcOrd="0" destOrd="0" presId="urn:microsoft.com/office/officeart/2005/8/layout/orgChart1"/>
    <dgm:cxn modelId="{7748C567-D91F-48C4-846F-73BBE4A1207F}" type="presParOf" srcId="{9A6CB0C3-B843-4B72-868B-CE85C8302FD9}" destId="{261E589A-9699-4B6F-AC8D-0F93B2B64911}" srcOrd="0" destOrd="0" presId="urn:microsoft.com/office/officeart/2005/8/layout/orgChart1"/>
    <dgm:cxn modelId="{B0862359-AE62-4B96-8718-B7FE1E243663}" type="presParOf" srcId="{261E589A-9699-4B6F-AC8D-0F93B2B64911}" destId="{4E2F5E08-BCD5-4256-AA60-2A1304BCB194}" srcOrd="0" destOrd="0" presId="urn:microsoft.com/office/officeart/2005/8/layout/orgChart1"/>
    <dgm:cxn modelId="{2698E09D-3683-4E33-A98D-99BF61E53533}" type="presParOf" srcId="{261E589A-9699-4B6F-AC8D-0F93B2B64911}" destId="{5BFD5F39-190C-43A3-97AC-2CAB2E32AB34}" srcOrd="1" destOrd="0" presId="urn:microsoft.com/office/officeart/2005/8/layout/orgChart1"/>
    <dgm:cxn modelId="{0C91BD2A-3A8F-4FDD-AFFC-39DAEEB10ED3}" type="presParOf" srcId="{9A6CB0C3-B843-4B72-868B-CE85C8302FD9}" destId="{11189815-B0ED-4399-9E21-6AFBFB71215A}" srcOrd="1" destOrd="0" presId="urn:microsoft.com/office/officeart/2005/8/layout/orgChart1"/>
    <dgm:cxn modelId="{10C91DC3-1252-4657-9391-6CB701194732}" type="presParOf" srcId="{11189815-B0ED-4399-9E21-6AFBFB71215A}" destId="{8B8C9E40-726A-4E9E-8DCA-066E33F3C212}" srcOrd="0" destOrd="0" presId="urn:microsoft.com/office/officeart/2005/8/layout/orgChart1"/>
    <dgm:cxn modelId="{AD26BF98-1835-45C7-9EA3-E2B2B3BD2307}" type="presParOf" srcId="{11189815-B0ED-4399-9E21-6AFBFB71215A}" destId="{06BC6B87-B4D4-4967-9E2D-4360C85291C6}" srcOrd="1" destOrd="0" presId="urn:microsoft.com/office/officeart/2005/8/layout/orgChart1"/>
    <dgm:cxn modelId="{AAB52A0E-C106-4BD0-8742-C0F03348FC67}" type="presParOf" srcId="{06BC6B87-B4D4-4967-9E2D-4360C85291C6}" destId="{B2CE1E7A-BB27-4A95-95FF-85CD0034E0DD}" srcOrd="0" destOrd="0" presId="urn:microsoft.com/office/officeart/2005/8/layout/orgChart1"/>
    <dgm:cxn modelId="{566507E3-F161-4A4B-8B75-C49058A03C38}" type="presParOf" srcId="{B2CE1E7A-BB27-4A95-95FF-85CD0034E0DD}" destId="{6D71424A-BDEB-4DD5-AD18-ECFDF560126C}" srcOrd="0" destOrd="0" presId="urn:microsoft.com/office/officeart/2005/8/layout/orgChart1"/>
    <dgm:cxn modelId="{633CEF1F-048E-491E-B176-F95C5082799B}" type="presParOf" srcId="{B2CE1E7A-BB27-4A95-95FF-85CD0034E0DD}" destId="{619B905B-723D-4DEA-B01D-C3A22368F25E}" srcOrd="1" destOrd="0" presId="urn:microsoft.com/office/officeart/2005/8/layout/orgChart1"/>
    <dgm:cxn modelId="{EDF290E2-4EEF-49B1-8D66-FB875411A1DB}" type="presParOf" srcId="{06BC6B87-B4D4-4967-9E2D-4360C85291C6}" destId="{C729E0BE-60B7-4952-9AC8-CAEDA8ADC435}" srcOrd="1" destOrd="0" presId="urn:microsoft.com/office/officeart/2005/8/layout/orgChart1"/>
    <dgm:cxn modelId="{04EC36C2-2B08-4A00-83CE-3B77AFF44303}" type="presParOf" srcId="{C729E0BE-60B7-4952-9AC8-CAEDA8ADC435}" destId="{1DCD428C-D928-4C78-8349-E4096EF4EA4C}" srcOrd="0" destOrd="0" presId="urn:microsoft.com/office/officeart/2005/8/layout/orgChart1"/>
    <dgm:cxn modelId="{3D29B813-52AD-45E0-BDB8-30DA3051851A}" type="presParOf" srcId="{C729E0BE-60B7-4952-9AC8-CAEDA8ADC435}" destId="{AC3C947D-62C4-46B1-9C7C-E65935DB7257}" srcOrd="1" destOrd="0" presId="urn:microsoft.com/office/officeart/2005/8/layout/orgChart1"/>
    <dgm:cxn modelId="{BD5D0F3D-4587-4411-AE5C-E322A4C81AE9}" type="presParOf" srcId="{AC3C947D-62C4-46B1-9C7C-E65935DB7257}" destId="{48945E19-2816-49A3-95C4-322DA4DA6F38}" srcOrd="0" destOrd="0" presId="urn:microsoft.com/office/officeart/2005/8/layout/orgChart1"/>
    <dgm:cxn modelId="{DB657185-CE25-4351-80BF-9A3F5E11D013}" type="presParOf" srcId="{48945E19-2816-49A3-95C4-322DA4DA6F38}" destId="{7E395EB2-47CC-4C06-809B-82C843FD5FA2}" srcOrd="0" destOrd="0" presId="urn:microsoft.com/office/officeart/2005/8/layout/orgChart1"/>
    <dgm:cxn modelId="{F5E653C0-6791-4CA7-B627-F9F7EA352CC4}" type="presParOf" srcId="{48945E19-2816-49A3-95C4-322DA4DA6F38}" destId="{CF127C5B-FFDC-486B-8C0D-632C97F9C446}" srcOrd="1" destOrd="0" presId="urn:microsoft.com/office/officeart/2005/8/layout/orgChart1"/>
    <dgm:cxn modelId="{EEF8054E-A993-4BEE-B504-88A35C5062B2}" type="presParOf" srcId="{AC3C947D-62C4-46B1-9C7C-E65935DB7257}" destId="{7B221180-6D19-4D41-8321-18491BAD6C2B}" srcOrd="1" destOrd="0" presId="urn:microsoft.com/office/officeart/2005/8/layout/orgChart1"/>
    <dgm:cxn modelId="{CA40E426-120A-40B0-B01D-1E5CA9010170}" type="presParOf" srcId="{AC3C947D-62C4-46B1-9C7C-E65935DB7257}" destId="{222D6E2D-8096-46AD-9172-4F5821FE25F6}" srcOrd="2" destOrd="0" presId="urn:microsoft.com/office/officeart/2005/8/layout/orgChart1"/>
    <dgm:cxn modelId="{64CED2FF-AEB5-43BB-BABF-F7B46085F54F}" type="presParOf" srcId="{C729E0BE-60B7-4952-9AC8-CAEDA8ADC435}" destId="{E70E89BF-A630-4757-AF10-EAAD867A53C9}" srcOrd="2" destOrd="0" presId="urn:microsoft.com/office/officeart/2005/8/layout/orgChart1"/>
    <dgm:cxn modelId="{7A9197A3-719A-4930-88E2-9DA4F277C470}" type="presParOf" srcId="{C729E0BE-60B7-4952-9AC8-CAEDA8ADC435}" destId="{42437005-9EBD-4532-B08B-419ECD28A6F6}" srcOrd="3" destOrd="0" presId="urn:microsoft.com/office/officeart/2005/8/layout/orgChart1"/>
    <dgm:cxn modelId="{14AB29D3-233B-40F8-A16B-75502004E9A7}" type="presParOf" srcId="{42437005-9EBD-4532-B08B-419ECD28A6F6}" destId="{D1C2FDBB-5E4E-4C19-92BD-2B9FC31CEDC2}" srcOrd="0" destOrd="0" presId="urn:microsoft.com/office/officeart/2005/8/layout/orgChart1"/>
    <dgm:cxn modelId="{75133AF2-01B5-493E-8FE7-B67C8527F487}" type="presParOf" srcId="{D1C2FDBB-5E4E-4C19-92BD-2B9FC31CEDC2}" destId="{3665163A-7805-4C18-B66E-ADDDF9EA87A4}" srcOrd="0" destOrd="0" presId="urn:microsoft.com/office/officeart/2005/8/layout/orgChart1"/>
    <dgm:cxn modelId="{CF94EEAC-5BE2-45EB-BDCD-FF4E40956678}" type="presParOf" srcId="{D1C2FDBB-5E4E-4C19-92BD-2B9FC31CEDC2}" destId="{724431F1-4423-42D3-9C81-CF3930C3174D}" srcOrd="1" destOrd="0" presId="urn:microsoft.com/office/officeart/2005/8/layout/orgChart1"/>
    <dgm:cxn modelId="{F5860C8B-1120-43F8-AF0D-0A49F277B141}" type="presParOf" srcId="{42437005-9EBD-4532-B08B-419ECD28A6F6}" destId="{99ACACC3-7D53-4566-8C54-02F6487B6A8A}" srcOrd="1" destOrd="0" presId="urn:microsoft.com/office/officeart/2005/8/layout/orgChart1"/>
    <dgm:cxn modelId="{1D29F587-D93D-42F2-BA69-2161BC6C65D9}" type="presParOf" srcId="{42437005-9EBD-4532-B08B-419ECD28A6F6}" destId="{A15C0359-FD8E-4749-B70F-2850A5CE2A27}" srcOrd="2" destOrd="0" presId="urn:microsoft.com/office/officeart/2005/8/layout/orgChart1"/>
    <dgm:cxn modelId="{82AD4F9B-A2A7-4195-8BF5-18F37D53EE9A}" type="presParOf" srcId="{06BC6B87-B4D4-4967-9E2D-4360C85291C6}" destId="{5CF63060-3135-4D34-B032-E5AD95CD3F0E}" srcOrd="2" destOrd="0" presId="urn:microsoft.com/office/officeart/2005/8/layout/orgChart1"/>
    <dgm:cxn modelId="{2441CFA8-6884-479D-B1B2-1A008B0C4E5A}" type="presParOf" srcId="{11189815-B0ED-4399-9E21-6AFBFB71215A}" destId="{BAFCDB90-34F2-4FD4-8226-C0098DC77F30}" srcOrd="2" destOrd="0" presId="urn:microsoft.com/office/officeart/2005/8/layout/orgChart1"/>
    <dgm:cxn modelId="{3BC00A49-6E09-4456-BD0D-AF9CD5266626}" type="presParOf" srcId="{11189815-B0ED-4399-9E21-6AFBFB71215A}" destId="{F1C985F2-77A9-4425-97CE-CF1737F74DF0}" srcOrd="3" destOrd="0" presId="urn:microsoft.com/office/officeart/2005/8/layout/orgChart1"/>
    <dgm:cxn modelId="{7E9F21BA-67B9-43BC-81D9-1CF3CD9317D0}" type="presParOf" srcId="{F1C985F2-77A9-4425-97CE-CF1737F74DF0}" destId="{69C07650-3F2F-47CB-9328-B7DF44C7924C}" srcOrd="0" destOrd="0" presId="urn:microsoft.com/office/officeart/2005/8/layout/orgChart1"/>
    <dgm:cxn modelId="{B2D70FD9-5351-4F9F-A434-954C871C30F5}" type="presParOf" srcId="{69C07650-3F2F-47CB-9328-B7DF44C7924C}" destId="{4252606E-27BC-448D-813C-6D478E8AA219}" srcOrd="0" destOrd="0" presId="urn:microsoft.com/office/officeart/2005/8/layout/orgChart1"/>
    <dgm:cxn modelId="{930F47CC-56B3-4B56-A5DB-9186F2F2C257}" type="presParOf" srcId="{69C07650-3F2F-47CB-9328-B7DF44C7924C}" destId="{8A3AAE4E-A991-4E46-A22A-6EBF1481A139}" srcOrd="1" destOrd="0" presId="urn:microsoft.com/office/officeart/2005/8/layout/orgChart1"/>
    <dgm:cxn modelId="{3CC8EBB2-3345-49D3-B4AD-A9670E79CC7D}" type="presParOf" srcId="{F1C985F2-77A9-4425-97CE-CF1737F74DF0}" destId="{87A2C98C-49BD-43B7-919D-8DD827341C8F}" srcOrd="1" destOrd="0" presId="urn:microsoft.com/office/officeart/2005/8/layout/orgChart1"/>
    <dgm:cxn modelId="{C074BB47-F45F-457B-9928-6762CD84A120}" type="presParOf" srcId="{F1C985F2-77A9-4425-97CE-CF1737F74DF0}" destId="{A5F96EFD-2D2B-4460-A07B-4325242DDDB2}" srcOrd="2" destOrd="0" presId="urn:microsoft.com/office/officeart/2005/8/layout/orgChart1"/>
    <dgm:cxn modelId="{CDF87DCA-FBEA-4572-BBAC-D399B7B02F18}" type="presParOf" srcId="{11189815-B0ED-4399-9E21-6AFBFB71215A}" destId="{1A6355E1-FF2A-41A6-BECD-BE4D89F04C0A}" srcOrd="4" destOrd="0" presId="urn:microsoft.com/office/officeart/2005/8/layout/orgChart1"/>
    <dgm:cxn modelId="{35632EE4-A6F0-4A33-9DDE-3F207AE0623C}" type="presParOf" srcId="{11189815-B0ED-4399-9E21-6AFBFB71215A}" destId="{09098110-3990-4BF6-BAF3-D10D06E0F6E9}" srcOrd="5" destOrd="0" presId="urn:microsoft.com/office/officeart/2005/8/layout/orgChart1"/>
    <dgm:cxn modelId="{18E6ACE0-0CDA-4831-AE60-21C07E3FB6C4}" type="presParOf" srcId="{09098110-3990-4BF6-BAF3-D10D06E0F6E9}" destId="{CD15A3DA-F7F3-4FA4-A738-31AA81006A58}" srcOrd="0" destOrd="0" presId="urn:microsoft.com/office/officeart/2005/8/layout/orgChart1"/>
    <dgm:cxn modelId="{9D6D8456-47AF-45B8-BD64-567589550216}" type="presParOf" srcId="{CD15A3DA-F7F3-4FA4-A738-31AA81006A58}" destId="{D3DF6F68-5CCC-4676-A487-78F6C9F61A3C}" srcOrd="0" destOrd="0" presId="urn:microsoft.com/office/officeart/2005/8/layout/orgChart1"/>
    <dgm:cxn modelId="{6D24D398-4A6A-4336-9659-E59243D300CE}" type="presParOf" srcId="{CD15A3DA-F7F3-4FA4-A738-31AA81006A58}" destId="{EBAE72A9-5B98-4EB3-BE2B-3781FB25D845}" srcOrd="1" destOrd="0" presId="urn:microsoft.com/office/officeart/2005/8/layout/orgChart1"/>
    <dgm:cxn modelId="{CB77675B-2FEC-4325-90E3-28FFDAB2E878}" type="presParOf" srcId="{09098110-3990-4BF6-BAF3-D10D06E0F6E9}" destId="{72A537DE-8C3D-4CE2-BC41-66C5E2AC96F4}" srcOrd="1" destOrd="0" presId="urn:microsoft.com/office/officeart/2005/8/layout/orgChart1"/>
    <dgm:cxn modelId="{1A165F9E-7109-435A-B38D-3A51072BE9C3}" type="presParOf" srcId="{09098110-3990-4BF6-BAF3-D10D06E0F6E9}" destId="{F666885F-F17A-4D2D-A4C4-5F752E7677A6}" srcOrd="2" destOrd="0" presId="urn:microsoft.com/office/officeart/2005/8/layout/orgChart1"/>
    <dgm:cxn modelId="{D48B3E19-F96B-41CE-80D1-7AB41D136E1D}" type="presParOf" srcId="{9A6CB0C3-B843-4B72-868B-CE85C8302FD9}" destId="{AD32AF17-AD17-486E-AF99-1FD6BB0CF6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F38E1-A3FB-4E4B-85FF-BBE0443A6123}">
      <dsp:nvSpPr>
        <dsp:cNvPr id="0" name=""/>
        <dsp:cNvSpPr/>
      </dsp:nvSpPr>
      <dsp:spPr>
        <a:xfrm>
          <a:off x="6253988" y="2420647"/>
          <a:ext cx="3212266" cy="1236586"/>
        </a:xfrm>
        <a:custGeom>
          <a:avLst/>
          <a:gdLst/>
          <a:ahLst/>
          <a:cxnLst/>
          <a:rect l="0" t="0" r="0" b="0"/>
          <a:pathLst>
            <a:path>
              <a:moveTo>
                <a:pt x="3212266" y="1236586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D8850-2D6D-478B-8160-351E90B4D6F2}">
      <dsp:nvSpPr>
        <dsp:cNvPr id="0" name=""/>
        <dsp:cNvSpPr/>
      </dsp:nvSpPr>
      <dsp:spPr>
        <a:xfrm>
          <a:off x="6220474" y="1488441"/>
          <a:ext cx="3245780" cy="681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276"/>
              </a:lnTo>
              <a:lnTo>
                <a:pt x="3245780" y="464276"/>
              </a:lnTo>
              <a:lnTo>
                <a:pt x="3245780" y="681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65B5F-D05C-40B3-8B41-0A974C67DA74}">
      <dsp:nvSpPr>
        <dsp:cNvPr id="0" name=""/>
        <dsp:cNvSpPr/>
      </dsp:nvSpPr>
      <dsp:spPr>
        <a:xfrm>
          <a:off x="2594665" y="3657234"/>
          <a:ext cx="1431546" cy="681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276"/>
              </a:lnTo>
              <a:lnTo>
                <a:pt x="1431546" y="464276"/>
              </a:lnTo>
              <a:lnTo>
                <a:pt x="1431546" y="681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7A6E8-4D7D-4736-BA34-F8D14F96A435}">
      <dsp:nvSpPr>
        <dsp:cNvPr id="0" name=""/>
        <dsp:cNvSpPr/>
      </dsp:nvSpPr>
      <dsp:spPr>
        <a:xfrm>
          <a:off x="1163118" y="3657234"/>
          <a:ext cx="1431546" cy="681286"/>
        </a:xfrm>
        <a:custGeom>
          <a:avLst/>
          <a:gdLst/>
          <a:ahLst/>
          <a:cxnLst/>
          <a:rect l="0" t="0" r="0" b="0"/>
          <a:pathLst>
            <a:path>
              <a:moveTo>
                <a:pt x="1431546" y="0"/>
              </a:moveTo>
              <a:lnTo>
                <a:pt x="1431546" y="464276"/>
              </a:lnTo>
              <a:lnTo>
                <a:pt x="0" y="464276"/>
              </a:lnTo>
              <a:lnTo>
                <a:pt x="0" y="681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ED0C5-7FF1-4C39-A788-A1BC6D378CE8}">
      <dsp:nvSpPr>
        <dsp:cNvPr id="0" name=""/>
        <dsp:cNvSpPr/>
      </dsp:nvSpPr>
      <dsp:spPr>
        <a:xfrm>
          <a:off x="2594665" y="1488441"/>
          <a:ext cx="3625808" cy="681286"/>
        </a:xfrm>
        <a:custGeom>
          <a:avLst/>
          <a:gdLst/>
          <a:ahLst/>
          <a:cxnLst/>
          <a:rect l="0" t="0" r="0" b="0"/>
          <a:pathLst>
            <a:path>
              <a:moveTo>
                <a:pt x="3625808" y="0"/>
              </a:moveTo>
              <a:lnTo>
                <a:pt x="3625808" y="464276"/>
              </a:lnTo>
              <a:lnTo>
                <a:pt x="0" y="464276"/>
              </a:lnTo>
              <a:lnTo>
                <a:pt x="0" y="681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3304B-942E-4397-86B9-59782D3C7A0D}">
      <dsp:nvSpPr>
        <dsp:cNvPr id="0" name=""/>
        <dsp:cNvSpPr/>
      </dsp:nvSpPr>
      <dsp:spPr>
        <a:xfrm>
          <a:off x="5049208" y="933"/>
          <a:ext cx="2342531" cy="148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2C42E-B4B4-4CE6-A18A-87F8BADC3C04}">
      <dsp:nvSpPr>
        <dsp:cNvPr id="0" name=""/>
        <dsp:cNvSpPr/>
      </dsp:nvSpPr>
      <dsp:spPr>
        <a:xfrm>
          <a:off x="5309489" y="248200"/>
          <a:ext cx="2342531" cy="148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Objects</a:t>
          </a:r>
          <a:endParaRPr lang="en-US" sz="3900" kern="1200" dirty="0"/>
        </a:p>
      </dsp:txBody>
      <dsp:txXfrm>
        <a:off x="5353057" y="291768"/>
        <a:ext cx="2255395" cy="1400371"/>
      </dsp:txXfrm>
    </dsp:sp>
    <dsp:sp modelId="{057D45F7-466D-43F3-BBF0-AEB096C8BF9E}">
      <dsp:nvSpPr>
        <dsp:cNvPr id="0" name=""/>
        <dsp:cNvSpPr/>
      </dsp:nvSpPr>
      <dsp:spPr>
        <a:xfrm>
          <a:off x="1423399" y="2169727"/>
          <a:ext cx="2342531" cy="148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980D0-36B9-4CA4-A238-AA6F043A0B4C}">
      <dsp:nvSpPr>
        <dsp:cNvPr id="0" name=""/>
        <dsp:cNvSpPr/>
      </dsp:nvSpPr>
      <dsp:spPr>
        <a:xfrm>
          <a:off x="1683680" y="2416994"/>
          <a:ext cx="2342531" cy="148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Vectors</a:t>
          </a:r>
          <a:endParaRPr lang="en-US" sz="3900" kern="1200" dirty="0"/>
        </a:p>
      </dsp:txBody>
      <dsp:txXfrm>
        <a:off x="1727248" y="2460562"/>
        <a:ext cx="2255395" cy="1400371"/>
      </dsp:txXfrm>
    </dsp:sp>
    <dsp:sp modelId="{0C1E067E-82A3-4168-8E5E-011D82939D6C}">
      <dsp:nvSpPr>
        <dsp:cNvPr id="0" name=""/>
        <dsp:cNvSpPr/>
      </dsp:nvSpPr>
      <dsp:spPr>
        <a:xfrm>
          <a:off x="-8147" y="4338520"/>
          <a:ext cx="2342531" cy="148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A4306-7143-4336-A45B-BC08BFCFCB5F}">
      <dsp:nvSpPr>
        <dsp:cNvPr id="0" name=""/>
        <dsp:cNvSpPr/>
      </dsp:nvSpPr>
      <dsp:spPr>
        <a:xfrm>
          <a:off x="252134" y="4585787"/>
          <a:ext cx="2342531" cy="148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Atomic</a:t>
          </a:r>
          <a:endParaRPr lang="en-US" sz="3900" kern="1200" dirty="0"/>
        </a:p>
      </dsp:txBody>
      <dsp:txXfrm>
        <a:off x="295702" y="4629355"/>
        <a:ext cx="2255395" cy="1400371"/>
      </dsp:txXfrm>
    </dsp:sp>
    <dsp:sp modelId="{3571A490-C536-4D11-944E-0F47257C09D6}">
      <dsp:nvSpPr>
        <dsp:cNvPr id="0" name=""/>
        <dsp:cNvSpPr/>
      </dsp:nvSpPr>
      <dsp:spPr>
        <a:xfrm>
          <a:off x="2854946" y="4338520"/>
          <a:ext cx="2342531" cy="148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2678D-D087-45DB-9321-C615467278BD}">
      <dsp:nvSpPr>
        <dsp:cNvPr id="0" name=""/>
        <dsp:cNvSpPr/>
      </dsp:nvSpPr>
      <dsp:spPr>
        <a:xfrm>
          <a:off x="3115227" y="4585787"/>
          <a:ext cx="2342531" cy="148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Non-Atomic</a:t>
          </a:r>
          <a:endParaRPr lang="en-US" sz="3900" kern="1200" dirty="0"/>
        </a:p>
      </dsp:txBody>
      <dsp:txXfrm>
        <a:off x="3158795" y="4629355"/>
        <a:ext cx="2255395" cy="1400371"/>
      </dsp:txXfrm>
    </dsp:sp>
    <dsp:sp modelId="{C6625EF0-1F22-4061-A0FA-380EA400E60A}">
      <dsp:nvSpPr>
        <dsp:cNvPr id="0" name=""/>
        <dsp:cNvSpPr/>
      </dsp:nvSpPr>
      <dsp:spPr>
        <a:xfrm>
          <a:off x="8294988" y="2169727"/>
          <a:ext cx="2342531" cy="148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231AD-91AB-40E6-9B08-0DAB5A6F7323}">
      <dsp:nvSpPr>
        <dsp:cNvPr id="0" name=""/>
        <dsp:cNvSpPr/>
      </dsp:nvSpPr>
      <dsp:spPr>
        <a:xfrm>
          <a:off x="8555270" y="2416994"/>
          <a:ext cx="2342531" cy="148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Functions</a:t>
          </a:r>
          <a:endParaRPr lang="en-US" sz="3900" kern="1200" dirty="0"/>
        </a:p>
      </dsp:txBody>
      <dsp:txXfrm>
        <a:off x="8598838" y="2460562"/>
        <a:ext cx="2255395" cy="1400371"/>
      </dsp:txXfrm>
    </dsp:sp>
    <dsp:sp modelId="{9C0767C4-9B13-4D70-9628-412F8C240FE3}">
      <dsp:nvSpPr>
        <dsp:cNvPr id="0" name=""/>
        <dsp:cNvSpPr/>
      </dsp:nvSpPr>
      <dsp:spPr>
        <a:xfrm>
          <a:off x="5082722" y="2420647"/>
          <a:ext cx="2342531" cy="148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456AF-01DB-436D-8314-2DDAFC4319E5}">
      <dsp:nvSpPr>
        <dsp:cNvPr id="0" name=""/>
        <dsp:cNvSpPr/>
      </dsp:nvSpPr>
      <dsp:spPr>
        <a:xfrm>
          <a:off x="5343003" y="2667914"/>
          <a:ext cx="2342531" cy="148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Language</a:t>
          </a:r>
          <a:endParaRPr lang="en-US" sz="3900" kern="1200" dirty="0"/>
        </a:p>
      </dsp:txBody>
      <dsp:txXfrm>
        <a:off x="5386571" y="2711482"/>
        <a:ext cx="2255395" cy="1400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55E1-FF2A-41A6-BECD-BE4D89F04C0A}">
      <dsp:nvSpPr>
        <dsp:cNvPr id="0" name=""/>
        <dsp:cNvSpPr/>
      </dsp:nvSpPr>
      <dsp:spPr>
        <a:xfrm>
          <a:off x="6633988" y="1588315"/>
          <a:ext cx="2838026" cy="666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14"/>
              </a:lnTo>
              <a:lnTo>
                <a:pt x="2838026" y="333414"/>
              </a:lnTo>
              <a:lnTo>
                <a:pt x="2838026" y="66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CDB90-34F2-4FD4-8226-C0098DC77F30}">
      <dsp:nvSpPr>
        <dsp:cNvPr id="0" name=""/>
        <dsp:cNvSpPr/>
      </dsp:nvSpPr>
      <dsp:spPr>
        <a:xfrm>
          <a:off x="6588268" y="1588315"/>
          <a:ext cx="91440" cy="1272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E89BF-A630-4757-AF10-EAAD867A53C9}">
      <dsp:nvSpPr>
        <dsp:cNvPr id="0" name=""/>
        <dsp:cNvSpPr/>
      </dsp:nvSpPr>
      <dsp:spPr>
        <a:xfrm>
          <a:off x="3795961" y="3842834"/>
          <a:ext cx="1921104" cy="666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14"/>
              </a:lnTo>
              <a:lnTo>
                <a:pt x="1921104" y="333414"/>
              </a:lnTo>
              <a:lnTo>
                <a:pt x="1921104" y="666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D428C-D928-4C78-8349-E4096EF4EA4C}">
      <dsp:nvSpPr>
        <dsp:cNvPr id="0" name=""/>
        <dsp:cNvSpPr/>
      </dsp:nvSpPr>
      <dsp:spPr>
        <a:xfrm>
          <a:off x="1874857" y="3842834"/>
          <a:ext cx="1921104" cy="666829"/>
        </a:xfrm>
        <a:custGeom>
          <a:avLst/>
          <a:gdLst/>
          <a:ahLst/>
          <a:cxnLst/>
          <a:rect l="0" t="0" r="0" b="0"/>
          <a:pathLst>
            <a:path>
              <a:moveTo>
                <a:pt x="1921104" y="0"/>
              </a:moveTo>
              <a:lnTo>
                <a:pt x="1921104" y="333414"/>
              </a:lnTo>
              <a:lnTo>
                <a:pt x="0" y="333414"/>
              </a:lnTo>
              <a:lnTo>
                <a:pt x="0" y="666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C9E40-726A-4E9E-8DCA-066E33F3C212}">
      <dsp:nvSpPr>
        <dsp:cNvPr id="0" name=""/>
        <dsp:cNvSpPr/>
      </dsp:nvSpPr>
      <dsp:spPr>
        <a:xfrm>
          <a:off x="3795961" y="1588315"/>
          <a:ext cx="2838026" cy="666829"/>
        </a:xfrm>
        <a:custGeom>
          <a:avLst/>
          <a:gdLst/>
          <a:ahLst/>
          <a:cxnLst/>
          <a:rect l="0" t="0" r="0" b="0"/>
          <a:pathLst>
            <a:path>
              <a:moveTo>
                <a:pt x="2838026" y="0"/>
              </a:moveTo>
              <a:lnTo>
                <a:pt x="2838026" y="333414"/>
              </a:lnTo>
              <a:lnTo>
                <a:pt x="0" y="333414"/>
              </a:lnTo>
              <a:lnTo>
                <a:pt x="0" y="66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F5E08-BCD5-4256-AA60-2A1304BCB194}">
      <dsp:nvSpPr>
        <dsp:cNvPr id="0" name=""/>
        <dsp:cNvSpPr/>
      </dsp:nvSpPr>
      <dsp:spPr>
        <a:xfrm>
          <a:off x="5046298" y="626"/>
          <a:ext cx="3175378" cy="1587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Objects</a:t>
          </a:r>
          <a:endParaRPr lang="en-US" sz="6100" kern="1200" dirty="0"/>
        </a:p>
      </dsp:txBody>
      <dsp:txXfrm>
        <a:off x="5046298" y="626"/>
        <a:ext cx="3175378" cy="1587689"/>
      </dsp:txXfrm>
    </dsp:sp>
    <dsp:sp modelId="{6D71424A-BDEB-4DD5-AD18-ECFDF560126C}">
      <dsp:nvSpPr>
        <dsp:cNvPr id="0" name=""/>
        <dsp:cNvSpPr/>
      </dsp:nvSpPr>
      <dsp:spPr>
        <a:xfrm>
          <a:off x="2208272" y="2255145"/>
          <a:ext cx="3175378" cy="1587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Vectors</a:t>
          </a:r>
          <a:endParaRPr lang="en-US" sz="6100" kern="1200" dirty="0"/>
        </a:p>
      </dsp:txBody>
      <dsp:txXfrm>
        <a:off x="2208272" y="2255145"/>
        <a:ext cx="3175378" cy="1587689"/>
      </dsp:txXfrm>
    </dsp:sp>
    <dsp:sp modelId="{7E395EB2-47CC-4C06-809B-82C843FD5FA2}">
      <dsp:nvSpPr>
        <dsp:cNvPr id="0" name=""/>
        <dsp:cNvSpPr/>
      </dsp:nvSpPr>
      <dsp:spPr>
        <a:xfrm>
          <a:off x="287167" y="4509664"/>
          <a:ext cx="3175378" cy="1587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Atomic</a:t>
          </a:r>
          <a:endParaRPr lang="en-US" sz="6100" kern="1200" dirty="0"/>
        </a:p>
      </dsp:txBody>
      <dsp:txXfrm>
        <a:off x="287167" y="4509664"/>
        <a:ext cx="3175378" cy="1587689"/>
      </dsp:txXfrm>
    </dsp:sp>
    <dsp:sp modelId="{3665163A-7805-4C18-B66E-ADDDF9EA87A4}">
      <dsp:nvSpPr>
        <dsp:cNvPr id="0" name=""/>
        <dsp:cNvSpPr/>
      </dsp:nvSpPr>
      <dsp:spPr>
        <a:xfrm>
          <a:off x="4129376" y="4509664"/>
          <a:ext cx="3175378" cy="1587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List</a:t>
          </a:r>
          <a:endParaRPr lang="en-US" sz="6100" kern="1200" dirty="0"/>
        </a:p>
      </dsp:txBody>
      <dsp:txXfrm>
        <a:off x="4129376" y="4509664"/>
        <a:ext cx="3175378" cy="1587689"/>
      </dsp:txXfrm>
    </dsp:sp>
    <dsp:sp modelId="{4252606E-27BC-448D-813C-6D478E8AA219}">
      <dsp:nvSpPr>
        <dsp:cNvPr id="0" name=""/>
        <dsp:cNvSpPr/>
      </dsp:nvSpPr>
      <dsp:spPr>
        <a:xfrm>
          <a:off x="6050480" y="2860785"/>
          <a:ext cx="1167015" cy="42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Languages</a:t>
          </a:r>
          <a:endParaRPr lang="en-US" sz="2000" kern="1200" dirty="0"/>
        </a:p>
      </dsp:txBody>
      <dsp:txXfrm>
        <a:off x="6050480" y="2860785"/>
        <a:ext cx="1167015" cy="420499"/>
      </dsp:txXfrm>
    </dsp:sp>
    <dsp:sp modelId="{D3DF6F68-5CCC-4676-A487-78F6C9F61A3C}">
      <dsp:nvSpPr>
        <dsp:cNvPr id="0" name=""/>
        <dsp:cNvSpPr/>
      </dsp:nvSpPr>
      <dsp:spPr>
        <a:xfrm>
          <a:off x="7884325" y="2255145"/>
          <a:ext cx="3175378" cy="1587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Functions</a:t>
          </a:r>
          <a:endParaRPr lang="en-US" sz="6100" kern="1200" dirty="0"/>
        </a:p>
      </dsp:txBody>
      <dsp:txXfrm>
        <a:off x="7884325" y="2255145"/>
        <a:ext cx="3175378" cy="158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4BA0-788C-4649-9592-DE518060EB4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02C3-E4C1-4AE9-8688-199B603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2988298"/>
              </p:ext>
            </p:extLst>
          </p:nvPr>
        </p:nvGraphicFramePr>
        <p:xfrm>
          <a:off x="504700" y="385948"/>
          <a:ext cx="11269683" cy="607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7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6577" y="219694"/>
            <a:ext cx="11144992" cy="638298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43390"/>
              </p:ext>
            </p:extLst>
          </p:nvPr>
        </p:nvGraphicFramePr>
        <p:xfrm>
          <a:off x="409699" y="368135"/>
          <a:ext cx="11346872" cy="609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635834" y="3390405"/>
            <a:ext cx="641267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635834" y="3491345"/>
            <a:ext cx="641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93179" y="3384467"/>
            <a:ext cx="641267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3179" y="3485407"/>
            <a:ext cx="641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6577" y="219694"/>
            <a:ext cx="1656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Environments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4</cp:revision>
  <dcterms:created xsi:type="dcterms:W3CDTF">2019-08-26T18:56:21Z</dcterms:created>
  <dcterms:modified xsi:type="dcterms:W3CDTF">2019-08-26T19:48:34Z</dcterms:modified>
</cp:coreProperties>
</file>