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321"/>
    <a:srgbClr val="005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B4A-1909-4854-91BB-3FCC238A593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333-3B47-4078-B6D6-11AEC475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3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B4A-1909-4854-91BB-3FCC238A593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333-3B47-4078-B6D6-11AEC475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7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B4A-1909-4854-91BB-3FCC238A593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333-3B47-4078-B6D6-11AEC475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5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B4A-1909-4854-91BB-3FCC238A593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333-3B47-4078-B6D6-11AEC475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1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B4A-1909-4854-91BB-3FCC238A593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333-3B47-4078-B6D6-11AEC475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4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B4A-1909-4854-91BB-3FCC238A593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333-3B47-4078-B6D6-11AEC475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0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B4A-1909-4854-91BB-3FCC238A593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333-3B47-4078-B6D6-11AEC475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B4A-1909-4854-91BB-3FCC238A593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333-3B47-4078-B6D6-11AEC475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4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B4A-1909-4854-91BB-3FCC238A593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333-3B47-4078-B6D6-11AEC475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8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B4A-1909-4854-91BB-3FCC238A593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333-3B47-4078-B6D6-11AEC475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7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B4A-1909-4854-91BB-3FCC238A593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333-3B47-4078-B6D6-11AEC475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11B4A-1909-4854-91BB-3FCC238A593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CD333-3B47-4078-B6D6-11AEC4750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5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2267" y="459982"/>
            <a:ext cx="8229600" cy="1371600"/>
          </a:xfrm>
          <a:prstGeom prst="rect">
            <a:avLst/>
          </a:prstGeom>
          <a:solidFill>
            <a:srgbClr val="005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Correlated and Redundant Sensors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6667" y="2815507"/>
            <a:ext cx="6400800" cy="1371600"/>
          </a:xfrm>
          <a:prstGeom prst="rect">
            <a:avLst/>
          </a:prstGeom>
          <a:solidFill>
            <a:srgbClr val="005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Two Dozen Independent Composite Sensors (PCs)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771067" y="5171032"/>
            <a:ext cx="4572000" cy="1371600"/>
          </a:xfrm>
          <a:prstGeom prst="rect">
            <a:avLst/>
          </a:prstGeom>
          <a:solidFill>
            <a:srgbClr val="005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Two Control Charts</a:t>
            </a:r>
            <a:endParaRPr lang="en-US" sz="4000" dirty="0"/>
          </a:p>
        </p:txBody>
      </p:sp>
      <p:sp>
        <p:nvSpPr>
          <p:cNvPr id="6" name="Down Arrow 5"/>
          <p:cNvSpPr/>
          <p:nvPr/>
        </p:nvSpPr>
        <p:spPr>
          <a:xfrm>
            <a:off x="5643251" y="1973136"/>
            <a:ext cx="827632" cy="700817"/>
          </a:xfrm>
          <a:prstGeom prst="downArrow">
            <a:avLst/>
          </a:prstGeom>
          <a:solidFill>
            <a:srgbClr val="F47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94685" y="2138878"/>
            <a:ext cx="134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(MSAD-PCA)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5643251" y="4328661"/>
            <a:ext cx="827632" cy="700817"/>
          </a:xfrm>
          <a:prstGeom prst="downArrow">
            <a:avLst/>
          </a:prstGeom>
          <a:solidFill>
            <a:srgbClr val="F47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04772" y="4494403"/>
            <a:ext cx="235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Hotelling’s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i="1" baseline="30000" dirty="0" smtClean="0"/>
              <a:t>2</a:t>
            </a:r>
            <a:r>
              <a:rPr lang="en-US" dirty="0" smtClean="0"/>
              <a:t> and </a:t>
            </a:r>
            <a:r>
              <a:rPr lang="en-US" i="1" dirty="0" smtClean="0"/>
              <a:t>SPE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3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Miami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Odom, Gabriel J</dc:creator>
  <cp:lastModifiedBy>Odom, Gabriel J</cp:lastModifiedBy>
  <cp:revision>3</cp:revision>
  <dcterms:created xsi:type="dcterms:W3CDTF">2019-04-16T22:25:51Z</dcterms:created>
  <dcterms:modified xsi:type="dcterms:W3CDTF">2019-04-16T22:38:44Z</dcterms:modified>
</cp:coreProperties>
</file>