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7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7D67-3918-4E1E-BBCF-09148EA91F0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A295-FD69-4665-8418-D669179C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3" y="497217"/>
            <a:ext cx="5876925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24" y="166316"/>
            <a:ext cx="5543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74" y="4187351"/>
            <a:ext cx="59055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3" y="3022827"/>
            <a:ext cx="6276975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45" y="5193972"/>
            <a:ext cx="510540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930" y="1420587"/>
            <a:ext cx="90963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6102" y="3263981"/>
            <a:ext cx="62960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1</cp:revision>
  <dcterms:created xsi:type="dcterms:W3CDTF">2019-04-16T12:34:43Z</dcterms:created>
  <dcterms:modified xsi:type="dcterms:W3CDTF">2019-04-16T12:35:11Z</dcterms:modified>
</cp:coreProperties>
</file>