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F00"/>
    <a:srgbClr val="006A4D"/>
    <a:srgbClr val="F47321"/>
    <a:srgbClr val="005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0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1B4A-1909-4854-91BB-3FCC238A593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267" y="459982"/>
            <a:ext cx="8229600" cy="1371600"/>
          </a:xfrm>
          <a:prstGeom prst="rect">
            <a:avLst/>
          </a:prstGeom>
          <a:solidFill>
            <a:srgbClr val="00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Correlated and Redundant Sensors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6667" y="2815507"/>
            <a:ext cx="6400800" cy="1371600"/>
          </a:xfrm>
          <a:prstGeom prst="rect">
            <a:avLst/>
          </a:prstGeom>
          <a:solidFill>
            <a:srgbClr val="00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Two Dozen Independent Composite Sensors (PCs)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771067" y="5171032"/>
            <a:ext cx="4572000" cy="1371600"/>
          </a:xfrm>
          <a:prstGeom prst="rect">
            <a:avLst/>
          </a:prstGeom>
          <a:solidFill>
            <a:srgbClr val="00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Two Control Charts</a:t>
            </a:r>
            <a:endParaRPr lang="en-US" sz="4000" dirty="0"/>
          </a:p>
        </p:txBody>
      </p:sp>
      <p:sp>
        <p:nvSpPr>
          <p:cNvPr id="6" name="Down Arrow 5"/>
          <p:cNvSpPr/>
          <p:nvPr/>
        </p:nvSpPr>
        <p:spPr>
          <a:xfrm>
            <a:off x="5643251" y="1973136"/>
            <a:ext cx="827632" cy="700817"/>
          </a:xfrm>
          <a:prstGeom prst="downArrow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4685" y="2138878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(MSAD-PCA)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43251" y="4328661"/>
            <a:ext cx="827632" cy="700817"/>
          </a:xfrm>
          <a:prstGeom prst="downArrow">
            <a:avLst/>
          </a:prstGeom>
          <a:solidFill>
            <a:srgbClr val="F7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04772" y="4494403"/>
            <a:ext cx="235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Hotelling’s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SPE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4</cp:revision>
  <dcterms:created xsi:type="dcterms:W3CDTF">2019-04-16T22:25:51Z</dcterms:created>
  <dcterms:modified xsi:type="dcterms:W3CDTF">2019-05-17T20:30:11Z</dcterms:modified>
</cp:coreProperties>
</file>