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FFFF00"/>
    <a:srgbClr val="0070C0"/>
    <a:srgbClr val="7F7F7F"/>
    <a:srgbClr val="222A35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6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5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4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8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5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7D07-5B83-40AF-A3AA-43F47B85431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5BF7-FD35-4185-91A8-5E15EC70B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1392702" y="5493654"/>
            <a:ext cx="3319975" cy="973017"/>
          </a:xfrm>
          <a:prstGeom prst="can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/>
          <p:cNvSpPr/>
          <p:nvPr/>
        </p:nvSpPr>
        <p:spPr>
          <a:xfrm>
            <a:off x="1392701" y="4703519"/>
            <a:ext cx="3319975" cy="973017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ilindro 5"/>
          <p:cNvSpPr/>
          <p:nvPr/>
        </p:nvSpPr>
        <p:spPr>
          <a:xfrm>
            <a:off x="1392700" y="3913384"/>
            <a:ext cx="3319975" cy="97301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ilindro 6"/>
          <p:cNvSpPr/>
          <p:nvPr/>
        </p:nvSpPr>
        <p:spPr>
          <a:xfrm>
            <a:off x="1392700" y="3123249"/>
            <a:ext cx="3319975" cy="973017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ilindro 7"/>
          <p:cNvSpPr/>
          <p:nvPr/>
        </p:nvSpPr>
        <p:spPr>
          <a:xfrm>
            <a:off x="1392700" y="2333114"/>
            <a:ext cx="3319975" cy="973017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ilindro 8"/>
          <p:cNvSpPr/>
          <p:nvPr/>
        </p:nvSpPr>
        <p:spPr>
          <a:xfrm>
            <a:off x="1392700" y="1542979"/>
            <a:ext cx="3319975" cy="973017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952802" y="5649793"/>
            <a:ext cx="618979" cy="619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-</a:t>
            </a:r>
            <a:endParaRPr lang="pt-BR" sz="3200" dirty="0"/>
          </a:p>
        </p:txBody>
      </p:sp>
      <p:sp>
        <p:nvSpPr>
          <p:cNvPr id="11" name="Elipse 10"/>
          <p:cNvSpPr/>
          <p:nvPr/>
        </p:nvSpPr>
        <p:spPr>
          <a:xfrm>
            <a:off x="8511971" y="5649793"/>
            <a:ext cx="618979" cy="619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+</a:t>
            </a:r>
            <a:endParaRPr lang="pt-BR" sz="3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697070" y="5697783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4/6</a:t>
            </a:r>
            <a:endParaRPr lang="pt-BR" sz="28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542497" y="2093965"/>
            <a:ext cx="675250" cy="42203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979249" y="1450809"/>
            <a:ext cx="233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 da pilha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344354" y="2093965"/>
            <a:ext cx="675250" cy="4220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146211" y="2093965"/>
            <a:ext cx="675250" cy="42203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948068" y="2093965"/>
            <a:ext cx="675250" cy="42203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542497" y="2654214"/>
            <a:ext cx="675250" cy="4220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4354" y="2654214"/>
            <a:ext cx="675250" cy="4220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146211" y="2654214"/>
            <a:ext cx="675250" cy="42203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948068" y="2654214"/>
            <a:ext cx="675250" cy="422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542497" y="3214013"/>
            <a:ext cx="675250" cy="4220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344354" y="3214013"/>
            <a:ext cx="675250" cy="4220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8948068" y="3214013"/>
            <a:ext cx="675250" cy="422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146211" y="3214013"/>
            <a:ext cx="675250" cy="42203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479193" y="4008117"/>
            <a:ext cx="3080821" cy="1390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Tamanho = 6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Topo = 4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Status = Normal</a:t>
            </a:r>
            <a:endParaRPr lang="pt-BR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40674" y="185724"/>
            <a:ext cx="289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nterface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lindro 8"/>
          <p:cNvSpPr>
            <a:spLocks noChangeAspect="1"/>
          </p:cNvSpPr>
          <p:nvPr/>
        </p:nvSpPr>
        <p:spPr>
          <a:xfrm>
            <a:off x="140674" y="5622550"/>
            <a:ext cx="3684984" cy="1080000"/>
          </a:xfrm>
          <a:prstGeom prst="ca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ilindro 47"/>
          <p:cNvSpPr>
            <a:spLocks noChangeAspect="1"/>
          </p:cNvSpPr>
          <p:nvPr/>
        </p:nvSpPr>
        <p:spPr>
          <a:xfrm>
            <a:off x="140674" y="4776144"/>
            <a:ext cx="3684984" cy="1080000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ilindro 50"/>
          <p:cNvSpPr>
            <a:spLocks noChangeAspect="1"/>
          </p:cNvSpPr>
          <p:nvPr/>
        </p:nvSpPr>
        <p:spPr>
          <a:xfrm>
            <a:off x="140674" y="3929738"/>
            <a:ext cx="3684984" cy="1080000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ilindro 51"/>
          <p:cNvSpPr>
            <a:spLocks noChangeAspect="1"/>
          </p:cNvSpPr>
          <p:nvPr/>
        </p:nvSpPr>
        <p:spPr>
          <a:xfrm>
            <a:off x="140674" y="3083332"/>
            <a:ext cx="3684984" cy="1080000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ilindro 64"/>
          <p:cNvSpPr>
            <a:spLocks noChangeAspect="1"/>
          </p:cNvSpPr>
          <p:nvPr/>
        </p:nvSpPr>
        <p:spPr>
          <a:xfrm>
            <a:off x="8311659" y="5622550"/>
            <a:ext cx="3684984" cy="108000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ilindro 65"/>
          <p:cNvSpPr>
            <a:spLocks noChangeAspect="1"/>
          </p:cNvSpPr>
          <p:nvPr/>
        </p:nvSpPr>
        <p:spPr>
          <a:xfrm>
            <a:off x="8311659" y="4776144"/>
            <a:ext cx="3684984" cy="1080000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ilindro 66"/>
          <p:cNvSpPr>
            <a:spLocks noChangeAspect="1"/>
          </p:cNvSpPr>
          <p:nvPr/>
        </p:nvSpPr>
        <p:spPr>
          <a:xfrm>
            <a:off x="8311659" y="3929738"/>
            <a:ext cx="3684984" cy="1080000"/>
          </a:xfrm>
          <a:prstGeom prst="ca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ilindro 67"/>
          <p:cNvSpPr>
            <a:spLocks noChangeAspect="1"/>
          </p:cNvSpPr>
          <p:nvPr/>
        </p:nvSpPr>
        <p:spPr>
          <a:xfrm>
            <a:off x="8311659" y="3083332"/>
            <a:ext cx="3684984" cy="1080000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ilindro 68"/>
          <p:cNvSpPr>
            <a:spLocks noChangeAspect="1"/>
          </p:cNvSpPr>
          <p:nvPr/>
        </p:nvSpPr>
        <p:spPr>
          <a:xfrm>
            <a:off x="4226166" y="5622550"/>
            <a:ext cx="3684984" cy="1080000"/>
          </a:xfrm>
          <a:prstGeom prst="can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ilindro 69"/>
          <p:cNvSpPr>
            <a:spLocks noChangeAspect="1"/>
          </p:cNvSpPr>
          <p:nvPr/>
        </p:nvSpPr>
        <p:spPr>
          <a:xfrm>
            <a:off x="4226166" y="4776144"/>
            <a:ext cx="3684984" cy="1080000"/>
          </a:xfrm>
          <a:prstGeom prst="can">
            <a:avLst/>
          </a:prstGeom>
          <a:solidFill>
            <a:srgbClr val="222A3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ilindro 70"/>
          <p:cNvSpPr>
            <a:spLocks noChangeAspect="1"/>
          </p:cNvSpPr>
          <p:nvPr/>
        </p:nvSpPr>
        <p:spPr>
          <a:xfrm>
            <a:off x="4226166" y="3929738"/>
            <a:ext cx="3684984" cy="1080000"/>
          </a:xfrm>
          <a:prstGeom prst="can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ilindro 71"/>
          <p:cNvSpPr>
            <a:spLocks noChangeAspect="1"/>
          </p:cNvSpPr>
          <p:nvPr/>
        </p:nvSpPr>
        <p:spPr>
          <a:xfrm>
            <a:off x="4226166" y="3083332"/>
            <a:ext cx="3684984" cy="1080000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ilindro 72"/>
          <p:cNvSpPr>
            <a:spLocks noChangeAspect="1"/>
          </p:cNvSpPr>
          <p:nvPr/>
        </p:nvSpPr>
        <p:spPr>
          <a:xfrm>
            <a:off x="4226166" y="2236926"/>
            <a:ext cx="3684984" cy="10800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40674" y="185724"/>
            <a:ext cx="6255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Objetos da interface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4" name="Retângulo de cantos arredondados 73"/>
          <p:cNvSpPr/>
          <p:nvPr/>
        </p:nvSpPr>
        <p:spPr>
          <a:xfrm>
            <a:off x="8737057" y="1196757"/>
            <a:ext cx="675250" cy="42203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38914" y="1196757"/>
            <a:ext cx="675250" cy="4220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10340771" y="1196757"/>
            <a:ext cx="675250" cy="42203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11142628" y="1196757"/>
            <a:ext cx="675250" cy="42203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8737057" y="1757006"/>
            <a:ext cx="675250" cy="4220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9538914" y="1757006"/>
            <a:ext cx="675250" cy="4220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0340771" y="1757006"/>
            <a:ext cx="675250" cy="42203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11142628" y="1757006"/>
            <a:ext cx="675250" cy="422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8737057" y="2316805"/>
            <a:ext cx="675250" cy="4220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9538914" y="2316805"/>
            <a:ext cx="675250" cy="4220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11142628" y="2316805"/>
            <a:ext cx="675250" cy="422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0340771" y="2316805"/>
            <a:ext cx="675250" cy="42203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4959208" y="1447629"/>
            <a:ext cx="618979" cy="619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pt-BR" sz="3200" dirty="0"/>
              <a:t>-</a:t>
            </a:r>
            <a:endParaRPr lang="pt-BR" sz="3200" dirty="0"/>
          </a:p>
        </p:txBody>
      </p:sp>
      <p:sp>
        <p:nvSpPr>
          <p:cNvPr id="87" name="Elipse 86"/>
          <p:cNvSpPr/>
          <p:nvPr/>
        </p:nvSpPr>
        <p:spPr>
          <a:xfrm>
            <a:off x="6518377" y="1447629"/>
            <a:ext cx="618979" cy="619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+</a:t>
            </a:r>
            <a:endParaRPr lang="pt-BR" sz="32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442755" y="1269325"/>
            <a:ext cx="3080821" cy="1390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6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Gregório</dc:creator>
  <cp:lastModifiedBy>Gabriel Gregório</cp:lastModifiedBy>
  <cp:revision>3</cp:revision>
  <dcterms:created xsi:type="dcterms:W3CDTF">2019-10-05T20:46:47Z</dcterms:created>
  <dcterms:modified xsi:type="dcterms:W3CDTF">2019-10-05T21:17:50Z</dcterms:modified>
</cp:coreProperties>
</file>