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4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3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69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9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4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67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2B2496-749C-41BC-8D6E-F83B5D913CD3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42DD60-4F14-4204-9F18-F8A3F33B6D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07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BC3622A-8303-6268-BDA4-6B5DBE35D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latin typeface="+mj-lt"/>
                <a:cs typeface="Times New Roman" panose="02020603050405020304" pitchFamily="18" charset="0"/>
              </a:rPr>
              <a:t>Nomes : Miguel Ayres, Gabriel </a:t>
            </a:r>
            <a:r>
              <a:rPr lang="pt-BR" sz="2400" dirty="0" err="1">
                <a:latin typeface="+mj-lt"/>
                <a:cs typeface="Times New Roman" panose="02020603050405020304" pitchFamily="18" charset="0"/>
              </a:rPr>
              <a:t>Paiffer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, Victor </a:t>
            </a:r>
            <a:r>
              <a:rPr lang="pt-BR" sz="2400" dirty="0" err="1">
                <a:latin typeface="+mj-lt"/>
                <a:cs typeface="Times New Roman" panose="02020603050405020304" pitchFamily="18" charset="0"/>
              </a:rPr>
              <a:t>Paiffer</a:t>
            </a:r>
            <a:r>
              <a:rPr lang="pt-BR" sz="2400" dirty="0">
                <a:latin typeface="+mj-lt"/>
                <a:cs typeface="Times New Roman" panose="02020603050405020304" pitchFamily="18" charset="0"/>
              </a:rPr>
              <a:t> e Felipe Guelfi</a:t>
            </a:r>
          </a:p>
          <a:p>
            <a:r>
              <a:rPr lang="pt-BR" sz="2400" dirty="0">
                <a:latin typeface="+mj-lt"/>
                <a:cs typeface="Times New Roman" panose="02020603050405020304" pitchFamily="18" charset="0"/>
              </a:rPr>
              <a:t>ADS 2º semestre 2022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935AE1-6149-8A83-F534-177E8B3C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15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C541-5012-9374-2B2A-302D4B85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2ABF9-4232-BF44-1F01-3B4E20C3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lnSpc>
                <a:spcPct val="115000"/>
              </a:lnSpc>
              <a:buNone/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1.Consultar saldo ou estoque 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2.Capacidade de realizar transações bancarias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3.Grafico interativo de gastos e lucros recebidos pela conta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4.O sistema deve manter usuários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5.O sistema deve permitir que os usuários enviem quaisquer irregularidades no app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6.O sistema deve manter contas administradoras. 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Geração de relatórios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8. Cadastro de usuários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12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9BC82-18CD-F5B9-0C1B-857C4FCE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AEF3-F9C6-D423-3A66-F7C815D4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1.O aplicativo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linguagem utilizada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3.Modulo de formação cadastrais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Suporte para Android e IOS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algn="just">
              <a:lnSpc>
                <a:spcPct val="115000"/>
              </a:lnSpc>
            </a:pPr>
            <a:r>
              <a:rPr lang="pt-BR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Possibilidade de emissão de relatório por </a:t>
            </a:r>
            <a:r>
              <a:rPr lang="pt-BR" sz="1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usuário</a:t>
            </a:r>
          </a:p>
          <a:p>
            <a:pPr marL="685800" algn="just">
              <a:lnSpc>
                <a:spcPct val="115000"/>
              </a:lnSpc>
            </a:pPr>
            <a:r>
              <a:rPr lang="pt-BR" sz="1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6. Segurança do aplicativo</a:t>
            </a:r>
          </a:p>
          <a:p>
            <a:pPr marL="685800" algn="just">
              <a:lnSpc>
                <a:spcPct val="115000"/>
              </a:lnSpc>
            </a:pPr>
            <a:r>
              <a:rPr lang="pt-BR" sz="1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Atualização e correção de bugs do </a:t>
            </a:r>
            <a:r>
              <a:rPr lang="pt-BR" sz="12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</a:t>
            </a:r>
            <a:r>
              <a:rPr lang="pt-BR" sz="1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aplicadas diariamente</a:t>
            </a:r>
            <a:endParaRPr lang="pt-B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D350-460A-2A97-CE08-7186359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EBBAF-2C06-7E7B-5154-CB71CBFF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228600" algn="just">
              <a:lnSpc>
                <a:spcPct val="115000"/>
              </a:lnSpc>
            </a:pPr>
            <a:r>
              <a:rPr lang="pt-BR" sz="18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Usuario</a:t>
            </a:r>
            <a:r>
              <a:rPr lang="pt-BR" sz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Empresa </a:t>
            </a:r>
            <a:r>
              <a:rPr lang="pt-BR" sz="180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(sistema).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Administradores.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40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3D8255-A903-CC2E-2BEC-EACA128E3E95}"/>
              </a:ext>
            </a:extLst>
          </p:cNvPr>
          <p:cNvSpPr txBox="1"/>
          <p:nvPr/>
        </p:nvSpPr>
        <p:spPr>
          <a:xfrm>
            <a:off x="1261872" y="379563"/>
            <a:ext cx="596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DIAGRAMA DE CASO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DF5AE3-9FC6-F165-CBAD-6415855A3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84" y="1266738"/>
            <a:ext cx="7097086" cy="55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5231-744A-DD75-09AC-6DC230F6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60" y="28752"/>
            <a:ext cx="10614248" cy="970450"/>
          </a:xfrm>
        </p:spPr>
        <p:txBody>
          <a:bodyPr/>
          <a:lstStyle/>
          <a:p>
            <a:r>
              <a:rPr lang="pt-BR" dirty="0"/>
              <a:t>INTERFACE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710CF6-4D53-852B-A48C-A361FB4979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53" y="999202"/>
            <a:ext cx="3169131" cy="57412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DAA5CD-FFE6-EF1B-A1CC-6FF62B58E2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9" y="999203"/>
            <a:ext cx="3169131" cy="5741231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9594371A-E2A6-8656-899E-8DD28D4FB6E8}"/>
              </a:ext>
            </a:extLst>
          </p:cNvPr>
          <p:cNvCxnSpPr/>
          <p:nvPr/>
        </p:nvCxnSpPr>
        <p:spPr>
          <a:xfrm>
            <a:off x="9471984" y="2769079"/>
            <a:ext cx="1121434" cy="552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1148C3-382E-6DC0-878C-C083580EC191}"/>
              </a:ext>
            </a:extLst>
          </p:cNvPr>
          <p:cNvSpPr txBox="1"/>
          <p:nvPr/>
        </p:nvSpPr>
        <p:spPr>
          <a:xfrm>
            <a:off x="10593418" y="3105834"/>
            <a:ext cx="143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Area inicial do app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5C3A222-7A16-8D48-E92A-2B5DD4D8A3B4}"/>
              </a:ext>
            </a:extLst>
          </p:cNvPr>
          <p:cNvCxnSpPr>
            <a:cxnSpLocks/>
          </p:cNvCxnSpPr>
          <p:nvPr/>
        </p:nvCxnSpPr>
        <p:spPr>
          <a:xfrm>
            <a:off x="3600270" y="2769079"/>
            <a:ext cx="1121434" cy="5520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A2E63C-C597-1DE2-983D-7F354B7B3059}"/>
              </a:ext>
            </a:extLst>
          </p:cNvPr>
          <p:cNvSpPr txBox="1"/>
          <p:nvPr/>
        </p:nvSpPr>
        <p:spPr>
          <a:xfrm>
            <a:off x="4870868" y="3105833"/>
            <a:ext cx="112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do app</a:t>
            </a:r>
          </a:p>
        </p:txBody>
      </p:sp>
    </p:spTree>
    <p:extLst>
      <p:ext uri="{BB962C8B-B14F-4D97-AF65-F5344CB8AC3E}">
        <p14:creationId xmlns:p14="http://schemas.microsoft.com/office/powerpoint/2010/main" val="11653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Testes de software e segurança.</a:t>
            </a:r>
          </a:p>
          <a:p>
            <a:r>
              <a:rPr lang="pt-BR" dirty="0" err="1" smtClean="0"/>
              <a:t>Login</a:t>
            </a:r>
            <a:r>
              <a:rPr lang="pt-BR" dirty="0" smtClean="0"/>
              <a:t> e </a:t>
            </a:r>
            <a:r>
              <a:rPr lang="pt-BR" dirty="0" err="1" smtClean="0"/>
              <a:t>logout</a:t>
            </a:r>
            <a:r>
              <a:rPr lang="pt-BR" dirty="0" smtClean="0"/>
              <a:t> do sistema.</a:t>
            </a:r>
          </a:p>
          <a:p>
            <a:r>
              <a:rPr lang="pt-BR" dirty="0" smtClean="0"/>
              <a:t>Testes de aceitação feitos dentro da empresa para ver a porcentagem de aceitação.</a:t>
            </a:r>
          </a:p>
        </p:txBody>
      </p:sp>
    </p:spTree>
    <p:extLst>
      <p:ext uri="{BB962C8B-B14F-4D97-AF65-F5344CB8AC3E}">
        <p14:creationId xmlns:p14="http://schemas.microsoft.com/office/powerpoint/2010/main" val="32231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168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2</vt:lpstr>
      <vt:lpstr>Citável</vt:lpstr>
      <vt:lpstr>Apresentação do PowerPoint</vt:lpstr>
      <vt:lpstr>REQUISITOS FUNCIONAIS</vt:lpstr>
      <vt:lpstr>REQUISITOS NÃO FUNCIONAIS</vt:lpstr>
      <vt:lpstr>AUTORES</vt:lpstr>
      <vt:lpstr>Apresentação do PowerPoint</vt:lpstr>
      <vt:lpstr>INTERFACE</vt:lpstr>
      <vt:lpstr>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ayres ferreira oliveira</dc:creator>
  <cp:lastModifiedBy>Lab4h</cp:lastModifiedBy>
  <cp:revision>7</cp:revision>
  <dcterms:created xsi:type="dcterms:W3CDTF">2022-11-30T18:32:31Z</dcterms:created>
  <dcterms:modified xsi:type="dcterms:W3CDTF">2022-11-30T22:33:56Z</dcterms:modified>
</cp:coreProperties>
</file>