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abrielparolis/IA_IMOVEI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Projeto Inteligência Artificial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David Alcancio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Gabriel Parolis Viti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Matriz de confusão - Vizinho mais próximo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12" y="1325725"/>
            <a:ext cx="7610374" cy="368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5"/>
            <a:ext cx="8368200" cy="35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Pela comparação efetuada entre esses dois classificadores, na Matriz de Confusão, podemos observar que dos resultados obtidos, para a situação da imobiliária, o algorítmo que melhor vai atender às necessidades do estabelecimento é o Vizinho Mais Próximo, por obter um melhor desempenho, não mostrando nenhum erro na hora da classificação dos imóveis.  Já o algorítmo kNN, na comparação dos imóveis, demonstrou alguns erros ao classificá-los, obtendo assim menor desempenho do que o primeiro classificador.</a:t>
            </a:r>
            <a:br>
              <a:rPr lang="en"/>
            </a:br>
            <a:r>
              <a:rPr lang="en"/>
              <a:t>	A matriz de confusão depois de ter os dados de geolocalização obteve uma melhora muito boa dos resultados, sendo que o segundo algoritmo conseguiu uma taxa de 100% de acertos na classificação dos imóveis.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PROJETO DISPONIBILIZADO NO GITHUB ATRAVÉS DO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https://github.com/gabrielparolis/IA_IMOVEIS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26150" y="2285400"/>
            <a:ext cx="85206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>
              <a:spcBef>
                <a:spcPts val="0"/>
              </a:spcBef>
              <a:buNone/>
            </a:pPr>
            <a:r>
              <a:rPr lang="en" sz="6000"/>
              <a:t>Obrigado!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CASO: IMOBILIÁRIA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Trata-se de uma empresa do ramo imobiliário que tem alto volume de captação de imóveis e ela viu que estava perdendo muito tempo categorizando seus imóveis no sistema da empresa o que a fez optar por inserir um módulo de inteligência artificial que serÍa capaz de realizar as classificações dos imóveis automaticamente, baseado em informações obtidas de uma base de dados e adicionando isso à localização geográfica onde mais se concentram os imóveis separando-os por tipos.  Economizando assim um tempo valioso de seus recursos.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de Dados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 A base de dados que foi usada para a resolução do problema da imobiliária, chama-se imoveis_weka.arff. Esta base de dados foi gerada à partir de um arquivo SQL, que existe no próprio site da imobiliária com mais de 150 imóveis.</a:t>
            </a:r>
            <a:br>
              <a:rPr lang="en"/>
            </a:br>
            <a:r>
              <a:rPr lang="en"/>
              <a:t>	A base arff gerada, conta com 6 atributos: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Tp_imv (sitio, comercio, chacara, apartamento, terreno, casa);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Dorms (Quantidade de dormitórios no imóvel);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A.c (Tamanho da área construída do imóvel);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A.t (Tamanho da área total do imóvel);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Longitude (Coordenadas da longitude da categoria do imóvel);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en" sz="1700"/>
              <a:t>Latitude (Coordenadas da latitude da categoria do imóvel).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5054" l="0" r="0" t="595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497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Resultado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1879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Real;Vizinho;Knn</a:t>
            </a:r>
            <a:br>
              <a:rPr lang="en"/>
            </a:br>
            <a:r>
              <a:rPr lang="en"/>
              <a:t>1.0;1.0;1.0</a:t>
            </a:r>
            <a:br>
              <a:rPr lang="en"/>
            </a:br>
            <a:r>
              <a:rPr lang="en"/>
              <a:t>5.0;5.0;5.0</a:t>
            </a:r>
            <a:br>
              <a:rPr lang="en"/>
            </a:br>
            <a:r>
              <a:rPr lang="en"/>
              <a:t>5.0;5.0;5.0</a:t>
            </a:r>
            <a:br>
              <a:rPr lang="en"/>
            </a:br>
            <a:r>
              <a:rPr lang="en"/>
              <a:t>3.0;3.0;3.0</a:t>
            </a:r>
            <a:br>
              <a:rPr lang="en"/>
            </a:br>
            <a:r>
              <a:rPr lang="en"/>
              <a:t>4.0;4.0;4.0</a:t>
            </a:r>
            <a:br>
              <a:rPr lang="en"/>
            </a:br>
            <a:r>
              <a:rPr lang="en"/>
              <a:t>4.0;4.0;4.0</a:t>
            </a:r>
            <a:br>
              <a:rPr lang="en"/>
            </a:br>
            <a:r>
              <a:rPr lang="en"/>
              <a:t>4.0;4.0;4.0</a:t>
            </a:r>
            <a:br>
              <a:rPr lang="en"/>
            </a:br>
            <a:r>
              <a:rPr lang="en"/>
              <a:t>5.0;5.0;5.0</a:t>
            </a:r>
            <a:br>
              <a:rPr lang="en"/>
            </a:br>
            <a:r>
              <a:rPr lang="en"/>
              <a:t>5.0;5.0;5.0</a:t>
            </a:r>
            <a:br>
              <a:rPr lang="en"/>
            </a:br>
            <a:r>
              <a:rPr lang="en"/>
              <a:t>4.0;4.0;4.0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491550" y="1529150"/>
            <a:ext cx="1283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0.0;0.0;5.0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3.0;3.0;3.0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1.0;1.0;2.0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3.0;3.0;3.0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138325" y="1529150"/>
            <a:ext cx="1283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3.0;3.0;3.0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5.0;5.0;5.05.0;5.0;5.05.0;5.0;5.05.0;5.0;5.04.0;4.0;4.04.0;4.0;4.05.0;5.0;5.0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678150" y="1529150"/>
            <a:ext cx="1283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4.0;4.0;4.0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2.0;2.0;2.0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4.0;4.0;4.0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1.0;1.0;1.0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3.0;3.0;3.0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124500" y="1529150"/>
            <a:ext cx="1283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5.0;5.0;5.05.0;5.0;5.05.0;5.0;5.05.0;5.0;5.05.0;5.0;5.05.0;5.0;5.04.0;4.0;4.05.0;5.0;5.03.0;3.0;5.05.0;5.0;5.0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Matriz de Confusão KNN - Antes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5" y="1325374"/>
            <a:ext cx="8089450" cy="37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Matriz de Confusão VMP - Antes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25" y="1325375"/>
            <a:ext cx="8039100" cy="37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Matriz de confusão - KNN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0" y="1311925"/>
            <a:ext cx="7648524" cy="37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