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6" r:id="rId3"/>
    <p:sldId id="273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4" r:id="rId19"/>
    <p:sldId id="276" r:id="rId20"/>
    <p:sldId id="277" r:id="rId21"/>
    <p:sldId id="278" r:id="rId22"/>
    <p:sldId id="279" r:id="rId23"/>
    <p:sldId id="284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F645B-616F-4EEA-A827-30591BFA49D2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3EF24-549A-400E-AD12-97C29E8C6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780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3EF24-549A-400E-AD12-97C29E8C6D0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059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3EF24-549A-400E-AD12-97C29E8C6D0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32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55E41-1FB1-6FE3-603A-4A2C73F2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352FB0-3C55-C2E1-102D-584740692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A579C0-F7C5-2362-7F3D-7C9F0AD8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84980-170E-4943-6AA6-66E4EA4F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53B46-6706-B0D5-FA26-03AB12A1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09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C7422-551C-B854-1B5E-801B3BA4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25B827-52F8-680E-D75E-86EF8AC5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B96A32-C537-5E9A-8832-D31CA966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BEF894-2701-EDD0-5D9B-5D3A335D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4D0685-B3EE-7EF6-787B-76BE482A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76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CD81C2-C232-93FE-6902-87EF9255A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9A53F9-154E-6258-5723-9278C2B7F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12E116-CA0F-86DA-EF51-6977B860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60D959-4D21-10E0-2F6F-0CCBDC08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A99FC2-3A49-5A87-AC54-5B19FA3D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12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A9FA9-4B85-06E3-1079-63DC481D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9EA61D-8619-3E22-4F03-EE96C8BA9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DA8EE-5AB5-FB08-CF62-D35BEA13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47E39-01C3-163D-F756-BD904633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3A2B1-AF7A-FBCC-D208-44A63867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83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5D97F-5C66-939A-1513-8D8A0073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8A4DE2-C5BB-DB6A-4B5C-AAABA4FC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D4C3FA-2649-2750-36FF-3A40A06F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2CF700-5976-2508-3E2B-587E9537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5FAF73-A1ED-0221-5AB7-38FE9BAD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76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391E8-F404-0412-11C6-614652AB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3410F-0D2B-7C36-10AA-F94913C03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22EFA9-FC47-58B2-27CC-753EA21F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22D005-6433-3738-F55A-17EFAD39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797E6F-A421-E6D0-0EB0-214993D7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DBD04C-C39D-6B08-AA4C-D4A1719C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55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EE20-6D31-59D6-ED20-0E5FADAE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BBE6E2-B8B8-C990-D066-188CA62A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F55DE2-FE01-2130-3CA6-FAC17D950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5A558B-2E63-F5E9-979C-5A9069DAA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6FCD49-EF29-9C51-F555-EBB407BFD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34B498-F0F8-B9FC-3373-623954B0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D6816F-24E7-B7DF-A125-AA1D0905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A89177-CAB3-21FC-A319-0AF440B1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58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E8DEF-61B6-2DAB-DCB5-590FB07D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B7FE9B-AFF4-6FF8-2C78-81897DE3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18AF06-287F-9949-8653-0387581E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8D05F4-0251-C27F-601F-5EB86AA0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61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EB992E-89FA-BE2A-F47F-1A3FE86E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AA8C8E-97FA-26AA-4F48-E9D6453A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E5C663-0F89-158B-DBCC-FD66C768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3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B1FA8-E171-3155-193D-D8886441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019C7-FAEE-8011-FC26-F3CCB9E38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6BFB82-9A5D-40B5-79A0-4ED83D6FC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1376ED-F887-FABB-1705-8F217A97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D7C4C5-DE71-0AAA-F330-CC89AE64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E20456-3175-95D4-C86A-2AF23357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42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C6A37-104F-9BA3-C6C2-594610CC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704403-E1B5-058B-D9F3-51C63D604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4336DC-AF9A-A633-74AA-0A4C63B01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D98DB9-C4F4-151E-843B-A337C25E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1F028C-09A4-B739-0015-5475C7FF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C24C68-5085-B304-0BB9-A7ED3752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49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FAB210-7175-683D-4B3A-FCD8676A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CE8E38-686B-5D33-05EE-FE685DB5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0ABA1-74A1-4C3E-6400-AAC254DDB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57168E-67AD-A9BB-D1BE-12C4F980A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ABF012-B953-F1B7-FFE2-71F39E44C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46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61E0A-59B2-B8F2-942D-96C784AD7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FF34D74-EB8F-25DB-EB0B-C12411954B45}"/>
              </a:ext>
            </a:extLst>
          </p:cNvPr>
          <p:cNvSpPr/>
          <p:nvPr/>
        </p:nvSpPr>
        <p:spPr>
          <a:xfrm>
            <a:off x="3721768" y="0"/>
            <a:ext cx="8470232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B38727-05AC-A297-1538-C1BD57599F3D}"/>
              </a:ext>
            </a:extLst>
          </p:cNvPr>
          <p:cNvSpPr txBox="1"/>
          <p:nvPr/>
        </p:nvSpPr>
        <p:spPr>
          <a:xfrm>
            <a:off x="244521" y="-442803"/>
            <a:ext cx="3734941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Guia definitivo do Python</a:t>
            </a:r>
          </a:p>
        </p:txBody>
      </p:sp>
      <p:pic>
        <p:nvPicPr>
          <p:cNvPr id="4" name="Imagem 3" descr="Uma imagem contendo relógio&#10;&#10;Descrição gerada automaticamente">
            <a:extLst>
              <a:ext uri="{FF2B5EF4-FFF2-40B4-BE49-F238E27FC236}">
                <a16:creationId xmlns:a16="http://schemas.microsoft.com/office/drawing/2014/main" id="{70D6E055-CB13-967C-2EF5-754BA5B5C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"/>
          <a:stretch/>
        </p:blipFill>
        <p:spPr>
          <a:xfrm>
            <a:off x="5639092" y="755538"/>
            <a:ext cx="4635583" cy="457729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2C94B3-87AA-8832-C9D1-374179D0C8DF}"/>
              </a:ext>
            </a:extLst>
          </p:cNvPr>
          <p:cNvSpPr txBox="1"/>
          <p:nvPr/>
        </p:nvSpPr>
        <p:spPr>
          <a:xfrm>
            <a:off x="3979462" y="6160450"/>
            <a:ext cx="622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bg1"/>
                </a:solidFill>
              </a:rPr>
              <a:t>Gabriel Purificação Cavalcanti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5D4C85-2442-01C7-8396-DADDA8C7B159}"/>
              </a:ext>
            </a:extLst>
          </p:cNvPr>
          <p:cNvSpPr txBox="1"/>
          <p:nvPr/>
        </p:nvSpPr>
        <p:spPr>
          <a:xfrm>
            <a:off x="33212" y="2295395"/>
            <a:ext cx="6152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Instalação do Python </a:t>
            </a:r>
          </a:p>
        </p:txBody>
      </p:sp>
    </p:spTree>
    <p:extLst>
      <p:ext uri="{BB962C8B-B14F-4D97-AF65-F5344CB8AC3E}">
        <p14:creationId xmlns:p14="http://schemas.microsoft.com/office/powerpoint/2010/main" val="379328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01CC3-C4AD-BC70-E828-505B25D13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8785CD4-7506-9DED-905C-75A96B647B6F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94AD87-CBF2-B8B3-66C2-C89EABC8D026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7384A9F-DA1F-FB83-963E-62F91112A55D}"/>
              </a:ext>
            </a:extLst>
          </p:cNvPr>
          <p:cNvSpPr txBox="1"/>
          <p:nvPr/>
        </p:nvSpPr>
        <p:spPr>
          <a:xfrm>
            <a:off x="276726" y="882316"/>
            <a:ext cx="11679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3.1: Selecione a opção “Use admin privileges 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</a:rPr>
              <a:t>when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 installing py.exe”  e “</a:t>
            </a:r>
            <a:r>
              <a:rPr lang="pt-BR" sz="2800" dirty="0">
                <a:solidFill>
                  <a:schemeClr val="bg1"/>
                </a:solidFill>
              </a:rPr>
              <a:t>Install Now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” -&gt; Clique em “Costumize instalation.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12CC4D-DEEE-9D16-4BD3-2C4CF72B52FC}"/>
              </a:ext>
            </a:extLst>
          </p:cNvPr>
          <p:cNvSpPr txBox="1"/>
          <p:nvPr/>
        </p:nvSpPr>
        <p:spPr>
          <a:xfrm>
            <a:off x="8089726" y="1978190"/>
            <a:ext cx="4174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FF3E5DE-EAF9-3806-80A9-65412272B3C1}"/>
              </a:ext>
            </a:extLst>
          </p:cNvPr>
          <p:cNvSpPr txBox="1"/>
          <p:nvPr/>
        </p:nvSpPr>
        <p:spPr>
          <a:xfrm>
            <a:off x="8229600" y="2117558"/>
            <a:ext cx="38180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· Você pode também clicar na opção Install Now. Ele vai fazer a instalação padrão. 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· Não recomendo que faça ele porque corre o risco de você não clicar na opção “Add python.exe to PATH”, que será um problema depois.</a:t>
            </a:r>
            <a:endParaRPr lang="pt-BR" sz="2200" dirty="0"/>
          </a:p>
        </p:txBody>
      </p:sp>
      <p:pic>
        <p:nvPicPr>
          <p:cNvPr id="7" name="Imagem 6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20A60796-79C0-0329-4864-C59EFB973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5" y="1978190"/>
            <a:ext cx="7689347" cy="47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2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B6C3C-46DE-34DF-6432-AB252AC06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A2D2D75-FC69-4F88-05FC-0B754EF5696C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908076F-0EC6-17ED-374A-54249F1A6C1A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4420A9-8296-A547-2F81-10838378B086}"/>
              </a:ext>
            </a:extLst>
          </p:cNvPr>
          <p:cNvSpPr txBox="1"/>
          <p:nvPr/>
        </p:nvSpPr>
        <p:spPr>
          <a:xfrm>
            <a:off x="276726" y="882316"/>
            <a:ext cx="9541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3.3: Selecione todas as opções e clique em Next.  </a:t>
            </a:r>
          </a:p>
        </p:txBody>
      </p:sp>
      <p:pic>
        <p:nvPicPr>
          <p:cNvPr id="6" name="Imagem 5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15B35182-3B6F-F458-21A2-F9E739E5A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5" y="1547303"/>
            <a:ext cx="8140105" cy="499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3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B52D8-9527-6B4A-416E-E7851BDD0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304AD2-5E35-DD61-76AC-F37C477397C2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66021C-80B4-0481-8EBC-BCE07308DDA1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3C31EF-F4A2-9CE7-D9A3-011E46648DAB}"/>
              </a:ext>
            </a:extLst>
          </p:cNvPr>
          <p:cNvSpPr txBox="1"/>
          <p:nvPr/>
        </p:nvSpPr>
        <p:spPr>
          <a:xfrm>
            <a:off x="276726" y="882316"/>
            <a:ext cx="95410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3.4: Selecione quase todas as opções -&gt; Escolha o local onde o Python será instalado -&gt; Clique em Install.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4C3FBDA-D18F-C925-FEB5-CDD6AD9DF4FC}"/>
              </a:ext>
            </a:extLst>
          </p:cNvPr>
          <p:cNvSpPr txBox="1"/>
          <p:nvPr/>
        </p:nvSpPr>
        <p:spPr>
          <a:xfrm>
            <a:off x="8229600" y="2117558"/>
            <a:ext cx="38180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· O local onde o Python será instalado é de escolha sua. Recomendo que instale nos mesmo local que o Python quer que você instale, no local do “Install Now”. 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· Isso evita problema com o pip no futuro, sempre deixe o Python instalado no local padrão.</a:t>
            </a:r>
            <a:endParaRPr lang="pt-BR" sz="2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FE4B49-4A16-3E5E-7B71-59832A8A7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21" y="1978190"/>
            <a:ext cx="7680158" cy="475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48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953BD-CF7E-2393-47D8-4DE0932C0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1DABB3A-F763-7DF1-0F76-A41E660BD232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B6CB23-BA93-E253-3410-741D76F33D39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973884-84F2-17CA-E350-745E15CE862B}"/>
              </a:ext>
            </a:extLst>
          </p:cNvPr>
          <p:cNvSpPr txBox="1"/>
          <p:nvPr/>
        </p:nvSpPr>
        <p:spPr>
          <a:xfrm>
            <a:off x="276726" y="882316"/>
            <a:ext cx="9541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3.5: O 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</a:rPr>
              <a:t>Pyhton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 será instalado -&gt; Clique em Close .  </a:t>
            </a:r>
          </a:p>
        </p:txBody>
      </p:sp>
      <p:pic>
        <p:nvPicPr>
          <p:cNvPr id="6" name="Imagem 5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EF92F8EF-3730-5113-E084-64E300829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2" y="1950601"/>
            <a:ext cx="7734654" cy="47516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9220A34-449E-268D-2495-A619E73C7B16}"/>
              </a:ext>
            </a:extLst>
          </p:cNvPr>
          <p:cNvSpPr txBox="1"/>
          <p:nvPr/>
        </p:nvSpPr>
        <p:spPr>
          <a:xfrm>
            <a:off x="8229600" y="2117558"/>
            <a:ext cx="38180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· Pode ser que demore um pouco para o Python instalar, mas espere concluir que dará certo.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41998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171F4-E5F6-463D-AA5D-832D6A3DB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9DF3A20-9EEA-88FE-CAF3-59043484CB25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D224D8-AB71-FC4C-EFAF-C047C1D73E58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F6EA9B-EB38-D0AF-99E3-4D8ED6A17856}"/>
              </a:ext>
            </a:extLst>
          </p:cNvPr>
          <p:cNvSpPr txBox="1"/>
          <p:nvPr/>
        </p:nvSpPr>
        <p:spPr>
          <a:xfrm>
            <a:off x="276726" y="882316"/>
            <a:ext cx="9541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3- Observações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731CD4-A5AB-2FBB-5314-44472AB07CAD}"/>
              </a:ext>
            </a:extLst>
          </p:cNvPr>
          <p:cNvSpPr txBox="1"/>
          <p:nvPr/>
        </p:nvSpPr>
        <p:spPr>
          <a:xfrm>
            <a:off x="517027" y="1712454"/>
            <a:ext cx="8290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· Caso você escolha a opção “Add python.exe to PATH”, ele colocará o Python nas variáveis de ambiente  do usuário, mas não na do sistema. Veja qual é melhor para você.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857468-1BE2-0481-877B-ECA1E8C45B2A}"/>
              </a:ext>
            </a:extLst>
          </p:cNvPr>
          <p:cNvSpPr txBox="1"/>
          <p:nvPr/>
        </p:nvSpPr>
        <p:spPr>
          <a:xfrm>
            <a:off x="517027" y="3054550"/>
            <a:ext cx="8418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· Se seguir a instalação como foi explicada, ele será colocada nas variáveis de ambiente do sistema, mas não na do usuário.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9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C3CA-779A-9B4D-6A34-FD901A31B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BFF760-944B-1961-035B-A72CD594A9E7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2D6D36-C63D-199E-CE8F-758DD16F0DE3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–Segunda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C1C793-CFA3-23BE-B6BD-0A32542D4962}"/>
              </a:ext>
            </a:extLst>
          </p:cNvPr>
          <p:cNvSpPr txBox="1"/>
          <p:nvPr/>
        </p:nvSpPr>
        <p:spPr>
          <a:xfrm>
            <a:off x="276726" y="882316"/>
            <a:ext cx="92725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1:</a:t>
            </a:r>
            <a:r>
              <a:rPr lang="pt-BR" sz="3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Acessar a Windows store no navegador de arquivos.</a:t>
            </a:r>
          </a:p>
          <a:p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2: Procure por Python.</a:t>
            </a:r>
          </a:p>
          <a:p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3: Escolha a versão do Python que quiser e instale.</a:t>
            </a:r>
          </a:p>
          <a:p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Observações: Ele fará uma instalação padrão, já colocando o pyhton.exe no PATH, mas ainda não é totalmente 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</a:rPr>
              <a:t>costumizado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86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A0DFF-17D8-5F89-3483-02BB02AC2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BCB3DF6-0123-EFB4-0926-AB4956E5FBF5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2EF8D3-9235-4074-8BC9-C1BF0E3B37C2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–Terceira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9DC145-BF60-3054-5776-37A77AC32406}"/>
              </a:ext>
            </a:extLst>
          </p:cNvPr>
          <p:cNvSpPr txBox="1"/>
          <p:nvPr/>
        </p:nvSpPr>
        <p:spPr>
          <a:xfrm>
            <a:off x="276726" y="882316"/>
            <a:ext cx="930041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1:</a:t>
            </a:r>
            <a:r>
              <a:rPr lang="pt-BR" sz="3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Acessar o site do anaconda</a:t>
            </a:r>
          </a:p>
          <a:p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2: Clique em Download.</a:t>
            </a:r>
          </a:p>
          <a:p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3: Selecione todas as opções no instalador. O Python será instalado.</a:t>
            </a:r>
          </a:p>
          <a:p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Observações</a:t>
            </a:r>
            <a:r>
              <a:rPr lang="pt-BR" sz="2000" dirty="0">
                <a:solidFill>
                  <a:schemeClr val="bg1"/>
                </a:solidFill>
              </a:rPr>
              <a:t>: Anaconda é um Pacote feito em Python que facilita todo nosso trabalho. Nela temos o interpretador Python e diversos outros pacotes que facilitam a nossa vida. 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Geralmente quem usa o Anaconda trabalha com Data Science e Machine Learning, mas qualquer um pode utilizar.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Prefiro não utilizar porque é um pouco pesado e faz muita coisas automáticas sem você entender o que está acontecendo. Pode dar problemas no futuro.</a:t>
            </a:r>
          </a:p>
        </p:txBody>
      </p:sp>
    </p:spTree>
    <p:extLst>
      <p:ext uri="{BB962C8B-B14F-4D97-AF65-F5344CB8AC3E}">
        <p14:creationId xmlns:p14="http://schemas.microsoft.com/office/powerpoint/2010/main" val="178505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4553-9987-8147-E2B8-6A3333426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36EACE7-08C1-44B1-CF0B-208FB4E3EFEF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DA0C48-4926-F70C-CA73-187121BFAF0D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Quarta maneira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1E2137-9A7F-0ABB-50AB-F9A2A74D4981}"/>
              </a:ext>
            </a:extLst>
          </p:cNvPr>
          <p:cNvSpPr txBox="1"/>
          <p:nvPr/>
        </p:nvSpPr>
        <p:spPr>
          <a:xfrm>
            <a:off x="276726" y="882316"/>
            <a:ext cx="93004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1: Instalando o 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</a:rPr>
              <a:t>PyCharm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2: Quando tudo estiver instalado, o 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 também estará.</a:t>
            </a:r>
          </a:p>
          <a:p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96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B7EBB-21C0-8210-78EE-51AB30F19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068F5DC-853D-CFEA-F09A-CFA0DC5738B1}"/>
              </a:ext>
            </a:extLst>
          </p:cNvPr>
          <p:cNvSpPr/>
          <p:nvPr/>
        </p:nvSpPr>
        <p:spPr>
          <a:xfrm>
            <a:off x="3721768" y="0"/>
            <a:ext cx="8470232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77F7CC-F612-2F23-9550-849652FF9B9B}"/>
              </a:ext>
            </a:extLst>
          </p:cNvPr>
          <p:cNvSpPr txBox="1"/>
          <p:nvPr/>
        </p:nvSpPr>
        <p:spPr>
          <a:xfrm>
            <a:off x="803233" y="258047"/>
            <a:ext cx="192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Conteúdo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3EDAC2-9BD2-F705-FA23-9F4908CF5491}"/>
              </a:ext>
            </a:extLst>
          </p:cNvPr>
          <p:cNvSpPr txBox="1"/>
          <p:nvPr/>
        </p:nvSpPr>
        <p:spPr>
          <a:xfrm>
            <a:off x="4182864" y="1198420"/>
            <a:ext cx="7548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· Configurar as variáveis de ambiente </a:t>
            </a:r>
          </a:p>
        </p:txBody>
      </p:sp>
    </p:spTree>
    <p:extLst>
      <p:ext uri="{BB962C8B-B14F-4D97-AF65-F5344CB8AC3E}">
        <p14:creationId xmlns:p14="http://schemas.microsoft.com/office/powerpoint/2010/main" val="3704370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3E9827C-41B9-CCDE-C3B5-8DD2F2186B99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8D8F9E-DAE0-4F5A-8D1F-5ADED9E681E7}"/>
              </a:ext>
            </a:extLst>
          </p:cNvPr>
          <p:cNvSpPr txBox="1"/>
          <p:nvPr/>
        </p:nvSpPr>
        <p:spPr>
          <a:xfrm>
            <a:off x="276837" y="268448"/>
            <a:ext cx="9295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Configurando as variáveis de ambiente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01744B-6F29-473E-8AD7-9641113914C7}"/>
              </a:ext>
            </a:extLst>
          </p:cNvPr>
          <p:cNvSpPr txBox="1"/>
          <p:nvPr/>
        </p:nvSpPr>
        <p:spPr>
          <a:xfrm>
            <a:off x="394283" y="1124125"/>
            <a:ext cx="1095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· Após o Python ter sido instalado, já podemos começar a aprender a linguagem. Mas antes temos que entender onde acessar as variáveis de ambiente do Windows e configurar o PATH (caminho, em inglês).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C3503A-1202-4A40-A5E7-6D30965C12D3}"/>
              </a:ext>
            </a:extLst>
          </p:cNvPr>
          <p:cNvSpPr txBox="1"/>
          <p:nvPr/>
        </p:nvSpPr>
        <p:spPr>
          <a:xfrm>
            <a:off x="478172" y="1956934"/>
            <a:ext cx="909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Passo 1: </a:t>
            </a:r>
            <a:r>
              <a:rPr lang="pt-BR" dirty="0">
                <a:solidFill>
                  <a:schemeClr val="bg1"/>
                </a:solidFill>
              </a:rPr>
              <a:t>Digite “painel de controle” na busca do computador. E clique no ícone (seta vermelha). 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176DB7D3-9F53-457F-A2AD-ED8D209A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" y="2692704"/>
            <a:ext cx="4791790" cy="414392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F381A2-A4EF-49EA-BF2B-9A33724698B7}"/>
              </a:ext>
            </a:extLst>
          </p:cNvPr>
          <p:cNvSpPr txBox="1"/>
          <p:nvPr/>
        </p:nvSpPr>
        <p:spPr>
          <a:xfrm>
            <a:off x="5452844" y="2692704"/>
            <a:ext cx="58974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· As variáveis de ambiente é o local onde se configura os caminhos do Windows.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· O intuito de configurar as variáveis de ambiente e ter acesso ao Python no terminal e ao pip.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· Sem configurar o PATH, não será possível instalar novos pacotes para o Python e acessa-lo via terminal.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764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BC66709-883D-A76D-A121-A82BDC3FB6F6}"/>
              </a:ext>
            </a:extLst>
          </p:cNvPr>
          <p:cNvSpPr/>
          <p:nvPr/>
        </p:nvSpPr>
        <p:spPr>
          <a:xfrm>
            <a:off x="3721768" y="0"/>
            <a:ext cx="8470232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669A93-FFD0-AF6C-CEF9-D92E1C172BCC}"/>
              </a:ext>
            </a:extLst>
          </p:cNvPr>
          <p:cNvSpPr txBox="1"/>
          <p:nvPr/>
        </p:nvSpPr>
        <p:spPr>
          <a:xfrm>
            <a:off x="803233" y="258047"/>
            <a:ext cx="192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Conteúdo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63459B-45F4-C7ED-CAB9-411848449089}"/>
              </a:ext>
            </a:extLst>
          </p:cNvPr>
          <p:cNvSpPr txBox="1"/>
          <p:nvPr/>
        </p:nvSpPr>
        <p:spPr>
          <a:xfrm>
            <a:off x="4182864" y="1198420"/>
            <a:ext cx="7548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·  Instalar o Python no computador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>
                <a:solidFill>
                  <a:schemeClr val="bg1"/>
                </a:solidFill>
              </a:rPr>
              <a:t>· Configurar as variáveis de ambiente </a:t>
            </a:r>
          </a:p>
        </p:txBody>
      </p:sp>
    </p:spTree>
    <p:extLst>
      <p:ext uri="{BB962C8B-B14F-4D97-AF65-F5344CB8AC3E}">
        <p14:creationId xmlns:p14="http://schemas.microsoft.com/office/powerpoint/2010/main" val="390944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ED182C0-900A-A4B2-3CF2-A03061B5BEFF}"/>
              </a:ext>
            </a:extLst>
          </p:cNvPr>
          <p:cNvSpPr/>
          <p:nvPr/>
        </p:nvSpPr>
        <p:spPr>
          <a:xfrm>
            <a:off x="0" y="647425"/>
            <a:ext cx="12192000" cy="621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90E073-C8A7-4E49-9C0B-94EE3539BD24}"/>
              </a:ext>
            </a:extLst>
          </p:cNvPr>
          <p:cNvSpPr txBox="1"/>
          <p:nvPr/>
        </p:nvSpPr>
        <p:spPr>
          <a:xfrm>
            <a:off x="153210" y="114069"/>
            <a:ext cx="885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Passo 2: </a:t>
            </a:r>
            <a:r>
              <a:rPr lang="pt-BR" sz="2400" dirty="0"/>
              <a:t>Clique em “Sistema e Segurança” (seta vermelha).</a:t>
            </a:r>
            <a:endParaRPr lang="pt-BR" sz="2400" b="1" dirty="0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D816637-E2DB-409D-B555-AEA2B50B6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10" y="790807"/>
            <a:ext cx="10619048" cy="5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59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479E347-F67C-BD2A-C893-E371BE2FC5BD}"/>
              </a:ext>
            </a:extLst>
          </p:cNvPr>
          <p:cNvSpPr/>
          <p:nvPr/>
        </p:nvSpPr>
        <p:spPr>
          <a:xfrm>
            <a:off x="0" y="740087"/>
            <a:ext cx="12192000" cy="611791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EFBA9D-735E-41F8-9E7A-4D4D62EFECD2}"/>
              </a:ext>
            </a:extLst>
          </p:cNvPr>
          <p:cNvSpPr txBox="1"/>
          <p:nvPr/>
        </p:nvSpPr>
        <p:spPr>
          <a:xfrm>
            <a:off x="184558" y="260059"/>
            <a:ext cx="81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Passo 3: </a:t>
            </a:r>
            <a:r>
              <a:rPr lang="pt-BR" sz="2400" dirty="0"/>
              <a:t>clique em ”Sistema” (seta vermelha</a:t>
            </a:r>
            <a:r>
              <a:rPr lang="pt-BR" dirty="0"/>
              <a:t>)</a:t>
            </a:r>
            <a:endParaRPr lang="pt-BR" b="1" dirty="0"/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B79642A4-60F2-49AA-8FBB-19F4FB5E1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8" y="915799"/>
            <a:ext cx="10387189" cy="581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6805C25-C0D1-26FA-0FC6-9DC67F4AD96E}"/>
              </a:ext>
            </a:extLst>
          </p:cNvPr>
          <p:cNvSpPr/>
          <p:nvPr/>
        </p:nvSpPr>
        <p:spPr>
          <a:xfrm>
            <a:off x="0" y="914400"/>
            <a:ext cx="12192000" cy="59435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D01B9CB-2E87-4020-93EF-ECC78138D1B0}"/>
              </a:ext>
            </a:extLst>
          </p:cNvPr>
          <p:cNvSpPr txBox="1"/>
          <p:nvPr/>
        </p:nvSpPr>
        <p:spPr>
          <a:xfrm>
            <a:off x="201336" y="201336"/>
            <a:ext cx="1137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Passo 4: </a:t>
            </a:r>
            <a:r>
              <a:rPr lang="pt-BR" sz="2400" dirty="0"/>
              <a:t> Clique em “Configurações avançadas do Sistema” (seta vermelha de cima).</a:t>
            </a:r>
            <a:endParaRPr lang="pt-BR" sz="2400" b="1" dirty="0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A1628C4F-02CB-47D5-96E3-A259EFF70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5" y="1125755"/>
            <a:ext cx="8070181" cy="53712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FD86310-AF6B-47B8-A0BA-CB4C5C1A53B8}"/>
              </a:ext>
            </a:extLst>
          </p:cNvPr>
          <p:cNvSpPr txBox="1"/>
          <p:nvPr/>
        </p:nvSpPr>
        <p:spPr>
          <a:xfrm>
            <a:off x="8472851" y="1125755"/>
            <a:ext cx="3302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· Aqui você pode verificar o tipo de sistema, se ele é 32 ou 64 bits.</a:t>
            </a:r>
          </a:p>
        </p:txBody>
      </p:sp>
    </p:spTree>
    <p:extLst>
      <p:ext uri="{BB962C8B-B14F-4D97-AF65-F5344CB8AC3E}">
        <p14:creationId xmlns:p14="http://schemas.microsoft.com/office/powerpoint/2010/main" val="2613240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BD3F1-21C2-1E4A-F5ED-6759E3720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A794C8-DD1D-F56F-442E-5A539786A55A}"/>
              </a:ext>
            </a:extLst>
          </p:cNvPr>
          <p:cNvSpPr/>
          <p:nvPr/>
        </p:nvSpPr>
        <p:spPr>
          <a:xfrm>
            <a:off x="0" y="745324"/>
            <a:ext cx="12192000" cy="61126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E4107B41-C50F-AF0A-32F6-C0A7523F0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2" y="1200428"/>
            <a:ext cx="4563982" cy="51843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36DF000-92BC-7559-F294-1EDA6B3AC2DF}"/>
              </a:ext>
            </a:extLst>
          </p:cNvPr>
          <p:cNvSpPr txBox="1"/>
          <p:nvPr/>
        </p:nvSpPr>
        <p:spPr>
          <a:xfrm>
            <a:off x="318782" y="176169"/>
            <a:ext cx="596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Passo 5: </a:t>
            </a:r>
            <a:r>
              <a:rPr lang="pt-BR" sz="2400" dirty="0"/>
              <a:t>Clique em “variáveis de Ambiente</a:t>
            </a:r>
            <a:r>
              <a:rPr lang="pt-BR" dirty="0"/>
              <a:t>”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4D3A84-7ACA-47A4-E3F9-BDAD6E898996}"/>
              </a:ext>
            </a:extLst>
          </p:cNvPr>
          <p:cNvSpPr txBox="1"/>
          <p:nvPr/>
        </p:nvSpPr>
        <p:spPr>
          <a:xfrm>
            <a:off x="5542698" y="1200428"/>
            <a:ext cx="45216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· Existem as variáveis de usuário, onde os caminhos (Path) serão acessados apenas nesse usuário. E existem as variáveis do sistema, onde  qualquer usuário do computador pode testar.</a:t>
            </a:r>
          </a:p>
        </p:txBody>
      </p:sp>
    </p:spTree>
    <p:extLst>
      <p:ext uri="{BB962C8B-B14F-4D97-AF65-F5344CB8AC3E}">
        <p14:creationId xmlns:p14="http://schemas.microsoft.com/office/powerpoint/2010/main" val="4099359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85E183-392B-214B-BA9E-7EFA39264004}"/>
              </a:ext>
            </a:extLst>
          </p:cNvPr>
          <p:cNvSpPr/>
          <p:nvPr/>
        </p:nvSpPr>
        <p:spPr>
          <a:xfrm>
            <a:off x="0" y="929991"/>
            <a:ext cx="12192000" cy="59280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52098112-39F7-4B23-8367-D7954A7B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1" y="1108280"/>
            <a:ext cx="5904762" cy="557142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BD5F7F6-C8C9-4C02-B5C1-20FE487E545D}"/>
              </a:ext>
            </a:extLst>
          </p:cNvPr>
          <p:cNvSpPr txBox="1"/>
          <p:nvPr/>
        </p:nvSpPr>
        <p:spPr>
          <a:xfrm>
            <a:off x="173961" y="98994"/>
            <a:ext cx="11151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Passo 6: </a:t>
            </a:r>
            <a:r>
              <a:rPr lang="pt-BR" sz="2400" dirty="0"/>
              <a:t>Selecione Path nas variáveis de usuário ou de sistema. Veja onde o Python não está com o caminha já definido -&gt; Clique em editar.</a:t>
            </a:r>
          </a:p>
        </p:txBody>
      </p:sp>
    </p:spTree>
    <p:extLst>
      <p:ext uri="{BB962C8B-B14F-4D97-AF65-F5344CB8AC3E}">
        <p14:creationId xmlns:p14="http://schemas.microsoft.com/office/powerpoint/2010/main" val="3833113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60661CB-EEF9-4FAE-8A7B-72E1CC1819A5}"/>
              </a:ext>
            </a:extLst>
          </p:cNvPr>
          <p:cNvSpPr txBox="1"/>
          <p:nvPr/>
        </p:nvSpPr>
        <p:spPr>
          <a:xfrm>
            <a:off x="192947" y="184558"/>
            <a:ext cx="8531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· </a:t>
            </a:r>
            <a:r>
              <a:rPr lang="pt-BR" dirty="0"/>
              <a:t>Aqui podemos ver todos os caminhos do usuário ou do sistema. Vemos que o Python já criou dois caminhos, pois selecionamos para adicionar ao Path. O primeiro caminho dá acesso ao python e o segundo ao pip (veremos mais à frente).</a:t>
            </a:r>
            <a:endParaRPr lang="pt-BR" b="1" dirty="0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320EA99-80C0-4F9C-BA0F-E3BA13280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7" y="1507148"/>
            <a:ext cx="5000000" cy="47333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38A8E63-0356-402E-AD74-8E142D7D3A4F}"/>
              </a:ext>
            </a:extLst>
          </p:cNvPr>
          <p:cNvSpPr txBox="1"/>
          <p:nvPr/>
        </p:nvSpPr>
        <p:spPr>
          <a:xfrm>
            <a:off x="5629013" y="1381114"/>
            <a:ext cx="5452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Como o path está configurado, fica habilitado que o Python seja ativado no terminal de comando do Windows, o </a:t>
            </a:r>
            <a:r>
              <a:rPr lang="pt-BR" dirty="0" err="1"/>
              <a:t>cmd</a:t>
            </a:r>
            <a:r>
              <a:rPr lang="pt-BR" dirty="0"/>
              <a:t> ou no </a:t>
            </a:r>
            <a:r>
              <a:rPr lang="pt-BR" dirty="0" err="1"/>
              <a:t>powershell</a:t>
            </a:r>
            <a:r>
              <a:rPr lang="pt-BR" dirty="0"/>
              <a:t>. Não se preocupe, caso não seja possível usar esse comando, é porque o path não está configurado. Veremos a seguir como configurar.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A67D548-3961-4B72-99F1-5CFBBF6CB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674" y="3135440"/>
            <a:ext cx="6329751" cy="330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24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9FEE05C-7BAB-B9FB-5EDD-7734B8459D03}"/>
              </a:ext>
            </a:extLst>
          </p:cNvPr>
          <p:cNvSpPr/>
          <p:nvPr/>
        </p:nvSpPr>
        <p:spPr>
          <a:xfrm>
            <a:off x="0" y="929991"/>
            <a:ext cx="12192000" cy="59280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C0B6FD0-F2FE-45E8-9A6F-DB7634438DF3}"/>
              </a:ext>
            </a:extLst>
          </p:cNvPr>
          <p:cNvSpPr txBox="1"/>
          <p:nvPr/>
        </p:nvSpPr>
        <p:spPr>
          <a:xfrm>
            <a:off x="167779" y="117446"/>
            <a:ext cx="10965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· Passo 7: </a:t>
            </a:r>
            <a:r>
              <a:rPr lang="pt-BR" sz="2400" dirty="0"/>
              <a:t> Caso não esteja configurado, vá aonde o python foi instalado e copie o caminho (dê dois cliques).</a:t>
            </a:r>
            <a:endParaRPr lang="pt-BR" sz="24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5B62DC-5001-4B64-BF98-1AE305CE7473}"/>
              </a:ext>
            </a:extLst>
          </p:cNvPr>
          <p:cNvSpPr txBox="1"/>
          <p:nvPr/>
        </p:nvSpPr>
        <p:spPr>
          <a:xfrm>
            <a:off x="335882" y="1160823"/>
            <a:ext cx="8792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· Caso tenha clicado na opção “Install Now”, ela estará na  pasta </a:t>
            </a:r>
            <a:r>
              <a:rPr lang="pt-BR" dirty="0" err="1">
                <a:solidFill>
                  <a:schemeClr val="bg1"/>
                </a:solidFill>
              </a:rPr>
              <a:t>AppData</a:t>
            </a:r>
            <a:r>
              <a:rPr lang="pt-BR" dirty="0">
                <a:solidFill>
                  <a:schemeClr val="bg1"/>
                </a:solidFill>
              </a:rPr>
              <a:t> que é oculta, ou seja, não é possível vê-la nas pastas. Você pode escrever no ou clicar em exibir -&gt; itens ocultos </a:t>
            </a:r>
            <a:r>
              <a:rPr lang="pt-BR" dirty="0" err="1">
                <a:solidFill>
                  <a:schemeClr val="bg1"/>
                </a:solidFill>
              </a:rPr>
              <a:t>dntro</a:t>
            </a:r>
            <a:r>
              <a:rPr lang="pt-BR" dirty="0">
                <a:solidFill>
                  <a:schemeClr val="bg1"/>
                </a:solidFill>
              </a:rPr>
              <a:t> do navegador de arquivos do Windows.</a:t>
            </a:r>
          </a:p>
        </p:txBody>
      </p:sp>
    </p:spTree>
    <p:extLst>
      <p:ext uri="{BB962C8B-B14F-4D97-AF65-F5344CB8AC3E}">
        <p14:creationId xmlns:p14="http://schemas.microsoft.com/office/powerpoint/2010/main" val="545218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595977C-AAD9-876C-853E-EB6C697FE789}"/>
              </a:ext>
            </a:extLst>
          </p:cNvPr>
          <p:cNvSpPr/>
          <p:nvPr/>
        </p:nvSpPr>
        <p:spPr>
          <a:xfrm>
            <a:off x="0" y="1410053"/>
            <a:ext cx="12192000" cy="54479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E837EEA-E6AD-4B51-849A-7180A54A2F59}"/>
              </a:ext>
            </a:extLst>
          </p:cNvPr>
          <p:cNvSpPr txBox="1"/>
          <p:nvPr/>
        </p:nvSpPr>
        <p:spPr>
          <a:xfrm>
            <a:off x="109057" y="209725"/>
            <a:ext cx="11826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· Passo 8: </a:t>
            </a:r>
            <a:r>
              <a:rPr lang="pt-BR" sz="2400" dirty="0"/>
              <a:t>Vá para as variáveis de ambiente ou sistema, clique em “Novo” (seta vermelha) e cole -&gt; Clique em “Novo” outra vez e adicione o mesmo caminho mas com o acréscimo de \Scripts.</a:t>
            </a:r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7B4CB0D-4E60-4A37-A867-4CC19F35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2" y="1757206"/>
            <a:ext cx="5001323" cy="47536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B6B20DE-9D45-4524-8724-604986FD9725}"/>
              </a:ext>
            </a:extLst>
          </p:cNvPr>
          <p:cNvSpPr txBox="1"/>
          <p:nvPr/>
        </p:nvSpPr>
        <p:spPr>
          <a:xfrm>
            <a:off x="5229727" y="-1139507"/>
            <a:ext cx="553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</a:t>
            </a:r>
            <a:r>
              <a:rPr lang="pt-BR" b="1" dirty="0"/>
              <a:t>Passo 9: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ECCE3D7-EA17-45DD-80B6-27A8102E8B84}"/>
              </a:ext>
            </a:extLst>
          </p:cNvPr>
          <p:cNvSpPr txBox="1"/>
          <p:nvPr/>
        </p:nvSpPr>
        <p:spPr>
          <a:xfrm>
            <a:off x="5694574" y="1757206"/>
            <a:ext cx="58974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Com isso, as variáveis de ambiente estão configuradas. Volte e teste no cmd. Pode usar o comando Python ou py</a:t>
            </a:r>
            <a:r>
              <a:rPr lang="pt-BR" sz="2200" dirty="0"/>
              <a:t>.</a:t>
            </a:r>
          </a:p>
        </p:txBody>
      </p: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12BDA21-00DF-4429-A3DD-E38973576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33" y="3046293"/>
            <a:ext cx="6330593" cy="33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8402E-F168-A900-3F56-47B4DE941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24FB35-D726-CB68-4E70-BED21A22D05A}"/>
              </a:ext>
            </a:extLst>
          </p:cNvPr>
          <p:cNvSpPr/>
          <p:nvPr/>
        </p:nvSpPr>
        <p:spPr>
          <a:xfrm>
            <a:off x="3721768" y="0"/>
            <a:ext cx="8470232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986AD7-199F-923E-AC2E-5DB739C0E04D}"/>
              </a:ext>
            </a:extLst>
          </p:cNvPr>
          <p:cNvSpPr txBox="1"/>
          <p:nvPr/>
        </p:nvSpPr>
        <p:spPr>
          <a:xfrm>
            <a:off x="803233" y="258047"/>
            <a:ext cx="192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Conteúdo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F3BFDE-1970-612E-8ABC-CA0EC3E81D63}"/>
              </a:ext>
            </a:extLst>
          </p:cNvPr>
          <p:cNvSpPr txBox="1"/>
          <p:nvPr/>
        </p:nvSpPr>
        <p:spPr>
          <a:xfrm>
            <a:off x="4182864" y="1198420"/>
            <a:ext cx="7548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·  Instalar o Python no computador</a:t>
            </a:r>
          </a:p>
          <a:p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59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00E31-966C-B6EB-1BB7-D99FE6829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1D1361-5F02-8056-4A8A-B00D2A469039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415F40-D797-278F-0277-E8F803D839A9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57C961-E4BC-57A6-7AE8-EBC294B04EED}"/>
              </a:ext>
            </a:extLst>
          </p:cNvPr>
          <p:cNvSpPr txBox="1"/>
          <p:nvPr/>
        </p:nvSpPr>
        <p:spPr>
          <a:xfrm>
            <a:off x="276727" y="882316"/>
            <a:ext cx="5626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1:</a:t>
            </a:r>
            <a:r>
              <a:rPr lang="pt-BR" sz="3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Acessar o python.org</a:t>
            </a:r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E72A3038-D686-626C-627B-A8C0B7364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7" y="1962157"/>
            <a:ext cx="8995794" cy="446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A5B54-EB59-D44B-D628-5CF9DC28B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DADD55B-E724-1ED6-C752-ABADF4EA3095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DADA76-D2C8-5211-6A74-FC76933FB10C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FBF568-3A39-8C1C-BFC8-65C3130C65E2}"/>
              </a:ext>
            </a:extLst>
          </p:cNvPr>
          <p:cNvSpPr txBox="1"/>
          <p:nvPr/>
        </p:nvSpPr>
        <p:spPr>
          <a:xfrm>
            <a:off x="276726" y="882316"/>
            <a:ext cx="9541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2:</a:t>
            </a:r>
            <a:r>
              <a:rPr lang="pt-BR" sz="3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clique em Downloads -&gt; Windows -&gt; Python 3.13.2.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E0699E-F20F-B46B-F01D-69B93CE52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99" y="1892003"/>
            <a:ext cx="8995794" cy="446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1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A3871-0D85-BC6D-04D9-482C80B70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5DBD405-AE3C-3D0A-4118-60CE59730A47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F038AB-58FC-4CE7-D70D-4753842C6E2B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8E3310-1BF6-1C9B-2BB4-E2D12F3BE190}"/>
              </a:ext>
            </a:extLst>
          </p:cNvPr>
          <p:cNvSpPr txBox="1"/>
          <p:nvPr/>
        </p:nvSpPr>
        <p:spPr>
          <a:xfrm>
            <a:off x="276726" y="882316"/>
            <a:ext cx="95410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2.1: Caso queira outra versão do Python. Clique em Windows -&gt; e selecione a versão.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BCD2B05-C055-0740-0871-1AF25D70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99" y="2079402"/>
            <a:ext cx="8965623" cy="45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36BAE-9C1E-95A4-D679-A110323EE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73970E6-8CA8-4F3B-38AC-53A1891BE44C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2598091-AD86-DDDE-5FBC-B9B622BF779E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298A34-2C80-AF40-F6CC-FD2511109553}"/>
              </a:ext>
            </a:extLst>
          </p:cNvPr>
          <p:cNvSpPr txBox="1"/>
          <p:nvPr/>
        </p:nvSpPr>
        <p:spPr>
          <a:xfrm>
            <a:off x="276726" y="882316"/>
            <a:ext cx="95410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2.2: Dentro da opção escolhida, </a:t>
            </a:r>
            <a:r>
              <a:rPr lang="pt-BR" sz="2800" dirty="0">
                <a:solidFill>
                  <a:schemeClr val="bg1"/>
                </a:solidFill>
              </a:rPr>
              <a:t>desça a tela e escolha a versão de 64 bits para o Windows (seta vermelha). Caso seja de 32 bits, escolha a opção da seta laranja. 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6BA0C10-2D63-4852-E328-4F4B66336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6" y="2267310"/>
            <a:ext cx="11280604" cy="4281769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A3619487-0446-0BBD-9E6F-3178995DBF8E}"/>
              </a:ext>
            </a:extLst>
          </p:cNvPr>
          <p:cNvSpPr/>
          <p:nvPr/>
        </p:nvSpPr>
        <p:spPr>
          <a:xfrm>
            <a:off x="2553197" y="5631515"/>
            <a:ext cx="629174" cy="191769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5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BD9AB-D41E-7E4A-7F16-2BB733939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6C36B61-EAC5-0381-B7A5-9AA332B61717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E1A573-94C6-95C6-AAB9-16F0EBEF13F5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6E8E6F-C831-B8B5-8BD7-0F4B2859A9C2}"/>
              </a:ext>
            </a:extLst>
          </p:cNvPr>
          <p:cNvSpPr txBox="1"/>
          <p:nvPr/>
        </p:nvSpPr>
        <p:spPr>
          <a:xfrm>
            <a:off x="276726" y="882316"/>
            <a:ext cx="9541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2 - Observações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4EBE71-E18A-62C4-B932-17C58900A3DC}"/>
              </a:ext>
            </a:extLst>
          </p:cNvPr>
          <p:cNvSpPr txBox="1"/>
          <p:nvPr/>
        </p:nvSpPr>
        <p:spPr>
          <a:xfrm>
            <a:off x="517027" y="1712454"/>
            <a:ext cx="8290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· Tenha cuidado na hora de escolher qual versão do Python instalar. Verifique se seu computador é de 64 ou 32 bits.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831C2B-1958-368D-42A4-5030BB9FFAAD}"/>
              </a:ext>
            </a:extLst>
          </p:cNvPr>
          <p:cNvSpPr txBox="1"/>
          <p:nvPr/>
        </p:nvSpPr>
        <p:spPr>
          <a:xfrm>
            <a:off x="517027" y="3958364"/>
            <a:ext cx="8418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· Se não souber qual é a versão do sistema operacional, veja a parte das variáveis de ambiente (passo </a:t>
            </a:r>
            <a:r>
              <a:rPr lang="pt-BR" dirty="0">
                <a:solidFill>
                  <a:schemeClr val="bg1"/>
                </a:solidFill>
              </a:rPr>
              <a:t>4).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6BA01CA-AF13-63A3-9588-E4757726B7CC}"/>
              </a:ext>
            </a:extLst>
          </p:cNvPr>
          <p:cNvSpPr txBox="1"/>
          <p:nvPr/>
        </p:nvSpPr>
        <p:spPr>
          <a:xfrm>
            <a:off x="517027" y="2650743"/>
            <a:ext cx="8418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· Independente do sistema operacional ser de 32 ou 64 bits, a instalação ocorre da mesma forma, que mostrada mais à frente.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2454A-99F3-5B9A-4F16-FFA21464A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36B370-7734-6C08-1AD1-70CD49D3B23E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46C675-A9FD-A11F-3B32-2480BE3BA01A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824966-3CCE-BB10-CEFE-A841FD84BC8C}"/>
              </a:ext>
            </a:extLst>
          </p:cNvPr>
          <p:cNvSpPr txBox="1"/>
          <p:nvPr/>
        </p:nvSpPr>
        <p:spPr>
          <a:xfrm>
            <a:off x="276726" y="882316"/>
            <a:ext cx="95410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3: Um executável será baixado. Clique nele. Essa tela aparecerá.  </a:t>
            </a:r>
          </a:p>
        </p:txBody>
      </p:sp>
      <p:pic>
        <p:nvPicPr>
          <p:cNvPr id="7" name="Imagem 6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A0D239B6-173B-C627-DACA-33DAB1578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6" y="1978190"/>
            <a:ext cx="7468880" cy="460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56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1233</Words>
  <Application>Microsoft Office PowerPoint</Application>
  <PresentationFormat>Widescreen</PresentationFormat>
  <Paragraphs>94</Paragraphs>
  <Slides>27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Cavalcanti</dc:creator>
  <cp:lastModifiedBy>Gabriel Cavalcanti</cp:lastModifiedBy>
  <cp:revision>2</cp:revision>
  <dcterms:created xsi:type="dcterms:W3CDTF">2025-03-17T13:56:17Z</dcterms:created>
  <dcterms:modified xsi:type="dcterms:W3CDTF">2025-03-17T16:45:30Z</dcterms:modified>
</cp:coreProperties>
</file>