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72" r:id="rId18"/>
    <p:sldId id="273" r:id="rId19"/>
    <p:sldId id="269" r:id="rId20"/>
    <p:sldId id="270" r:id="rId21"/>
    <p:sldId id="271" r:id="rId22"/>
    <p:sldId id="276"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6FCE4-6C61-4BB0-88D5-5F5AF807A789}" v="89" dt="2024-04-21T17:47:59.09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14" autoAdjust="0"/>
    <p:restoredTop sz="94660"/>
  </p:normalViewPr>
  <p:slideViewPr>
    <p:cSldViewPr snapToGrid="0">
      <p:cViewPr>
        <p:scale>
          <a:sx n="200" d="100"/>
          <a:sy n="200" d="100"/>
        </p:scale>
        <p:origin x="-7287" y="-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Penzo" userId="73825f7c498f4a82" providerId="LiveId" clId="{99E6FCE4-6C61-4BB0-88D5-5F5AF807A789}"/>
    <pc:docChg chg="undo custSel addSld modSld sldOrd">
      <pc:chgData name="Gabriel Penzo" userId="73825f7c498f4a82" providerId="LiveId" clId="{99E6FCE4-6C61-4BB0-88D5-5F5AF807A789}" dt="2024-04-21T18:04:39.655" v="7862" actId="20577"/>
      <pc:docMkLst>
        <pc:docMk/>
      </pc:docMkLst>
      <pc:sldChg chg="addSp delSp modSp mod setBg">
        <pc:chgData name="Gabriel Penzo" userId="73825f7c498f4a82" providerId="LiveId" clId="{99E6FCE4-6C61-4BB0-88D5-5F5AF807A789}" dt="2024-04-21T17:52:06.294" v="7401" actId="20577"/>
        <pc:sldMkLst>
          <pc:docMk/>
          <pc:sldMk cId="2119281434" sldId="256"/>
        </pc:sldMkLst>
        <pc:spChg chg="mod">
          <ac:chgData name="Gabriel Penzo" userId="73825f7c498f4a82" providerId="LiveId" clId="{99E6FCE4-6C61-4BB0-88D5-5F5AF807A789}" dt="2024-04-21T17:52:06.294" v="7401" actId="20577"/>
          <ac:spMkLst>
            <pc:docMk/>
            <pc:sldMk cId="2119281434" sldId="256"/>
            <ac:spMk id="2" creationId="{E14676A7-251E-0624-F390-0298F840AD80}"/>
          </ac:spMkLst>
        </pc:spChg>
        <pc:spChg chg="mod">
          <ac:chgData name="Gabriel Penzo" userId="73825f7c498f4a82" providerId="LiveId" clId="{99E6FCE4-6C61-4BB0-88D5-5F5AF807A789}" dt="2024-04-20T18:56:36.969" v="41" actId="207"/>
          <ac:spMkLst>
            <pc:docMk/>
            <pc:sldMk cId="2119281434" sldId="256"/>
            <ac:spMk id="5" creationId="{DBC6C649-E6E6-1592-D3EE-6375E6B8A0E3}"/>
          </ac:spMkLst>
        </pc:spChg>
        <pc:spChg chg="add del">
          <ac:chgData name="Gabriel Penzo" userId="73825f7c498f4a82" providerId="LiveId" clId="{99E6FCE4-6C61-4BB0-88D5-5F5AF807A789}" dt="2024-04-20T18:48:07.672" v="18" actId="26606"/>
          <ac:spMkLst>
            <pc:docMk/>
            <pc:sldMk cId="2119281434" sldId="256"/>
            <ac:spMk id="15" creationId="{8C37C960-91F5-4F61-B2CD-8A037920720B}"/>
          </ac:spMkLst>
        </pc:spChg>
        <pc:spChg chg="add del">
          <ac:chgData name="Gabriel Penzo" userId="73825f7c498f4a82" providerId="LiveId" clId="{99E6FCE4-6C61-4BB0-88D5-5F5AF807A789}" dt="2024-04-20T18:45:58.059" v="2" actId="26606"/>
          <ac:spMkLst>
            <pc:docMk/>
            <pc:sldMk cId="2119281434" sldId="256"/>
            <ac:spMk id="20" creationId="{FB869131-809F-4714-9B05-385CAF009A1F}"/>
          </ac:spMkLst>
        </pc:spChg>
        <pc:spChg chg="add del">
          <ac:chgData name="Gabriel Penzo" userId="73825f7c498f4a82" providerId="LiveId" clId="{99E6FCE4-6C61-4BB0-88D5-5F5AF807A789}" dt="2024-04-20T18:46:01.635" v="4" actId="26606"/>
          <ac:spMkLst>
            <pc:docMk/>
            <pc:sldMk cId="2119281434" sldId="256"/>
            <ac:spMk id="22" creationId="{FB869131-809F-4714-9B05-385CAF009A1F}"/>
          </ac:spMkLst>
        </pc:spChg>
        <pc:spChg chg="add del">
          <ac:chgData name="Gabriel Penzo" userId="73825f7c498f4a82" providerId="LiveId" clId="{99E6FCE4-6C61-4BB0-88D5-5F5AF807A789}" dt="2024-04-20T18:46:03.166" v="6" actId="26606"/>
          <ac:spMkLst>
            <pc:docMk/>
            <pc:sldMk cId="2119281434" sldId="256"/>
            <ac:spMk id="24" creationId="{FB869131-809F-4714-9B05-385CAF009A1F}"/>
          </ac:spMkLst>
        </pc:spChg>
        <pc:spChg chg="add del">
          <ac:chgData name="Gabriel Penzo" userId="73825f7c498f4a82" providerId="LiveId" clId="{99E6FCE4-6C61-4BB0-88D5-5F5AF807A789}" dt="2024-04-20T18:48:07.672" v="18" actId="26606"/>
          <ac:spMkLst>
            <pc:docMk/>
            <pc:sldMk cId="2119281434" sldId="256"/>
            <ac:spMk id="26" creationId="{FB869131-809F-4714-9B05-385CAF009A1F}"/>
          </ac:spMkLst>
        </pc:spChg>
        <pc:picChg chg="add mod ord">
          <ac:chgData name="Gabriel Penzo" userId="73825f7c498f4a82" providerId="LiveId" clId="{99E6FCE4-6C61-4BB0-88D5-5F5AF807A789}" dt="2024-04-20T18:48:07.672" v="18" actId="26606"/>
          <ac:picMkLst>
            <pc:docMk/>
            <pc:sldMk cId="2119281434" sldId="256"/>
            <ac:picMk id="4" creationId="{F8A17571-9E6C-7163-652B-7AC71086D6AB}"/>
          </ac:picMkLst>
        </pc:picChg>
      </pc:sldChg>
      <pc:sldChg chg="modSp mod">
        <pc:chgData name="Gabriel Penzo" userId="73825f7c498f4a82" providerId="LiveId" clId="{99E6FCE4-6C61-4BB0-88D5-5F5AF807A789}" dt="2024-04-21T16:05:10.776" v="6572" actId="20577"/>
        <pc:sldMkLst>
          <pc:docMk/>
          <pc:sldMk cId="2020728215" sldId="257"/>
        </pc:sldMkLst>
        <pc:spChg chg="mod">
          <ac:chgData name="Gabriel Penzo" userId="73825f7c498f4a82" providerId="LiveId" clId="{99E6FCE4-6C61-4BB0-88D5-5F5AF807A789}" dt="2024-04-20T19:11:28.932" v="79" actId="1076"/>
          <ac:spMkLst>
            <pc:docMk/>
            <pc:sldMk cId="2020728215" sldId="257"/>
            <ac:spMk id="2" creationId="{2BE2CDF1-EFBF-9324-855F-FFE6FF45B7D9}"/>
          </ac:spMkLst>
        </pc:spChg>
        <pc:spChg chg="mod">
          <ac:chgData name="Gabriel Penzo" userId="73825f7c498f4a82" providerId="LiveId" clId="{99E6FCE4-6C61-4BB0-88D5-5F5AF807A789}" dt="2024-04-21T16:05:10.776" v="6572" actId="20577"/>
          <ac:spMkLst>
            <pc:docMk/>
            <pc:sldMk cId="2020728215" sldId="257"/>
            <ac:spMk id="3" creationId="{44528572-A01C-EEE9-A16B-86C55F9341A9}"/>
          </ac:spMkLst>
        </pc:spChg>
        <pc:graphicFrameChg chg="mod">
          <ac:chgData name="Gabriel Penzo" userId="73825f7c498f4a82" providerId="LiveId" clId="{99E6FCE4-6C61-4BB0-88D5-5F5AF807A789}" dt="2024-04-20T19:12:16.850" v="86" actId="108"/>
          <ac:graphicFrameMkLst>
            <pc:docMk/>
            <pc:sldMk cId="2020728215" sldId="257"/>
            <ac:graphicFrameMk id="5" creationId="{5162A054-D58F-3750-63C0-5F9E795E7D09}"/>
          </ac:graphicFrameMkLst>
        </pc:graphicFrameChg>
      </pc:sldChg>
      <pc:sldChg chg="addSp delSp modSp mod">
        <pc:chgData name="Gabriel Penzo" userId="73825f7c498f4a82" providerId="LiveId" clId="{99E6FCE4-6C61-4BB0-88D5-5F5AF807A789}" dt="2024-04-21T17:59:30.600" v="7859" actId="20577"/>
        <pc:sldMkLst>
          <pc:docMk/>
          <pc:sldMk cId="1092494136" sldId="258"/>
        </pc:sldMkLst>
        <pc:spChg chg="mod">
          <ac:chgData name="Gabriel Penzo" userId="73825f7c498f4a82" providerId="LiveId" clId="{99E6FCE4-6C61-4BB0-88D5-5F5AF807A789}" dt="2024-04-20T18:59:56.697" v="53" actId="207"/>
          <ac:spMkLst>
            <pc:docMk/>
            <pc:sldMk cId="1092494136" sldId="258"/>
            <ac:spMk id="2" creationId="{15F3352C-AAE3-09D0-CAF6-48DB1CAB131E}"/>
          </ac:spMkLst>
        </pc:spChg>
        <pc:spChg chg="mod">
          <ac:chgData name="Gabriel Penzo" userId="73825f7c498f4a82" providerId="LiveId" clId="{99E6FCE4-6C61-4BB0-88D5-5F5AF807A789}" dt="2024-04-21T17:59:30.600" v="7859" actId="20577"/>
          <ac:spMkLst>
            <pc:docMk/>
            <pc:sldMk cId="1092494136" sldId="258"/>
            <ac:spMk id="3" creationId="{ABD9A62C-B197-4477-2B19-F862849A54C5}"/>
          </ac:spMkLst>
        </pc:spChg>
        <pc:spChg chg="del">
          <ac:chgData name="Gabriel Penzo" userId="73825f7c498f4a82" providerId="LiveId" clId="{99E6FCE4-6C61-4BB0-88D5-5F5AF807A789}" dt="2024-04-20T18:58:03.322" v="44" actId="26606"/>
          <ac:spMkLst>
            <pc:docMk/>
            <pc:sldMk cId="1092494136" sldId="258"/>
            <ac:spMk id="15" creationId="{93366BB0-BF67-4519-BA41-2F0021F5E4A9}"/>
          </ac:spMkLst>
        </pc:spChg>
        <pc:spChg chg="add">
          <ac:chgData name="Gabriel Penzo" userId="73825f7c498f4a82" providerId="LiveId" clId="{99E6FCE4-6C61-4BB0-88D5-5F5AF807A789}" dt="2024-04-20T18:58:03.322" v="44" actId="26606"/>
          <ac:spMkLst>
            <pc:docMk/>
            <pc:sldMk cId="1092494136" sldId="258"/>
            <ac:spMk id="20" creationId="{93366BB0-BF67-4519-BA41-2F0021F5E4A9}"/>
          </ac:spMkLst>
        </pc:spChg>
        <pc:picChg chg="add mod">
          <ac:chgData name="Gabriel Penzo" userId="73825f7c498f4a82" providerId="LiveId" clId="{99E6FCE4-6C61-4BB0-88D5-5F5AF807A789}" dt="2024-04-20T23:26:57.521" v="1754" actId="208"/>
          <ac:picMkLst>
            <pc:docMk/>
            <pc:sldMk cId="1092494136" sldId="258"/>
            <ac:picMk id="5" creationId="{DFA918B1-6569-9887-B6B3-284E7CB1B759}"/>
          </ac:picMkLst>
        </pc:picChg>
        <pc:picChg chg="del">
          <ac:chgData name="Gabriel Penzo" userId="73825f7c498f4a82" providerId="LiveId" clId="{99E6FCE4-6C61-4BB0-88D5-5F5AF807A789}" dt="2024-04-20T18:57:18.736" v="42" actId="478"/>
          <ac:picMkLst>
            <pc:docMk/>
            <pc:sldMk cId="1092494136" sldId="258"/>
            <ac:picMk id="7" creationId="{D28FDAE4-CD8A-9987-DADA-CCE323F4425E}"/>
          </ac:picMkLst>
        </pc:picChg>
      </pc:sldChg>
      <pc:sldChg chg="addSp delSp modSp mod ord">
        <pc:chgData name="Gabriel Penzo" userId="73825f7c498f4a82" providerId="LiveId" clId="{99E6FCE4-6C61-4BB0-88D5-5F5AF807A789}" dt="2024-04-21T17:53:29.096" v="7404" actId="20578"/>
        <pc:sldMkLst>
          <pc:docMk/>
          <pc:sldMk cId="3591752633" sldId="259"/>
        </pc:sldMkLst>
        <pc:spChg chg="mod">
          <ac:chgData name="Gabriel Penzo" userId="73825f7c498f4a82" providerId="LiveId" clId="{99E6FCE4-6C61-4BB0-88D5-5F5AF807A789}" dt="2024-04-21T15:56:04.784" v="6053" actId="20577"/>
          <ac:spMkLst>
            <pc:docMk/>
            <pc:sldMk cId="3591752633" sldId="259"/>
            <ac:spMk id="3" creationId="{5897409F-93CB-CE24-BE89-10E69215F59C}"/>
          </ac:spMkLst>
        </pc:spChg>
        <pc:picChg chg="del">
          <ac:chgData name="Gabriel Penzo" userId="73825f7c498f4a82" providerId="LiveId" clId="{99E6FCE4-6C61-4BB0-88D5-5F5AF807A789}" dt="2024-04-20T19:05:46.414" v="62" actId="478"/>
          <ac:picMkLst>
            <pc:docMk/>
            <pc:sldMk cId="3591752633" sldId="259"/>
            <ac:picMk id="5" creationId="{F8F38152-BF2C-92DE-3447-4B63A38BF3FE}"/>
          </ac:picMkLst>
        </pc:picChg>
        <pc:picChg chg="add mod">
          <ac:chgData name="Gabriel Penzo" userId="73825f7c498f4a82" providerId="LiveId" clId="{99E6FCE4-6C61-4BB0-88D5-5F5AF807A789}" dt="2024-04-20T23:26:52.823" v="1753" actId="208"/>
          <ac:picMkLst>
            <pc:docMk/>
            <pc:sldMk cId="3591752633" sldId="259"/>
            <ac:picMk id="6" creationId="{96E68CB7-9C80-F7C9-C33B-2614CEE38F68}"/>
          </ac:picMkLst>
        </pc:picChg>
      </pc:sldChg>
      <pc:sldChg chg="addSp modSp mod">
        <pc:chgData name="Gabriel Penzo" userId="73825f7c498f4a82" providerId="LiveId" clId="{99E6FCE4-6C61-4BB0-88D5-5F5AF807A789}" dt="2024-04-21T16:08:26.039" v="6635" actId="1076"/>
        <pc:sldMkLst>
          <pc:docMk/>
          <pc:sldMk cId="3515750461" sldId="260"/>
        </pc:sldMkLst>
        <pc:spChg chg="mod">
          <ac:chgData name="Gabriel Penzo" userId="73825f7c498f4a82" providerId="LiveId" clId="{99E6FCE4-6C61-4BB0-88D5-5F5AF807A789}" dt="2024-04-20T21:48:44.059" v="1107" actId="1076"/>
          <ac:spMkLst>
            <pc:docMk/>
            <pc:sldMk cId="3515750461" sldId="260"/>
            <ac:spMk id="2" creationId="{1D6AE16D-555D-32B3-AEB4-9D967ADA7C76}"/>
          </ac:spMkLst>
        </pc:spChg>
        <pc:spChg chg="mod">
          <ac:chgData name="Gabriel Penzo" userId="73825f7c498f4a82" providerId="LiveId" clId="{99E6FCE4-6C61-4BB0-88D5-5F5AF807A789}" dt="2024-04-20T21:48:19.542" v="1104" actId="1076"/>
          <ac:spMkLst>
            <pc:docMk/>
            <pc:sldMk cId="3515750461" sldId="260"/>
            <ac:spMk id="3" creationId="{0B82E089-5D64-216E-DD68-8174F8EE6F8D}"/>
          </ac:spMkLst>
        </pc:spChg>
        <pc:spChg chg="mod">
          <ac:chgData name="Gabriel Penzo" userId="73825f7c498f4a82" providerId="LiveId" clId="{99E6FCE4-6C61-4BB0-88D5-5F5AF807A789}" dt="2024-04-20T21:51:02.884" v="1109" actId="1076"/>
          <ac:spMkLst>
            <pc:docMk/>
            <pc:sldMk cId="3515750461" sldId="260"/>
            <ac:spMk id="5" creationId="{95C9224A-EB45-65DD-8736-22DE3EF08C19}"/>
          </ac:spMkLst>
        </pc:spChg>
        <pc:spChg chg="mod">
          <ac:chgData name="Gabriel Penzo" userId="73825f7c498f4a82" providerId="LiveId" clId="{99E6FCE4-6C61-4BB0-88D5-5F5AF807A789}" dt="2024-04-20T21:45:37.117" v="1081" actId="1076"/>
          <ac:spMkLst>
            <pc:docMk/>
            <pc:sldMk cId="3515750461" sldId="260"/>
            <ac:spMk id="6" creationId="{40866F9B-49EF-4780-6265-F91583B0C926}"/>
          </ac:spMkLst>
        </pc:spChg>
        <pc:spChg chg="mod">
          <ac:chgData name="Gabriel Penzo" userId="73825f7c498f4a82" providerId="LiveId" clId="{99E6FCE4-6C61-4BB0-88D5-5F5AF807A789}" dt="2024-04-20T21:45:39.589" v="1082" actId="1076"/>
          <ac:spMkLst>
            <pc:docMk/>
            <pc:sldMk cId="3515750461" sldId="260"/>
            <ac:spMk id="7" creationId="{4A12A60A-A7F4-86F1-C187-BE2CD9283D03}"/>
          </ac:spMkLst>
        </pc:spChg>
        <pc:spChg chg="add mod">
          <ac:chgData name="Gabriel Penzo" userId="73825f7c498f4a82" providerId="LiveId" clId="{99E6FCE4-6C61-4BB0-88D5-5F5AF807A789}" dt="2024-04-20T21:45:48.825" v="1084" actId="1076"/>
          <ac:spMkLst>
            <pc:docMk/>
            <pc:sldMk cId="3515750461" sldId="260"/>
            <ac:spMk id="8" creationId="{C38A8742-7667-EA62-D4F2-C8B8F85DA70A}"/>
          </ac:spMkLst>
        </pc:spChg>
        <pc:spChg chg="add mod">
          <ac:chgData name="Gabriel Penzo" userId="73825f7c498f4a82" providerId="LiveId" clId="{99E6FCE4-6C61-4BB0-88D5-5F5AF807A789}" dt="2024-04-20T21:45:52.100" v="1085" actId="1076"/>
          <ac:spMkLst>
            <pc:docMk/>
            <pc:sldMk cId="3515750461" sldId="260"/>
            <ac:spMk id="9" creationId="{1343249F-E5F4-908D-4471-D60770E701E6}"/>
          </ac:spMkLst>
        </pc:spChg>
        <pc:spChg chg="add mod">
          <ac:chgData name="Gabriel Penzo" userId="73825f7c498f4a82" providerId="LiveId" clId="{99E6FCE4-6C61-4BB0-88D5-5F5AF807A789}" dt="2024-04-20T21:50:55.140" v="1108" actId="1076"/>
          <ac:spMkLst>
            <pc:docMk/>
            <pc:sldMk cId="3515750461" sldId="260"/>
            <ac:spMk id="10" creationId="{6B6BC0AE-8D3A-C57F-C5D6-37CDAC7ED608}"/>
          </ac:spMkLst>
        </pc:spChg>
        <pc:spChg chg="add mod">
          <ac:chgData name="Gabriel Penzo" userId="73825f7c498f4a82" providerId="LiveId" clId="{99E6FCE4-6C61-4BB0-88D5-5F5AF807A789}" dt="2024-04-20T21:46:03.692" v="1087" actId="1076"/>
          <ac:spMkLst>
            <pc:docMk/>
            <pc:sldMk cId="3515750461" sldId="260"/>
            <ac:spMk id="11" creationId="{CE001FEB-F9BA-F0B8-C593-728D2EF60BE7}"/>
          </ac:spMkLst>
        </pc:spChg>
        <pc:spChg chg="add mod">
          <ac:chgData name="Gabriel Penzo" userId="73825f7c498f4a82" providerId="LiveId" clId="{99E6FCE4-6C61-4BB0-88D5-5F5AF807A789}" dt="2024-04-20T21:46:06.812" v="1088" actId="1076"/>
          <ac:spMkLst>
            <pc:docMk/>
            <pc:sldMk cId="3515750461" sldId="260"/>
            <ac:spMk id="12" creationId="{3FF20BAD-8BD1-DC52-E76B-7AC9FC3FBED2}"/>
          </ac:spMkLst>
        </pc:spChg>
        <pc:spChg chg="add mod">
          <ac:chgData name="Gabriel Penzo" userId="73825f7c498f4a82" providerId="LiveId" clId="{99E6FCE4-6C61-4BB0-88D5-5F5AF807A789}" dt="2024-04-20T21:46:22.732" v="1091" actId="1076"/>
          <ac:spMkLst>
            <pc:docMk/>
            <pc:sldMk cId="3515750461" sldId="260"/>
            <ac:spMk id="13" creationId="{623AC65D-18D4-1183-8692-6B8C5B17E3C0}"/>
          </ac:spMkLst>
        </pc:spChg>
        <pc:spChg chg="add mod">
          <ac:chgData name="Gabriel Penzo" userId="73825f7c498f4a82" providerId="LiveId" clId="{99E6FCE4-6C61-4BB0-88D5-5F5AF807A789}" dt="2024-04-20T21:46:31.514" v="1092" actId="1076"/>
          <ac:spMkLst>
            <pc:docMk/>
            <pc:sldMk cId="3515750461" sldId="260"/>
            <ac:spMk id="14" creationId="{AB2FD82A-75E5-878D-CFFD-93ABA43F6EC2}"/>
          </ac:spMkLst>
        </pc:spChg>
        <pc:spChg chg="add mod">
          <ac:chgData name="Gabriel Penzo" userId="73825f7c498f4a82" providerId="LiveId" clId="{99E6FCE4-6C61-4BB0-88D5-5F5AF807A789}" dt="2024-04-20T21:46:34.894" v="1093" actId="1076"/>
          <ac:spMkLst>
            <pc:docMk/>
            <pc:sldMk cId="3515750461" sldId="260"/>
            <ac:spMk id="15" creationId="{29AFA314-63FA-18AA-4108-010E271AEFE1}"/>
          </ac:spMkLst>
        </pc:spChg>
        <pc:spChg chg="add mod">
          <ac:chgData name="Gabriel Penzo" userId="73825f7c498f4a82" providerId="LiveId" clId="{99E6FCE4-6C61-4BB0-88D5-5F5AF807A789}" dt="2024-04-20T21:46:43.677" v="1094" actId="1076"/>
          <ac:spMkLst>
            <pc:docMk/>
            <pc:sldMk cId="3515750461" sldId="260"/>
            <ac:spMk id="16" creationId="{FE9413CA-41BF-2F1C-3C11-3767364C7928}"/>
          </ac:spMkLst>
        </pc:spChg>
        <pc:spChg chg="add mod">
          <ac:chgData name="Gabriel Penzo" userId="73825f7c498f4a82" providerId="LiveId" clId="{99E6FCE4-6C61-4BB0-88D5-5F5AF807A789}" dt="2024-04-20T21:48:13.386" v="1103" actId="1076"/>
          <ac:spMkLst>
            <pc:docMk/>
            <pc:sldMk cId="3515750461" sldId="260"/>
            <ac:spMk id="17" creationId="{FB76B1FB-BD9B-309D-4439-F1BBA0BAD015}"/>
          </ac:spMkLst>
        </pc:spChg>
        <pc:spChg chg="add mod">
          <ac:chgData name="Gabriel Penzo" userId="73825f7c498f4a82" providerId="LiveId" clId="{99E6FCE4-6C61-4BB0-88D5-5F5AF807A789}" dt="2024-04-21T16:08:01.759" v="6631" actId="1076"/>
          <ac:spMkLst>
            <pc:docMk/>
            <pc:sldMk cId="3515750461" sldId="260"/>
            <ac:spMk id="19" creationId="{3F51CAA1-3817-51CB-A764-A4ADF41604AF}"/>
          </ac:spMkLst>
        </pc:spChg>
        <pc:spChg chg="add mod">
          <ac:chgData name="Gabriel Penzo" userId="73825f7c498f4a82" providerId="LiveId" clId="{99E6FCE4-6C61-4BB0-88D5-5F5AF807A789}" dt="2024-04-21T16:08:21.182" v="6634" actId="1076"/>
          <ac:spMkLst>
            <pc:docMk/>
            <pc:sldMk cId="3515750461" sldId="260"/>
            <ac:spMk id="21" creationId="{2CA5BB70-1C0F-49F6-ED0A-51351C13379C}"/>
          </ac:spMkLst>
        </pc:spChg>
        <pc:graphicFrameChg chg="mod modGraphic">
          <ac:chgData name="Gabriel Penzo" userId="73825f7c498f4a82" providerId="LiveId" clId="{99E6FCE4-6C61-4BB0-88D5-5F5AF807A789}" dt="2024-04-20T21:48:08.441" v="1102" actId="1076"/>
          <ac:graphicFrameMkLst>
            <pc:docMk/>
            <pc:sldMk cId="3515750461" sldId="260"/>
            <ac:graphicFrameMk id="4" creationId="{F874C7B7-B444-E4DB-BE14-B66CEBCBCE32}"/>
          </ac:graphicFrameMkLst>
        </pc:graphicFrameChg>
        <pc:graphicFrameChg chg="add mod modGraphic">
          <ac:chgData name="Gabriel Penzo" userId="73825f7c498f4a82" providerId="LiveId" clId="{99E6FCE4-6C61-4BB0-88D5-5F5AF807A789}" dt="2024-04-21T16:08:10.191" v="6632" actId="1076"/>
          <ac:graphicFrameMkLst>
            <pc:docMk/>
            <pc:sldMk cId="3515750461" sldId="260"/>
            <ac:graphicFrameMk id="18" creationId="{658EFA1C-11B7-03D9-A98C-77E850FAD393}"/>
          </ac:graphicFrameMkLst>
        </pc:graphicFrameChg>
        <pc:graphicFrameChg chg="add mod modGraphic">
          <ac:chgData name="Gabriel Penzo" userId="73825f7c498f4a82" providerId="LiveId" clId="{99E6FCE4-6C61-4BB0-88D5-5F5AF807A789}" dt="2024-04-21T16:08:26.039" v="6635" actId="1076"/>
          <ac:graphicFrameMkLst>
            <pc:docMk/>
            <pc:sldMk cId="3515750461" sldId="260"/>
            <ac:graphicFrameMk id="20" creationId="{4FC81E20-8C34-40B9-E11F-690A8986E268}"/>
          </ac:graphicFrameMkLst>
        </pc:graphicFrameChg>
      </pc:sldChg>
      <pc:sldChg chg="addSp delSp modSp mod">
        <pc:chgData name="Gabriel Penzo" userId="73825f7c498f4a82" providerId="LiveId" clId="{99E6FCE4-6C61-4BB0-88D5-5F5AF807A789}" dt="2024-04-21T17:26:06.366" v="7316" actId="20577"/>
        <pc:sldMkLst>
          <pc:docMk/>
          <pc:sldMk cId="703245528" sldId="261"/>
        </pc:sldMkLst>
        <pc:spChg chg="mod">
          <ac:chgData name="Gabriel Penzo" userId="73825f7c498f4a82" providerId="LiveId" clId="{99E6FCE4-6C61-4BB0-88D5-5F5AF807A789}" dt="2024-04-21T17:23:55.701" v="7260" actId="1076"/>
          <ac:spMkLst>
            <pc:docMk/>
            <pc:sldMk cId="703245528" sldId="261"/>
            <ac:spMk id="12" creationId="{54589AAE-C6FA-6571-372D-CE9399BEF1B6}"/>
          </ac:spMkLst>
        </pc:spChg>
        <pc:spChg chg="mod">
          <ac:chgData name="Gabriel Penzo" userId="73825f7c498f4a82" providerId="LiveId" clId="{99E6FCE4-6C61-4BB0-88D5-5F5AF807A789}" dt="2024-04-21T17:23:51.588" v="7259" actId="1076"/>
          <ac:spMkLst>
            <pc:docMk/>
            <pc:sldMk cId="703245528" sldId="261"/>
            <ac:spMk id="13" creationId="{C1AD0A91-673F-91A6-35A9-9C6AEE16CEC5}"/>
          </ac:spMkLst>
        </pc:spChg>
        <pc:spChg chg="mod">
          <ac:chgData name="Gabriel Penzo" userId="73825f7c498f4a82" providerId="LiveId" clId="{99E6FCE4-6C61-4BB0-88D5-5F5AF807A789}" dt="2024-04-21T17:23:58.373" v="7261" actId="1076"/>
          <ac:spMkLst>
            <pc:docMk/>
            <pc:sldMk cId="703245528" sldId="261"/>
            <ac:spMk id="14" creationId="{8173ABA7-4792-4F43-6AA1-F54E5D3B7616}"/>
          </ac:spMkLst>
        </pc:spChg>
        <pc:spChg chg="mod">
          <ac:chgData name="Gabriel Penzo" userId="73825f7c498f4a82" providerId="LiveId" clId="{99E6FCE4-6C61-4BB0-88D5-5F5AF807A789}" dt="2024-04-21T17:24:01.838" v="7262" actId="1076"/>
          <ac:spMkLst>
            <pc:docMk/>
            <pc:sldMk cId="703245528" sldId="261"/>
            <ac:spMk id="16" creationId="{AB5C3098-1CC8-76CC-E49D-8D2A146F0E01}"/>
          </ac:spMkLst>
        </pc:spChg>
        <pc:spChg chg="mod">
          <ac:chgData name="Gabriel Penzo" userId="73825f7c498f4a82" providerId="LiveId" clId="{99E6FCE4-6C61-4BB0-88D5-5F5AF807A789}" dt="2024-04-21T17:24:04.575" v="7263" actId="1076"/>
          <ac:spMkLst>
            <pc:docMk/>
            <pc:sldMk cId="703245528" sldId="261"/>
            <ac:spMk id="17" creationId="{A9936598-D5D8-592A-F87A-3828511982E5}"/>
          </ac:spMkLst>
        </pc:spChg>
        <pc:spChg chg="mod">
          <ac:chgData name="Gabriel Penzo" userId="73825f7c498f4a82" providerId="LiveId" clId="{99E6FCE4-6C61-4BB0-88D5-5F5AF807A789}" dt="2024-04-21T17:26:06.366" v="7316" actId="20577"/>
          <ac:spMkLst>
            <pc:docMk/>
            <pc:sldMk cId="703245528" sldId="261"/>
            <ac:spMk id="18" creationId="{92F3851D-BE86-356B-4438-8C02BFD1C766}"/>
          </ac:spMkLst>
        </pc:spChg>
        <pc:spChg chg="del mod">
          <ac:chgData name="Gabriel Penzo" userId="73825f7c498f4a82" providerId="LiveId" clId="{99E6FCE4-6C61-4BB0-88D5-5F5AF807A789}" dt="2024-04-21T15:58:34.885" v="6251" actId="478"/>
          <ac:spMkLst>
            <pc:docMk/>
            <pc:sldMk cId="703245528" sldId="261"/>
            <ac:spMk id="19" creationId="{5E17E1C2-A9F4-937F-D650-524ACEA68859}"/>
          </ac:spMkLst>
        </pc:spChg>
        <pc:spChg chg="del mod">
          <ac:chgData name="Gabriel Penzo" userId="73825f7c498f4a82" providerId="LiveId" clId="{99E6FCE4-6C61-4BB0-88D5-5F5AF807A789}" dt="2024-04-21T15:58:16.908" v="6249" actId="478"/>
          <ac:spMkLst>
            <pc:docMk/>
            <pc:sldMk cId="703245528" sldId="261"/>
            <ac:spMk id="20" creationId="{B84D6EA9-EB7A-DD71-4A7B-961891FE96E7}"/>
          </ac:spMkLst>
        </pc:spChg>
        <pc:spChg chg="del mod">
          <ac:chgData name="Gabriel Penzo" userId="73825f7c498f4a82" providerId="LiveId" clId="{99E6FCE4-6C61-4BB0-88D5-5F5AF807A789}" dt="2024-04-21T16:00:04.578" v="6349" actId="478"/>
          <ac:spMkLst>
            <pc:docMk/>
            <pc:sldMk cId="703245528" sldId="261"/>
            <ac:spMk id="21" creationId="{D2397A78-2E48-FCA5-37F4-A58A9F2A1516}"/>
          </ac:spMkLst>
        </pc:spChg>
        <pc:spChg chg="del">
          <ac:chgData name="Gabriel Penzo" userId="73825f7c498f4a82" providerId="LiveId" clId="{99E6FCE4-6C61-4BB0-88D5-5F5AF807A789}" dt="2024-04-21T16:00:02.879" v="6348" actId="478"/>
          <ac:spMkLst>
            <pc:docMk/>
            <pc:sldMk cId="703245528" sldId="261"/>
            <ac:spMk id="24" creationId="{9988B492-0C08-C0F3-FAC7-F33C0B5BD42E}"/>
          </ac:spMkLst>
        </pc:spChg>
        <pc:picChg chg="add mod">
          <ac:chgData name="Gabriel Penzo" userId="73825f7c498f4a82" providerId="LiveId" clId="{99E6FCE4-6C61-4BB0-88D5-5F5AF807A789}" dt="2024-04-21T16:10:16.098" v="6644" actId="208"/>
          <ac:picMkLst>
            <pc:docMk/>
            <pc:sldMk cId="703245528" sldId="261"/>
            <ac:picMk id="4" creationId="{95BFEC55-22DF-2D1D-E37D-00F82822D429}"/>
          </ac:picMkLst>
        </pc:picChg>
        <pc:picChg chg="del mod">
          <ac:chgData name="Gabriel Penzo" userId="73825f7c498f4a82" providerId="LiveId" clId="{99E6FCE4-6C61-4BB0-88D5-5F5AF807A789}" dt="2024-04-21T16:09:10.960" v="6636" actId="478"/>
          <ac:picMkLst>
            <pc:docMk/>
            <pc:sldMk cId="703245528" sldId="261"/>
            <ac:picMk id="28" creationId="{0F2799C4-C940-6683-2E59-C076E52003C3}"/>
          </ac:picMkLst>
        </pc:picChg>
      </pc:sldChg>
      <pc:sldChg chg="addSp delSp modSp mod">
        <pc:chgData name="Gabriel Penzo" userId="73825f7c498f4a82" providerId="LiveId" clId="{99E6FCE4-6C61-4BB0-88D5-5F5AF807A789}" dt="2024-04-21T17:27:23.036" v="7339" actId="1076"/>
        <pc:sldMkLst>
          <pc:docMk/>
          <pc:sldMk cId="4177123685" sldId="262"/>
        </pc:sldMkLst>
        <pc:spChg chg="mod">
          <ac:chgData name="Gabriel Penzo" userId="73825f7c498f4a82" providerId="LiveId" clId="{99E6FCE4-6C61-4BB0-88D5-5F5AF807A789}" dt="2024-04-21T17:27:23.036" v="7339" actId="1076"/>
          <ac:spMkLst>
            <pc:docMk/>
            <pc:sldMk cId="4177123685" sldId="262"/>
            <ac:spMk id="2" creationId="{18586963-55DE-31F9-8082-E6E637193FBC}"/>
          </ac:spMkLst>
        </pc:spChg>
        <pc:spChg chg="mod">
          <ac:chgData name="Gabriel Penzo" userId="73825f7c498f4a82" providerId="LiveId" clId="{99E6FCE4-6C61-4BB0-88D5-5F5AF807A789}" dt="2024-04-20T23:13:15.515" v="1307" actId="1076"/>
          <ac:spMkLst>
            <pc:docMk/>
            <pc:sldMk cId="4177123685" sldId="262"/>
            <ac:spMk id="3" creationId="{F3C75119-273D-7C4A-64CA-3148ABF9E4DC}"/>
          </ac:spMkLst>
        </pc:spChg>
        <pc:spChg chg="add del mod">
          <ac:chgData name="Gabriel Penzo" userId="73825f7c498f4a82" providerId="LiveId" clId="{99E6FCE4-6C61-4BB0-88D5-5F5AF807A789}" dt="2024-04-21T17:27:13.484" v="7337"/>
          <ac:spMkLst>
            <pc:docMk/>
            <pc:sldMk cId="4177123685" sldId="262"/>
            <ac:spMk id="9" creationId="{13A5D7DE-3A7E-20E1-CF41-4C89DD7BD29B}"/>
          </ac:spMkLst>
        </pc:spChg>
        <pc:picChg chg="del">
          <ac:chgData name="Gabriel Penzo" userId="73825f7c498f4a82" providerId="LiveId" clId="{99E6FCE4-6C61-4BB0-88D5-5F5AF807A789}" dt="2024-04-20T22:08:51.163" v="1111" actId="478"/>
          <ac:picMkLst>
            <pc:docMk/>
            <pc:sldMk cId="4177123685" sldId="262"/>
            <ac:picMk id="5" creationId="{8CDBA874-DF2B-7E91-BFAD-123D0C7DE395}"/>
          </ac:picMkLst>
        </pc:picChg>
        <pc:picChg chg="add mod">
          <ac:chgData name="Gabriel Penzo" userId="73825f7c498f4a82" providerId="LiveId" clId="{99E6FCE4-6C61-4BB0-88D5-5F5AF807A789}" dt="2024-04-20T23:13:50.062" v="1312" actId="1076"/>
          <ac:picMkLst>
            <pc:docMk/>
            <pc:sldMk cId="4177123685" sldId="262"/>
            <ac:picMk id="6" creationId="{822A1585-0EE4-1D60-B0FF-8BE9273B99E5}"/>
          </ac:picMkLst>
        </pc:picChg>
        <pc:picChg chg="add mod">
          <ac:chgData name="Gabriel Penzo" userId="73825f7c498f4a82" providerId="LiveId" clId="{99E6FCE4-6C61-4BB0-88D5-5F5AF807A789}" dt="2024-04-20T23:14:34.763" v="1318" actId="14100"/>
          <ac:picMkLst>
            <pc:docMk/>
            <pc:sldMk cId="4177123685" sldId="262"/>
            <ac:picMk id="8" creationId="{D6A79BDE-8BBE-4393-28DA-DB376447F99A}"/>
          </ac:picMkLst>
        </pc:picChg>
      </pc:sldChg>
      <pc:sldChg chg="addSp delSp modSp mod">
        <pc:chgData name="Gabriel Penzo" userId="73825f7c498f4a82" providerId="LiveId" clId="{99E6FCE4-6C61-4BB0-88D5-5F5AF807A789}" dt="2024-04-21T00:06:05.343" v="2189" actId="1076"/>
        <pc:sldMkLst>
          <pc:docMk/>
          <pc:sldMk cId="2817987637" sldId="263"/>
        </pc:sldMkLst>
        <pc:spChg chg="add del mod">
          <ac:chgData name="Gabriel Penzo" userId="73825f7c498f4a82" providerId="LiveId" clId="{99E6FCE4-6C61-4BB0-88D5-5F5AF807A789}" dt="2024-04-20T23:15:14.102" v="1357" actId="478"/>
          <ac:spMkLst>
            <pc:docMk/>
            <pc:sldMk cId="2817987637" sldId="263"/>
            <ac:spMk id="2" creationId="{2A7EAE4D-8C40-766D-D968-E2D8BBFE4E70}"/>
          </ac:spMkLst>
        </pc:spChg>
        <pc:spChg chg="del mod">
          <ac:chgData name="Gabriel Penzo" userId="73825f7c498f4a82" providerId="LiveId" clId="{99E6FCE4-6C61-4BB0-88D5-5F5AF807A789}" dt="2024-04-20T23:15:00.922" v="1324" actId="478"/>
          <ac:spMkLst>
            <pc:docMk/>
            <pc:sldMk cId="2817987637" sldId="263"/>
            <ac:spMk id="3" creationId="{336F88C8-5D6E-2F2A-5459-F7D91DE68C98}"/>
          </ac:spMkLst>
        </pc:spChg>
        <pc:spChg chg="add del mod">
          <ac:chgData name="Gabriel Penzo" userId="73825f7c498f4a82" providerId="LiveId" clId="{99E6FCE4-6C61-4BB0-88D5-5F5AF807A789}" dt="2024-04-20T23:14:57.100" v="1323" actId="21"/>
          <ac:spMkLst>
            <pc:docMk/>
            <pc:sldMk cId="2817987637" sldId="263"/>
            <ac:spMk id="5" creationId="{BDCAA1F3-C46B-AB31-4135-62F0113CF8E8}"/>
          </ac:spMkLst>
        </pc:spChg>
        <pc:spChg chg="del mod">
          <ac:chgData name="Gabriel Penzo" userId="73825f7c498f4a82" providerId="LiveId" clId="{99E6FCE4-6C61-4BB0-88D5-5F5AF807A789}" dt="2024-04-20T23:15:06.661" v="1328"/>
          <ac:spMkLst>
            <pc:docMk/>
            <pc:sldMk cId="2817987637" sldId="263"/>
            <ac:spMk id="11" creationId="{6D71C14C-4F6B-21BF-6CCE-0624B564B284}"/>
          </ac:spMkLst>
        </pc:spChg>
        <pc:picChg chg="del">
          <ac:chgData name="Gabriel Penzo" userId="73825f7c498f4a82" providerId="LiveId" clId="{99E6FCE4-6C61-4BB0-88D5-5F5AF807A789}" dt="2024-04-20T23:15:02.266" v="1325" actId="478"/>
          <ac:picMkLst>
            <pc:docMk/>
            <pc:sldMk cId="2817987637" sldId="263"/>
            <ac:picMk id="7" creationId="{A231BFC4-4C19-F717-C589-55CF791B76D7}"/>
          </ac:picMkLst>
        </pc:picChg>
        <pc:picChg chg="add del mod">
          <ac:chgData name="Gabriel Penzo" userId="73825f7c498f4a82" providerId="LiveId" clId="{99E6FCE4-6C61-4BB0-88D5-5F5AF807A789}" dt="2024-04-21T00:05:04.461" v="2180" actId="478"/>
          <ac:picMkLst>
            <pc:docMk/>
            <pc:sldMk cId="2817987637" sldId="263"/>
            <ac:picMk id="8" creationId="{2166F359-00C0-8AFD-48BE-CBB0A31E2268}"/>
          </ac:picMkLst>
        </pc:picChg>
        <pc:picChg chg="add del mod">
          <ac:chgData name="Gabriel Penzo" userId="73825f7c498f4a82" providerId="LiveId" clId="{99E6FCE4-6C61-4BB0-88D5-5F5AF807A789}" dt="2024-04-20T23:18:59.386" v="1370" actId="478"/>
          <ac:picMkLst>
            <pc:docMk/>
            <pc:sldMk cId="2817987637" sldId="263"/>
            <ac:picMk id="10" creationId="{20F18D4E-C0AE-0C33-C534-F5C54D83D78A}"/>
          </ac:picMkLst>
        </pc:picChg>
        <pc:picChg chg="add del mod">
          <ac:chgData name="Gabriel Penzo" userId="73825f7c498f4a82" providerId="LiveId" clId="{99E6FCE4-6C61-4BB0-88D5-5F5AF807A789}" dt="2024-04-21T00:05:47.902" v="2185" actId="478"/>
          <ac:picMkLst>
            <pc:docMk/>
            <pc:sldMk cId="2817987637" sldId="263"/>
            <ac:picMk id="13" creationId="{49814361-A533-DEBA-D271-1635112114E8}"/>
          </ac:picMkLst>
        </pc:picChg>
        <pc:picChg chg="add mod">
          <ac:chgData name="Gabriel Penzo" userId="73825f7c498f4a82" providerId="LiveId" clId="{99E6FCE4-6C61-4BB0-88D5-5F5AF807A789}" dt="2024-04-21T00:06:03.007" v="2188" actId="14100"/>
          <ac:picMkLst>
            <pc:docMk/>
            <pc:sldMk cId="2817987637" sldId="263"/>
            <ac:picMk id="16" creationId="{37BEF08D-4604-04A7-518F-744E045C7849}"/>
          </ac:picMkLst>
        </pc:picChg>
        <pc:picChg chg="add mod">
          <ac:chgData name="Gabriel Penzo" userId="73825f7c498f4a82" providerId="LiveId" clId="{99E6FCE4-6C61-4BB0-88D5-5F5AF807A789}" dt="2024-04-21T00:06:05.343" v="2189" actId="1076"/>
          <ac:picMkLst>
            <pc:docMk/>
            <pc:sldMk cId="2817987637" sldId="263"/>
            <ac:picMk id="18" creationId="{89171EA1-9B64-4BC7-F04D-048010C5C954}"/>
          </ac:picMkLst>
        </pc:picChg>
      </pc:sldChg>
      <pc:sldChg chg="addSp delSp modSp mod">
        <pc:chgData name="Gabriel Penzo" userId="73825f7c498f4a82" providerId="LiveId" clId="{99E6FCE4-6C61-4BB0-88D5-5F5AF807A789}" dt="2024-04-20T23:49:01.654" v="2046" actId="113"/>
        <pc:sldMkLst>
          <pc:docMk/>
          <pc:sldMk cId="4203623629" sldId="264"/>
        </pc:sldMkLst>
        <pc:spChg chg="add del mod">
          <ac:chgData name="Gabriel Penzo" userId="73825f7c498f4a82" providerId="LiveId" clId="{99E6FCE4-6C61-4BB0-88D5-5F5AF807A789}" dt="2024-04-20T23:21:30.287" v="1393" actId="22"/>
          <ac:spMkLst>
            <pc:docMk/>
            <pc:sldMk cId="4203623629" sldId="264"/>
            <ac:spMk id="3" creationId="{C145B521-01C4-613B-465A-AA71F99A3A17}"/>
          </ac:spMkLst>
        </pc:spChg>
        <pc:spChg chg="add mod">
          <ac:chgData name="Gabriel Penzo" userId="73825f7c498f4a82" providerId="LiveId" clId="{99E6FCE4-6C61-4BB0-88D5-5F5AF807A789}" dt="2024-04-20T23:27:56.947" v="1757" actId="113"/>
          <ac:spMkLst>
            <pc:docMk/>
            <pc:sldMk cId="4203623629" sldId="264"/>
            <ac:spMk id="4" creationId="{FBA18BAC-2682-F2E0-A890-F52253A181B6}"/>
          </ac:spMkLst>
        </pc:spChg>
        <pc:spChg chg="del mod">
          <ac:chgData name="Gabriel Penzo" userId="73825f7c498f4a82" providerId="LiveId" clId="{99E6FCE4-6C61-4BB0-88D5-5F5AF807A789}" dt="2024-04-20T23:20:10.049" v="1378"/>
          <ac:spMkLst>
            <pc:docMk/>
            <pc:sldMk cId="4203623629" sldId="264"/>
            <ac:spMk id="6" creationId="{7973D8C0-D9F3-71F5-08E4-7512649D766C}"/>
          </ac:spMkLst>
        </pc:spChg>
        <pc:spChg chg="add mod">
          <ac:chgData name="Gabriel Penzo" userId="73825f7c498f4a82" providerId="LiveId" clId="{99E6FCE4-6C61-4BB0-88D5-5F5AF807A789}" dt="2024-04-20T23:49:01.654" v="2046" actId="113"/>
          <ac:spMkLst>
            <pc:docMk/>
            <pc:sldMk cId="4203623629" sldId="264"/>
            <ac:spMk id="8" creationId="{03B3BB83-95AB-FFF7-1676-C67C955286EF}"/>
          </ac:spMkLst>
        </pc:spChg>
        <pc:spChg chg="add del mod">
          <ac:chgData name="Gabriel Penzo" userId="73825f7c498f4a82" providerId="LiveId" clId="{99E6FCE4-6C61-4BB0-88D5-5F5AF807A789}" dt="2024-04-20T23:47:13.720" v="2002" actId="478"/>
          <ac:spMkLst>
            <pc:docMk/>
            <pc:sldMk cId="4203623629" sldId="264"/>
            <ac:spMk id="10" creationId="{8BB78D6F-6B1A-F9EB-8307-3FE5D364BA50}"/>
          </ac:spMkLst>
        </pc:spChg>
        <pc:spChg chg="del">
          <ac:chgData name="Gabriel Penzo" userId="73825f7c498f4a82" providerId="LiveId" clId="{99E6FCE4-6C61-4BB0-88D5-5F5AF807A789}" dt="2024-04-20T23:20:13.340" v="1379" actId="478"/>
          <ac:spMkLst>
            <pc:docMk/>
            <pc:sldMk cId="4203623629" sldId="264"/>
            <ac:spMk id="11" creationId="{8870CA09-B2B4-47F2-377C-C99D49DADA27}"/>
          </ac:spMkLst>
        </pc:spChg>
        <pc:picChg chg="add del mod ord">
          <ac:chgData name="Gabriel Penzo" userId="73825f7c498f4a82" providerId="LiveId" clId="{99E6FCE4-6C61-4BB0-88D5-5F5AF807A789}" dt="2024-04-20T23:46:55.411" v="1998" actId="478"/>
          <ac:picMkLst>
            <pc:docMk/>
            <pc:sldMk cId="4203623629" sldId="264"/>
            <ac:picMk id="7" creationId="{A54E909A-86FB-B6CD-C0D3-3AEDBC240DC2}"/>
          </ac:picMkLst>
        </pc:picChg>
        <pc:picChg chg="add mod">
          <ac:chgData name="Gabriel Penzo" userId="73825f7c498f4a82" providerId="LiveId" clId="{99E6FCE4-6C61-4BB0-88D5-5F5AF807A789}" dt="2024-04-20T23:47:28.039" v="2005" actId="1076"/>
          <ac:picMkLst>
            <pc:docMk/>
            <pc:sldMk cId="4203623629" sldId="264"/>
            <ac:picMk id="13" creationId="{C4905A7B-00C4-E733-EA44-A752A1AC8BCA}"/>
          </ac:picMkLst>
        </pc:picChg>
        <pc:picChg chg="del">
          <ac:chgData name="Gabriel Penzo" userId="73825f7c498f4a82" providerId="LiveId" clId="{99E6FCE4-6C61-4BB0-88D5-5F5AF807A789}" dt="2024-04-20T23:20:14.724" v="1380" actId="478"/>
          <ac:picMkLst>
            <pc:docMk/>
            <pc:sldMk cId="4203623629" sldId="264"/>
            <ac:picMk id="15" creationId="{CE0591EB-2DF9-02F8-68C3-3296B11E4652}"/>
          </ac:picMkLst>
        </pc:picChg>
      </pc:sldChg>
      <pc:sldChg chg="addSp delSp modSp mod">
        <pc:chgData name="Gabriel Penzo" userId="73825f7c498f4a82" providerId="LiveId" clId="{99E6FCE4-6C61-4BB0-88D5-5F5AF807A789}" dt="2024-04-21T00:19:21.559" v="2598" actId="1076"/>
        <pc:sldMkLst>
          <pc:docMk/>
          <pc:sldMk cId="92389433" sldId="265"/>
        </pc:sldMkLst>
        <pc:spChg chg="mod">
          <ac:chgData name="Gabriel Penzo" userId="73825f7c498f4a82" providerId="LiveId" clId="{99E6FCE4-6C61-4BB0-88D5-5F5AF807A789}" dt="2024-04-21T00:19:16.194" v="2597" actId="1076"/>
          <ac:spMkLst>
            <pc:docMk/>
            <pc:sldMk cId="92389433" sldId="265"/>
            <ac:spMk id="3" creationId="{366F8418-913E-8679-6F38-EC3D039DDD7E}"/>
          </ac:spMkLst>
        </pc:spChg>
        <pc:spChg chg="add del mod">
          <ac:chgData name="Gabriel Penzo" userId="73825f7c498f4a82" providerId="LiveId" clId="{99E6FCE4-6C61-4BB0-88D5-5F5AF807A789}" dt="2024-04-20T23:51:24.259" v="2051"/>
          <ac:spMkLst>
            <pc:docMk/>
            <pc:sldMk cId="92389433" sldId="265"/>
            <ac:spMk id="6" creationId="{BCC61F99-FA3F-C9DB-10D3-78F01A13C514}"/>
          </ac:spMkLst>
        </pc:spChg>
        <pc:spChg chg="add mod">
          <ac:chgData name="Gabriel Penzo" userId="73825f7c498f4a82" providerId="LiveId" clId="{99E6FCE4-6C61-4BB0-88D5-5F5AF807A789}" dt="2024-04-21T00:19:21.559" v="2598" actId="1076"/>
          <ac:spMkLst>
            <pc:docMk/>
            <pc:sldMk cId="92389433" sldId="265"/>
            <ac:spMk id="7" creationId="{D629231B-E943-843F-D22A-664ECF4A59B9}"/>
          </ac:spMkLst>
        </pc:spChg>
        <pc:picChg chg="add mod">
          <ac:chgData name="Gabriel Penzo" userId="73825f7c498f4a82" providerId="LiveId" clId="{99E6FCE4-6C61-4BB0-88D5-5F5AF807A789}" dt="2024-04-21T00:13:03.236" v="2316" actId="1076"/>
          <ac:picMkLst>
            <pc:docMk/>
            <pc:sldMk cId="92389433" sldId="265"/>
            <ac:picMk id="4" creationId="{C8FD1367-0245-EF18-7388-B6BD01C6475A}"/>
          </ac:picMkLst>
        </pc:picChg>
        <pc:picChg chg="del">
          <ac:chgData name="Gabriel Penzo" userId="73825f7c498f4a82" providerId="LiveId" clId="{99E6FCE4-6C61-4BB0-88D5-5F5AF807A789}" dt="2024-04-20T23:25:27.593" v="1745" actId="478"/>
          <ac:picMkLst>
            <pc:docMk/>
            <pc:sldMk cId="92389433" sldId="265"/>
            <ac:picMk id="5" creationId="{8CE24838-B0EE-CF03-12B4-BB0CF9EEB8AD}"/>
          </ac:picMkLst>
        </pc:picChg>
        <pc:picChg chg="add mod">
          <ac:chgData name="Gabriel Penzo" userId="73825f7c498f4a82" providerId="LiveId" clId="{99E6FCE4-6C61-4BB0-88D5-5F5AF807A789}" dt="2024-04-21T00:13:50.143" v="2383" actId="1076"/>
          <ac:picMkLst>
            <pc:docMk/>
            <pc:sldMk cId="92389433" sldId="265"/>
            <ac:picMk id="9" creationId="{25221F81-954C-849F-9CB5-27CB71C5882C}"/>
          </ac:picMkLst>
        </pc:picChg>
      </pc:sldChg>
      <pc:sldChg chg="addSp delSp modSp mod">
        <pc:chgData name="Gabriel Penzo" userId="73825f7c498f4a82" providerId="LiveId" clId="{99E6FCE4-6C61-4BB0-88D5-5F5AF807A789}" dt="2024-04-21T00:29:43.209" v="2615" actId="20577"/>
        <pc:sldMkLst>
          <pc:docMk/>
          <pc:sldMk cId="1709946307" sldId="266"/>
        </pc:sldMkLst>
        <pc:spChg chg="del">
          <ac:chgData name="Gabriel Penzo" userId="73825f7c498f4a82" providerId="LiveId" clId="{99E6FCE4-6C61-4BB0-88D5-5F5AF807A789}" dt="2024-04-21T00:11:46.341" v="2197" actId="478"/>
          <ac:spMkLst>
            <pc:docMk/>
            <pc:sldMk cId="1709946307" sldId="266"/>
            <ac:spMk id="2" creationId="{CD98AEB0-5573-BB7A-9033-597D9C60A809}"/>
          </ac:spMkLst>
        </pc:spChg>
        <pc:spChg chg="del">
          <ac:chgData name="Gabriel Penzo" userId="73825f7c498f4a82" providerId="LiveId" clId="{99E6FCE4-6C61-4BB0-88D5-5F5AF807A789}" dt="2024-04-21T00:09:28.798" v="2194" actId="478"/>
          <ac:spMkLst>
            <pc:docMk/>
            <pc:sldMk cId="1709946307" sldId="266"/>
            <ac:spMk id="3" creationId="{E6E7E528-E1AB-02D6-2A2A-269C1A856FC2}"/>
          </ac:spMkLst>
        </pc:spChg>
        <pc:spChg chg="add del mod">
          <ac:chgData name="Gabriel Penzo" userId="73825f7c498f4a82" providerId="LiveId" clId="{99E6FCE4-6C61-4BB0-88D5-5F5AF807A789}" dt="2024-04-21T00:11:42.485" v="2195" actId="478"/>
          <ac:spMkLst>
            <pc:docMk/>
            <pc:sldMk cId="1709946307" sldId="266"/>
            <ac:spMk id="5" creationId="{17AB8D9D-22ED-9ACA-B36F-BD39AFBCC897}"/>
          </ac:spMkLst>
        </pc:spChg>
        <pc:spChg chg="add del mod">
          <ac:chgData name="Gabriel Penzo" userId="73825f7c498f4a82" providerId="LiveId" clId="{99E6FCE4-6C61-4BB0-88D5-5F5AF807A789}" dt="2024-04-21T00:14:34.154" v="2386" actId="478"/>
          <ac:spMkLst>
            <pc:docMk/>
            <pc:sldMk cId="1709946307" sldId="266"/>
            <ac:spMk id="8" creationId="{403F3E0C-CBE1-3CC1-F251-57B8EA72D156}"/>
          </ac:spMkLst>
        </pc:spChg>
        <pc:spChg chg="add mod">
          <ac:chgData name="Gabriel Penzo" userId="73825f7c498f4a82" providerId="LiveId" clId="{99E6FCE4-6C61-4BB0-88D5-5F5AF807A789}" dt="2024-04-21T00:29:43.209" v="2615" actId="20577"/>
          <ac:spMkLst>
            <pc:docMk/>
            <pc:sldMk cId="1709946307" sldId="266"/>
            <ac:spMk id="12" creationId="{B90804EA-4478-209D-A187-D685D89BE589}"/>
          </ac:spMkLst>
        </pc:spChg>
        <pc:picChg chg="del">
          <ac:chgData name="Gabriel Penzo" userId="73825f7c498f4a82" providerId="LiveId" clId="{99E6FCE4-6C61-4BB0-88D5-5F5AF807A789}" dt="2024-04-21T00:11:43.702" v="2196" actId="478"/>
          <ac:picMkLst>
            <pc:docMk/>
            <pc:sldMk cId="1709946307" sldId="266"/>
            <ac:picMk id="7" creationId="{C61858A6-9624-E3E5-5605-336FE8A6FB07}"/>
          </ac:picMkLst>
        </pc:picChg>
        <pc:picChg chg="add mod">
          <ac:chgData name="Gabriel Penzo" userId="73825f7c498f4a82" providerId="LiveId" clId="{99E6FCE4-6C61-4BB0-88D5-5F5AF807A789}" dt="2024-04-21T00:15:16.332" v="2388" actId="1076"/>
          <ac:picMkLst>
            <pc:docMk/>
            <pc:sldMk cId="1709946307" sldId="266"/>
            <ac:picMk id="11" creationId="{35A88311-BEA4-648C-5071-67CA73E69485}"/>
          </ac:picMkLst>
        </pc:picChg>
      </pc:sldChg>
      <pc:sldChg chg="addSp delSp modSp mod">
        <pc:chgData name="Gabriel Penzo" userId="73825f7c498f4a82" providerId="LiveId" clId="{99E6FCE4-6C61-4BB0-88D5-5F5AF807A789}" dt="2024-04-21T17:28:01.110" v="7351" actId="1076"/>
        <pc:sldMkLst>
          <pc:docMk/>
          <pc:sldMk cId="819932278" sldId="267"/>
        </pc:sldMkLst>
        <pc:spChg chg="del">
          <ac:chgData name="Gabriel Penzo" userId="73825f7c498f4a82" providerId="LiveId" clId="{99E6FCE4-6C61-4BB0-88D5-5F5AF807A789}" dt="2024-04-21T01:40:29.805" v="2873" actId="478"/>
          <ac:spMkLst>
            <pc:docMk/>
            <pc:sldMk cId="819932278" sldId="267"/>
            <ac:spMk id="3" creationId="{2BD1E860-6E34-418C-7B30-8869827593E4}"/>
          </ac:spMkLst>
        </pc:spChg>
        <pc:spChg chg="add del mod">
          <ac:chgData name="Gabriel Penzo" userId="73825f7c498f4a82" providerId="LiveId" clId="{99E6FCE4-6C61-4BB0-88D5-5F5AF807A789}" dt="2024-04-21T01:40:37.550" v="2874" actId="478"/>
          <ac:spMkLst>
            <pc:docMk/>
            <pc:sldMk cId="819932278" sldId="267"/>
            <ac:spMk id="4" creationId="{6C22C3C2-5FB6-7EF6-AF49-96C9B42DFA65}"/>
          </ac:spMkLst>
        </pc:spChg>
        <pc:spChg chg="add mod">
          <ac:chgData name="Gabriel Penzo" userId="73825f7c498f4a82" providerId="LiveId" clId="{99E6FCE4-6C61-4BB0-88D5-5F5AF807A789}" dt="2024-04-21T17:28:01.110" v="7351" actId="1076"/>
          <ac:spMkLst>
            <pc:docMk/>
            <pc:sldMk cId="819932278" sldId="267"/>
            <ac:spMk id="5" creationId="{C9A4BAA4-D8B0-1FA1-AA0E-3B5D891429EE}"/>
          </ac:spMkLst>
        </pc:spChg>
        <pc:spChg chg="add mod">
          <ac:chgData name="Gabriel Penzo" userId="73825f7c498f4a82" providerId="LiveId" clId="{99E6FCE4-6C61-4BB0-88D5-5F5AF807A789}" dt="2024-04-21T01:47:27.217" v="3349"/>
          <ac:spMkLst>
            <pc:docMk/>
            <pc:sldMk cId="819932278" sldId="267"/>
            <ac:spMk id="11" creationId="{3E3D10B2-F72A-C14C-AEF6-FCE8EE87F4B6}"/>
          </ac:spMkLst>
        </pc:spChg>
        <pc:picChg chg="del">
          <ac:chgData name="Gabriel Penzo" userId="73825f7c498f4a82" providerId="LiveId" clId="{99E6FCE4-6C61-4BB0-88D5-5F5AF807A789}" dt="2024-04-21T01:02:25.484" v="2840" actId="478"/>
          <ac:picMkLst>
            <pc:docMk/>
            <pc:sldMk cId="819932278" sldId="267"/>
            <ac:picMk id="7" creationId="{B4607FBA-DE5B-E7D4-1678-94993C4915DD}"/>
          </ac:picMkLst>
        </pc:picChg>
        <pc:picChg chg="add mod">
          <ac:chgData name="Gabriel Penzo" userId="73825f7c498f4a82" providerId="LiveId" clId="{99E6FCE4-6C61-4BB0-88D5-5F5AF807A789}" dt="2024-04-21T01:41:07.801" v="2905" actId="1076"/>
          <ac:picMkLst>
            <pc:docMk/>
            <pc:sldMk cId="819932278" sldId="267"/>
            <ac:picMk id="8" creationId="{5561B626-B16A-3CF3-4353-1627FDC80CBA}"/>
          </ac:picMkLst>
        </pc:picChg>
        <pc:picChg chg="add mod">
          <ac:chgData name="Gabriel Penzo" userId="73825f7c498f4a82" providerId="LiveId" clId="{99E6FCE4-6C61-4BB0-88D5-5F5AF807A789}" dt="2024-04-21T01:47:31.470" v="3350" actId="1076"/>
          <ac:picMkLst>
            <pc:docMk/>
            <pc:sldMk cId="819932278" sldId="267"/>
            <ac:picMk id="10" creationId="{5C4C2A52-601E-CC2B-EA5E-B3E1222E12A2}"/>
          </ac:picMkLst>
        </pc:picChg>
      </pc:sldChg>
      <pc:sldChg chg="addSp delSp modSp mod">
        <pc:chgData name="Gabriel Penzo" userId="73825f7c498f4a82" providerId="LiveId" clId="{99E6FCE4-6C61-4BB0-88D5-5F5AF807A789}" dt="2024-04-21T01:01:41.699" v="2839" actId="1076"/>
        <pc:sldMkLst>
          <pc:docMk/>
          <pc:sldMk cId="1920238755" sldId="268"/>
        </pc:sldMkLst>
        <pc:spChg chg="add del mod">
          <ac:chgData name="Gabriel Penzo" userId="73825f7c498f4a82" providerId="LiveId" clId="{99E6FCE4-6C61-4BB0-88D5-5F5AF807A789}" dt="2024-04-21T00:18:04.847" v="2592" actId="478"/>
          <ac:spMkLst>
            <pc:docMk/>
            <pc:sldMk cId="1920238755" sldId="268"/>
            <ac:spMk id="3" creationId="{6920DFD5-E483-B4C8-6792-8C50AF0D03B1}"/>
          </ac:spMkLst>
        </pc:spChg>
        <pc:spChg chg="add del mod">
          <ac:chgData name="Gabriel Penzo" userId="73825f7c498f4a82" providerId="LiveId" clId="{99E6FCE4-6C61-4BB0-88D5-5F5AF807A789}" dt="2024-04-21T00:29:23.411" v="2601"/>
          <ac:spMkLst>
            <pc:docMk/>
            <pc:sldMk cId="1920238755" sldId="268"/>
            <ac:spMk id="4" creationId="{5E1A02F0-1A79-43E7-A0CB-9BC7D224E932}"/>
          </ac:spMkLst>
        </pc:spChg>
        <pc:spChg chg="add mod">
          <ac:chgData name="Gabriel Penzo" userId="73825f7c498f4a82" providerId="LiveId" clId="{99E6FCE4-6C61-4BB0-88D5-5F5AF807A789}" dt="2024-04-21T01:00:45.620" v="2781" actId="1076"/>
          <ac:spMkLst>
            <pc:docMk/>
            <pc:sldMk cId="1920238755" sldId="268"/>
            <ac:spMk id="5" creationId="{AD6178FB-17E2-2F58-B6C0-F98E87BAAB45}"/>
          </ac:spMkLst>
        </pc:spChg>
        <pc:spChg chg="add mod">
          <ac:chgData name="Gabriel Penzo" userId="73825f7c498f4a82" providerId="LiveId" clId="{99E6FCE4-6C61-4BB0-88D5-5F5AF807A789}" dt="2024-04-21T01:01:06.805" v="2834" actId="20577"/>
          <ac:spMkLst>
            <pc:docMk/>
            <pc:sldMk cId="1920238755" sldId="268"/>
            <ac:spMk id="8" creationId="{FE734CD8-01F5-0375-9E99-373269DFA7BF}"/>
          </ac:spMkLst>
        </pc:spChg>
        <pc:spChg chg="del mod">
          <ac:chgData name="Gabriel Penzo" userId="73825f7c498f4a82" providerId="LiveId" clId="{99E6FCE4-6C61-4BB0-88D5-5F5AF807A789}" dt="2024-04-21T00:18:01.743" v="2590" actId="478"/>
          <ac:spMkLst>
            <pc:docMk/>
            <pc:sldMk cId="1920238755" sldId="268"/>
            <ac:spMk id="10" creationId="{517EBF38-48D9-7338-BEAA-5BA6EE4652BF}"/>
          </ac:spMkLst>
        </pc:spChg>
        <pc:picChg chg="add del mod">
          <ac:chgData name="Gabriel Penzo" userId="73825f7c498f4a82" providerId="LiveId" clId="{99E6FCE4-6C61-4BB0-88D5-5F5AF807A789}" dt="2024-04-21T00:58:52.945" v="2757" actId="478"/>
          <ac:picMkLst>
            <pc:docMk/>
            <pc:sldMk cId="1920238755" sldId="268"/>
            <ac:picMk id="7" creationId="{F7DB5F11-D3E1-0B38-38DB-6BF854E77AF1}"/>
          </ac:picMkLst>
        </pc:picChg>
        <pc:picChg chg="del">
          <ac:chgData name="Gabriel Penzo" userId="73825f7c498f4a82" providerId="LiveId" clId="{99E6FCE4-6C61-4BB0-88D5-5F5AF807A789}" dt="2024-04-21T00:18:02.890" v="2591" actId="478"/>
          <ac:picMkLst>
            <pc:docMk/>
            <pc:sldMk cId="1920238755" sldId="268"/>
            <ac:picMk id="9" creationId="{944EF385-E5C2-B19A-980D-9CCBF3F87262}"/>
          </ac:picMkLst>
        </pc:picChg>
        <pc:picChg chg="add mod">
          <ac:chgData name="Gabriel Penzo" userId="73825f7c498f4a82" providerId="LiveId" clId="{99E6FCE4-6C61-4BB0-88D5-5F5AF807A789}" dt="2024-04-21T01:00:15.070" v="2775" actId="1076"/>
          <ac:picMkLst>
            <pc:docMk/>
            <pc:sldMk cId="1920238755" sldId="268"/>
            <ac:picMk id="12" creationId="{0E3C3F5B-8476-DE03-7E89-8129EBF1A30B}"/>
          </ac:picMkLst>
        </pc:picChg>
        <pc:picChg chg="add mod">
          <ac:chgData name="Gabriel Penzo" userId="73825f7c498f4a82" providerId="LiveId" clId="{99E6FCE4-6C61-4BB0-88D5-5F5AF807A789}" dt="2024-04-21T00:59:42.980" v="2768" actId="1076"/>
          <ac:picMkLst>
            <pc:docMk/>
            <pc:sldMk cId="1920238755" sldId="268"/>
            <ac:picMk id="14" creationId="{77C39D95-C4D7-4D21-30B5-430DDB4FD4C7}"/>
          </ac:picMkLst>
        </pc:picChg>
        <pc:picChg chg="add del mod">
          <ac:chgData name="Gabriel Penzo" userId="73825f7c498f4a82" providerId="LiveId" clId="{99E6FCE4-6C61-4BB0-88D5-5F5AF807A789}" dt="2024-04-21T01:01:18.637" v="2835" actId="478"/>
          <ac:picMkLst>
            <pc:docMk/>
            <pc:sldMk cId="1920238755" sldId="268"/>
            <ac:picMk id="16" creationId="{F304B4BC-DD68-2F04-5A24-C521B650423F}"/>
          </ac:picMkLst>
        </pc:picChg>
        <pc:picChg chg="add mod">
          <ac:chgData name="Gabriel Penzo" userId="73825f7c498f4a82" providerId="LiveId" clId="{99E6FCE4-6C61-4BB0-88D5-5F5AF807A789}" dt="2024-04-21T01:01:41.699" v="2839" actId="1076"/>
          <ac:picMkLst>
            <pc:docMk/>
            <pc:sldMk cId="1920238755" sldId="268"/>
            <ac:picMk id="18" creationId="{69F1B125-7C1A-D2E9-2730-A26FFF82A037}"/>
          </ac:picMkLst>
        </pc:picChg>
      </pc:sldChg>
      <pc:sldChg chg="addSp delSp modSp mod">
        <pc:chgData name="Gabriel Penzo" userId="73825f7c498f4a82" providerId="LiveId" clId="{99E6FCE4-6C61-4BB0-88D5-5F5AF807A789}" dt="2024-04-21T18:04:39.655" v="7862" actId="20577"/>
        <pc:sldMkLst>
          <pc:docMk/>
          <pc:sldMk cId="2512953852" sldId="269"/>
        </pc:sldMkLst>
        <pc:spChg chg="mod">
          <ac:chgData name="Gabriel Penzo" userId="73825f7c498f4a82" providerId="LiveId" clId="{99E6FCE4-6C61-4BB0-88D5-5F5AF807A789}" dt="2024-04-21T03:18:39.784" v="4804" actId="1076"/>
          <ac:spMkLst>
            <pc:docMk/>
            <pc:sldMk cId="2512953852" sldId="269"/>
            <ac:spMk id="2" creationId="{D8FF4B1C-05D5-3297-DD72-819F957E5ACF}"/>
          </ac:spMkLst>
        </pc:spChg>
        <pc:spChg chg="mod">
          <ac:chgData name="Gabriel Penzo" userId="73825f7c498f4a82" providerId="LiveId" clId="{99E6FCE4-6C61-4BB0-88D5-5F5AF807A789}" dt="2024-04-21T17:42:39.098" v="7370" actId="20577"/>
          <ac:spMkLst>
            <pc:docMk/>
            <pc:sldMk cId="2512953852" sldId="269"/>
            <ac:spMk id="3" creationId="{BDAAD81B-D4B7-3086-782F-F9F85053CD3A}"/>
          </ac:spMkLst>
        </pc:spChg>
        <pc:spChg chg="add mod">
          <ac:chgData name="Gabriel Penzo" userId="73825f7c498f4a82" providerId="LiveId" clId="{99E6FCE4-6C61-4BB0-88D5-5F5AF807A789}" dt="2024-04-21T18:04:39.655" v="7862" actId="20577"/>
          <ac:spMkLst>
            <pc:docMk/>
            <pc:sldMk cId="2512953852" sldId="269"/>
            <ac:spMk id="9" creationId="{2342577E-80FB-D51A-C2FE-9DCCDFCC81F6}"/>
          </ac:spMkLst>
        </pc:spChg>
        <pc:picChg chg="add mod">
          <ac:chgData name="Gabriel Penzo" userId="73825f7c498f4a82" providerId="LiveId" clId="{99E6FCE4-6C61-4BB0-88D5-5F5AF807A789}" dt="2024-04-21T03:19:06.658" v="4813" actId="1076"/>
          <ac:picMkLst>
            <pc:docMk/>
            <pc:sldMk cId="2512953852" sldId="269"/>
            <ac:picMk id="5" creationId="{6E7F9735-DC90-3C19-DFB6-EE840994FCFA}"/>
          </ac:picMkLst>
        </pc:picChg>
        <pc:picChg chg="del">
          <ac:chgData name="Gabriel Penzo" userId="73825f7c498f4a82" providerId="LiveId" clId="{99E6FCE4-6C61-4BB0-88D5-5F5AF807A789}" dt="2024-04-21T03:14:08.863" v="4400" actId="478"/>
          <ac:picMkLst>
            <pc:docMk/>
            <pc:sldMk cId="2512953852" sldId="269"/>
            <ac:picMk id="7" creationId="{03F03243-AF8A-90E3-B4C0-3F8FA1EF47F2}"/>
          </ac:picMkLst>
        </pc:picChg>
        <pc:picChg chg="add mod">
          <ac:chgData name="Gabriel Penzo" userId="73825f7c498f4a82" providerId="LiveId" clId="{99E6FCE4-6C61-4BB0-88D5-5F5AF807A789}" dt="2024-04-21T03:19:12.171" v="4815" actId="14100"/>
          <ac:picMkLst>
            <pc:docMk/>
            <pc:sldMk cId="2512953852" sldId="269"/>
            <ac:picMk id="8" creationId="{1CD41FE2-C278-F399-FB06-B6452347A0FE}"/>
          </ac:picMkLst>
        </pc:picChg>
      </pc:sldChg>
      <pc:sldChg chg="addSp delSp modSp mod">
        <pc:chgData name="Gabriel Penzo" userId="73825f7c498f4a82" providerId="LiveId" clId="{99E6FCE4-6C61-4BB0-88D5-5F5AF807A789}" dt="2024-04-21T03:41:59.195" v="5175" actId="14100"/>
        <pc:sldMkLst>
          <pc:docMk/>
          <pc:sldMk cId="154639781" sldId="270"/>
        </pc:sldMkLst>
        <pc:spChg chg="add mod">
          <ac:chgData name="Gabriel Penzo" userId="73825f7c498f4a82" providerId="LiveId" clId="{99E6FCE4-6C61-4BB0-88D5-5F5AF807A789}" dt="2024-04-21T03:40:57.648" v="5143" actId="1076"/>
          <ac:spMkLst>
            <pc:docMk/>
            <pc:sldMk cId="154639781" sldId="270"/>
            <ac:spMk id="2" creationId="{CBF2796E-B334-005E-CED0-C5EBB12AACB3}"/>
          </ac:spMkLst>
        </pc:spChg>
        <pc:spChg chg="mod">
          <ac:chgData name="Gabriel Penzo" userId="73825f7c498f4a82" providerId="LiveId" clId="{99E6FCE4-6C61-4BB0-88D5-5F5AF807A789}" dt="2024-04-21T03:41:59.195" v="5175" actId="14100"/>
          <ac:spMkLst>
            <pc:docMk/>
            <pc:sldMk cId="154639781" sldId="270"/>
            <ac:spMk id="3" creationId="{7DF41852-BC73-A3ED-E13D-25B338AA217D}"/>
          </ac:spMkLst>
        </pc:spChg>
        <pc:picChg chg="add mod">
          <ac:chgData name="Gabriel Penzo" userId="73825f7c498f4a82" providerId="LiveId" clId="{99E6FCE4-6C61-4BB0-88D5-5F5AF807A789}" dt="2024-04-21T03:41:09.058" v="5146" actId="1076"/>
          <ac:picMkLst>
            <pc:docMk/>
            <pc:sldMk cId="154639781" sldId="270"/>
            <ac:picMk id="5" creationId="{3AC4E464-88E0-BD81-CF3A-75E9F01EA5FD}"/>
          </ac:picMkLst>
        </pc:picChg>
        <pc:picChg chg="del">
          <ac:chgData name="Gabriel Penzo" userId="73825f7c498f4a82" providerId="LiveId" clId="{99E6FCE4-6C61-4BB0-88D5-5F5AF807A789}" dt="2024-04-21T03:21:24.148" v="4889" actId="478"/>
          <ac:picMkLst>
            <pc:docMk/>
            <pc:sldMk cId="154639781" sldId="270"/>
            <ac:picMk id="7" creationId="{E14F935E-BEDA-7824-2780-4E293B256FF6}"/>
          </ac:picMkLst>
        </pc:picChg>
        <pc:picChg chg="add mod">
          <ac:chgData name="Gabriel Penzo" userId="73825f7c498f4a82" providerId="LiveId" clId="{99E6FCE4-6C61-4BB0-88D5-5F5AF807A789}" dt="2024-04-21T03:41:33.557" v="5154" actId="1076"/>
          <ac:picMkLst>
            <pc:docMk/>
            <pc:sldMk cId="154639781" sldId="270"/>
            <ac:picMk id="8" creationId="{0E3E852B-5D26-B043-C66A-4E5861C1095F}"/>
          </ac:picMkLst>
        </pc:picChg>
      </pc:sldChg>
      <pc:sldChg chg="addSp delSp modSp mod">
        <pc:chgData name="Gabriel Penzo" userId="73825f7c498f4a82" providerId="LiveId" clId="{99E6FCE4-6C61-4BB0-88D5-5F5AF807A789}" dt="2024-04-21T04:05:41.121" v="5508" actId="20577"/>
        <pc:sldMkLst>
          <pc:docMk/>
          <pc:sldMk cId="1841589639" sldId="271"/>
        </pc:sldMkLst>
        <pc:spChg chg="mod">
          <ac:chgData name="Gabriel Penzo" userId="73825f7c498f4a82" providerId="LiveId" clId="{99E6FCE4-6C61-4BB0-88D5-5F5AF807A789}" dt="2024-04-21T03:52:49.260" v="5199" actId="20577"/>
          <ac:spMkLst>
            <pc:docMk/>
            <pc:sldMk cId="1841589639" sldId="271"/>
            <ac:spMk id="2" creationId="{FF95A36F-2EE8-34E6-0F69-E4A83D06B5EE}"/>
          </ac:spMkLst>
        </pc:spChg>
        <pc:spChg chg="add mod">
          <ac:chgData name="Gabriel Penzo" userId="73825f7c498f4a82" providerId="LiveId" clId="{99E6FCE4-6C61-4BB0-88D5-5F5AF807A789}" dt="2024-04-21T04:05:41.121" v="5508" actId="20577"/>
          <ac:spMkLst>
            <pc:docMk/>
            <pc:sldMk cId="1841589639" sldId="271"/>
            <ac:spMk id="13" creationId="{868E7824-8FAF-AFB4-91B5-6E4F7BAC71D4}"/>
          </ac:spMkLst>
        </pc:spChg>
        <pc:picChg chg="add del mod">
          <ac:chgData name="Gabriel Penzo" userId="73825f7c498f4a82" providerId="LiveId" clId="{99E6FCE4-6C61-4BB0-88D5-5F5AF807A789}" dt="2024-04-21T04:03:12.701" v="5212" actId="478"/>
          <ac:picMkLst>
            <pc:docMk/>
            <pc:sldMk cId="1841589639" sldId="271"/>
            <ac:picMk id="4" creationId="{449025B9-1D5D-411D-AA04-4248159A631E}"/>
          </ac:picMkLst>
        </pc:picChg>
        <pc:picChg chg="del">
          <ac:chgData name="Gabriel Penzo" userId="73825f7c498f4a82" providerId="LiveId" clId="{99E6FCE4-6C61-4BB0-88D5-5F5AF807A789}" dt="2024-04-21T03:52:40.828" v="5176" actId="478"/>
          <ac:picMkLst>
            <pc:docMk/>
            <pc:sldMk cId="1841589639" sldId="271"/>
            <ac:picMk id="5" creationId="{02030F9E-3DCF-D7AA-7242-F24607540F37}"/>
          </ac:picMkLst>
        </pc:picChg>
        <pc:picChg chg="del">
          <ac:chgData name="Gabriel Penzo" userId="73825f7c498f4a82" providerId="LiveId" clId="{99E6FCE4-6C61-4BB0-88D5-5F5AF807A789}" dt="2024-04-21T03:52:42.024" v="5177" actId="478"/>
          <ac:picMkLst>
            <pc:docMk/>
            <pc:sldMk cId="1841589639" sldId="271"/>
            <ac:picMk id="7" creationId="{6F2733FC-1F62-74E8-CF5C-3A911324DC76}"/>
          </ac:picMkLst>
        </pc:picChg>
        <pc:picChg chg="add del mod">
          <ac:chgData name="Gabriel Penzo" userId="73825f7c498f4a82" providerId="LiveId" clId="{99E6FCE4-6C61-4BB0-88D5-5F5AF807A789}" dt="2024-04-21T04:03:14.143" v="5213" actId="478"/>
          <ac:picMkLst>
            <pc:docMk/>
            <pc:sldMk cId="1841589639" sldId="271"/>
            <ac:picMk id="8" creationId="{FB293FE2-EEC3-0EE6-446D-69C34D6E6E10}"/>
          </ac:picMkLst>
        </pc:picChg>
        <pc:picChg chg="add mod">
          <ac:chgData name="Gabriel Penzo" userId="73825f7c498f4a82" providerId="LiveId" clId="{99E6FCE4-6C61-4BB0-88D5-5F5AF807A789}" dt="2024-04-21T04:03:25.344" v="5216" actId="1076"/>
          <ac:picMkLst>
            <pc:docMk/>
            <pc:sldMk cId="1841589639" sldId="271"/>
            <ac:picMk id="10" creationId="{12FE0D1D-D4C0-1B62-C186-A965E453C4C7}"/>
          </ac:picMkLst>
        </pc:picChg>
        <pc:picChg chg="add mod">
          <ac:chgData name="Gabriel Penzo" userId="73825f7c498f4a82" providerId="LiveId" clId="{99E6FCE4-6C61-4BB0-88D5-5F5AF807A789}" dt="2024-04-21T04:03:47.024" v="5223" actId="1076"/>
          <ac:picMkLst>
            <pc:docMk/>
            <pc:sldMk cId="1841589639" sldId="271"/>
            <ac:picMk id="12" creationId="{AA8D9C73-003D-267D-19AB-21FB35A98235}"/>
          </ac:picMkLst>
        </pc:picChg>
      </pc:sldChg>
      <pc:sldChg chg="addSp delSp modSp mod">
        <pc:chgData name="Gabriel Penzo" userId="73825f7c498f4a82" providerId="LiveId" clId="{99E6FCE4-6C61-4BB0-88D5-5F5AF807A789}" dt="2024-04-21T02:27:16.532" v="3966" actId="20577"/>
        <pc:sldMkLst>
          <pc:docMk/>
          <pc:sldMk cId="3031314713" sldId="272"/>
        </pc:sldMkLst>
        <pc:spChg chg="mod">
          <ac:chgData name="Gabriel Penzo" userId="73825f7c498f4a82" providerId="LiveId" clId="{99E6FCE4-6C61-4BB0-88D5-5F5AF807A789}" dt="2024-04-21T02:17:37.866" v="3466" actId="27636"/>
          <ac:spMkLst>
            <pc:docMk/>
            <pc:sldMk cId="3031314713" sldId="272"/>
            <ac:spMk id="2" creationId="{969A64C1-0275-1777-4E78-B49EA080CAE6}"/>
          </ac:spMkLst>
        </pc:spChg>
        <pc:spChg chg="mod">
          <ac:chgData name="Gabriel Penzo" userId="73825f7c498f4a82" providerId="LiveId" clId="{99E6FCE4-6C61-4BB0-88D5-5F5AF807A789}" dt="2024-04-21T02:27:16.532" v="3966" actId="20577"/>
          <ac:spMkLst>
            <pc:docMk/>
            <pc:sldMk cId="3031314713" sldId="272"/>
            <ac:spMk id="3" creationId="{1D9D0211-FFD2-F272-2229-A76EBE061BD4}"/>
          </ac:spMkLst>
        </pc:spChg>
        <pc:spChg chg="del">
          <ac:chgData name="Gabriel Penzo" userId="73825f7c498f4a82" providerId="LiveId" clId="{99E6FCE4-6C61-4BB0-88D5-5F5AF807A789}" dt="2024-04-21T01:54:00.392" v="3352" actId="478"/>
          <ac:spMkLst>
            <pc:docMk/>
            <pc:sldMk cId="3031314713" sldId="272"/>
            <ac:spMk id="6" creationId="{4DD722AC-AE0E-D981-221C-DAFE11BACD5C}"/>
          </ac:spMkLst>
        </pc:spChg>
        <pc:picChg chg="del">
          <ac:chgData name="Gabriel Penzo" userId="73825f7c498f4a82" providerId="LiveId" clId="{99E6FCE4-6C61-4BB0-88D5-5F5AF807A789}" dt="2024-04-21T01:53:57.291" v="3351" actId="478"/>
          <ac:picMkLst>
            <pc:docMk/>
            <pc:sldMk cId="3031314713" sldId="272"/>
            <ac:picMk id="5" creationId="{8276AF02-357D-51A4-9FED-9BDD3D46654F}"/>
          </ac:picMkLst>
        </pc:picChg>
        <pc:picChg chg="add mod">
          <ac:chgData name="Gabriel Penzo" userId="73825f7c498f4a82" providerId="LiveId" clId="{99E6FCE4-6C61-4BB0-88D5-5F5AF807A789}" dt="2024-04-21T02:17:14.743" v="3463" actId="1076"/>
          <ac:picMkLst>
            <pc:docMk/>
            <pc:sldMk cId="3031314713" sldId="272"/>
            <ac:picMk id="7" creationId="{0A5D3371-513A-13AC-1AEE-0D5984D59520}"/>
          </ac:picMkLst>
        </pc:picChg>
        <pc:picChg chg="add mod">
          <ac:chgData name="Gabriel Penzo" userId="73825f7c498f4a82" providerId="LiveId" clId="{99E6FCE4-6C61-4BB0-88D5-5F5AF807A789}" dt="2024-04-21T02:17:16.961" v="3464" actId="1076"/>
          <ac:picMkLst>
            <pc:docMk/>
            <pc:sldMk cId="3031314713" sldId="272"/>
            <ac:picMk id="9" creationId="{20EBD6BE-32CD-0262-58A9-78225A8EB28A}"/>
          </ac:picMkLst>
        </pc:picChg>
      </pc:sldChg>
      <pc:sldChg chg="addSp delSp modSp mod">
        <pc:chgData name="Gabriel Penzo" userId="73825f7c498f4a82" providerId="LiveId" clId="{99E6FCE4-6C61-4BB0-88D5-5F5AF807A789}" dt="2024-04-21T17:46:00.476" v="7376" actId="14100"/>
        <pc:sldMkLst>
          <pc:docMk/>
          <pc:sldMk cId="846729744" sldId="273"/>
        </pc:sldMkLst>
        <pc:spChg chg="mod">
          <ac:chgData name="Gabriel Penzo" userId="73825f7c498f4a82" providerId="LiveId" clId="{99E6FCE4-6C61-4BB0-88D5-5F5AF807A789}" dt="2024-04-21T03:07:00.098" v="4036" actId="1076"/>
          <ac:spMkLst>
            <pc:docMk/>
            <pc:sldMk cId="846729744" sldId="273"/>
            <ac:spMk id="3" creationId="{B0D29724-61DB-42EA-3580-62D767CE684C}"/>
          </ac:spMkLst>
        </pc:spChg>
        <pc:spChg chg="mod">
          <ac:chgData name="Gabriel Penzo" userId="73825f7c498f4a82" providerId="LiveId" clId="{99E6FCE4-6C61-4BB0-88D5-5F5AF807A789}" dt="2024-04-21T17:46:00.476" v="7376" actId="14100"/>
          <ac:spMkLst>
            <pc:docMk/>
            <pc:sldMk cId="846729744" sldId="273"/>
            <ac:spMk id="4" creationId="{6E397508-D80F-8065-174C-7EFA6AB351AD}"/>
          </ac:spMkLst>
        </pc:spChg>
        <pc:picChg chg="add mod">
          <ac:chgData name="Gabriel Penzo" userId="73825f7c498f4a82" providerId="LiveId" clId="{99E6FCE4-6C61-4BB0-88D5-5F5AF807A789}" dt="2024-04-21T03:10:26.731" v="4230" actId="1076"/>
          <ac:picMkLst>
            <pc:docMk/>
            <pc:sldMk cId="846729744" sldId="273"/>
            <ac:picMk id="5" creationId="{91C39FB1-D2C3-C85B-0644-193596F43E95}"/>
          </ac:picMkLst>
        </pc:picChg>
        <pc:picChg chg="add mod">
          <ac:chgData name="Gabriel Penzo" userId="73825f7c498f4a82" providerId="LiveId" clId="{99E6FCE4-6C61-4BB0-88D5-5F5AF807A789}" dt="2024-04-21T03:10:43.971" v="4235" actId="14100"/>
          <ac:picMkLst>
            <pc:docMk/>
            <pc:sldMk cId="846729744" sldId="273"/>
            <ac:picMk id="7" creationId="{9A4CF448-8FEB-3C32-E66B-04868379E3E1}"/>
          </ac:picMkLst>
        </pc:picChg>
        <pc:picChg chg="del">
          <ac:chgData name="Gabriel Penzo" userId="73825f7c498f4a82" providerId="LiveId" clId="{99E6FCE4-6C61-4BB0-88D5-5F5AF807A789}" dt="2024-04-21T02:28:04.666" v="3967" actId="478"/>
          <ac:picMkLst>
            <pc:docMk/>
            <pc:sldMk cId="846729744" sldId="273"/>
            <ac:picMk id="8" creationId="{7667A192-47C8-6387-7982-F01DFCA9543C}"/>
          </ac:picMkLst>
        </pc:picChg>
      </pc:sldChg>
      <pc:sldChg chg="addSp delSp modSp mod">
        <pc:chgData name="Gabriel Penzo" userId="73825f7c498f4a82" providerId="LiveId" clId="{99E6FCE4-6C61-4BB0-88D5-5F5AF807A789}" dt="2024-04-21T16:22:19.124" v="6691" actId="1076"/>
        <pc:sldMkLst>
          <pc:docMk/>
          <pc:sldMk cId="1995593626" sldId="274"/>
        </pc:sldMkLst>
        <pc:spChg chg="mod">
          <ac:chgData name="Gabriel Penzo" userId="73825f7c498f4a82" providerId="LiveId" clId="{99E6FCE4-6C61-4BB0-88D5-5F5AF807A789}" dt="2024-04-21T16:20:30.873" v="6685" actId="1076"/>
          <ac:spMkLst>
            <pc:docMk/>
            <pc:sldMk cId="1995593626" sldId="274"/>
            <ac:spMk id="2" creationId="{80F8355E-8227-05C0-C209-69659933EB11}"/>
          </ac:spMkLst>
        </pc:spChg>
        <pc:spChg chg="del">
          <ac:chgData name="Gabriel Penzo" userId="73825f7c498f4a82" providerId="LiveId" clId="{99E6FCE4-6C61-4BB0-88D5-5F5AF807A789}" dt="2024-04-21T04:06:06.643" v="5509" actId="478"/>
          <ac:spMkLst>
            <pc:docMk/>
            <pc:sldMk cId="1995593626" sldId="274"/>
            <ac:spMk id="3" creationId="{7F9D17F7-ED55-3DEF-46C0-DED1F6862776}"/>
          </ac:spMkLst>
        </pc:spChg>
        <pc:spChg chg="add del mod">
          <ac:chgData name="Gabriel Penzo" userId="73825f7c498f4a82" providerId="LiveId" clId="{99E6FCE4-6C61-4BB0-88D5-5F5AF807A789}" dt="2024-04-21T16:20:10.847" v="6680" actId="22"/>
          <ac:spMkLst>
            <pc:docMk/>
            <pc:sldMk cId="1995593626" sldId="274"/>
            <ac:spMk id="5" creationId="{9C2BC9AB-606E-98E9-DE1E-4DE554D10879}"/>
          </ac:spMkLst>
        </pc:spChg>
        <pc:picChg chg="add mod ord">
          <ac:chgData name="Gabriel Penzo" userId="73825f7c498f4a82" providerId="LiveId" clId="{99E6FCE4-6C61-4BB0-88D5-5F5AF807A789}" dt="2024-04-21T16:20:38.325" v="6687" actId="14100"/>
          <ac:picMkLst>
            <pc:docMk/>
            <pc:sldMk cId="1995593626" sldId="274"/>
            <ac:picMk id="7" creationId="{72F42459-BEE3-BA4E-0834-C152900947B6}"/>
          </ac:picMkLst>
        </pc:picChg>
        <pc:picChg chg="add mod">
          <ac:chgData name="Gabriel Penzo" userId="73825f7c498f4a82" providerId="LiveId" clId="{99E6FCE4-6C61-4BB0-88D5-5F5AF807A789}" dt="2024-04-21T16:22:19.124" v="6691" actId="1076"/>
          <ac:picMkLst>
            <pc:docMk/>
            <pc:sldMk cId="1995593626" sldId="274"/>
            <ac:picMk id="9" creationId="{3B120E59-517D-82F9-46F4-D6ABD070CDBE}"/>
          </ac:picMkLst>
        </pc:picChg>
      </pc:sldChg>
      <pc:sldChg chg="addSp modSp mod">
        <pc:chgData name="Gabriel Penzo" userId="73825f7c498f4a82" providerId="LiveId" clId="{99E6FCE4-6C61-4BB0-88D5-5F5AF807A789}" dt="2024-04-21T17:48:03.586" v="7388" actId="3626"/>
        <pc:sldMkLst>
          <pc:docMk/>
          <pc:sldMk cId="4284803294" sldId="275"/>
        </pc:sldMkLst>
        <pc:spChg chg="mod">
          <ac:chgData name="Gabriel Penzo" userId="73825f7c498f4a82" providerId="LiveId" clId="{99E6FCE4-6C61-4BB0-88D5-5F5AF807A789}" dt="2024-04-21T17:48:03.586" v="7388" actId="3626"/>
          <ac:spMkLst>
            <pc:docMk/>
            <pc:sldMk cId="4284803294" sldId="275"/>
            <ac:spMk id="3" creationId="{8721DAC5-FA8F-CFB5-82B8-164A8C918E87}"/>
          </ac:spMkLst>
        </pc:spChg>
        <pc:spChg chg="add">
          <ac:chgData name="Gabriel Penzo" userId="73825f7c498f4a82" providerId="LiveId" clId="{99E6FCE4-6C61-4BB0-88D5-5F5AF807A789}" dt="2024-04-21T17:47:30.255" v="7380"/>
          <ac:spMkLst>
            <pc:docMk/>
            <pc:sldMk cId="4284803294" sldId="275"/>
            <ac:spMk id="4" creationId="{5CBEAB25-2686-BA34-CC90-2BB819917059}"/>
          </ac:spMkLst>
        </pc:spChg>
        <pc:spChg chg="add">
          <ac:chgData name="Gabriel Penzo" userId="73825f7c498f4a82" providerId="LiveId" clId="{99E6FCE4-6C61-4BB0-88D5-5F5AF807A789}" dt="2024-04-21T17:47:41.347" v="7381"/>
          <ac:spMkLst>
            <pc:docMk/>
            <pc:sldMk cId="4284803294" sldId="275"/>
            <ac:spMk id="5" creationId="{DA7FFCDF-F162-4B95-DA93-7B08D55A9F6C}"/>
          </ac:spMkLst>
        </pc:spChg>
      </pc:sldChg>
      <pc:sldChg chg="addSp modSp new mod">
        <pc:chgData name="Gabriel Penzo" userId="73825f7c498f4a82" providerId="LiveId" clId="{99E6FCE4-6C61-4BB0-88D5-5F5AF807A789}" dt="2024-04-21T17:23:05.030" v="7258" actId="1076"/>
        <pc:sldMkLst>
          <pc:docMk/>
          <pc:sldMk cId="1506061997" sldId="276"/>
        </pc:sldMkLst>
        <pc:spChg chg="mod">
          <ac:chgData name="Gabriel Penzo" userId="73825f7c498f4a82" providerId="LiveId" clId="{99E6FCE4-6C61-4BB0-88D5-5F5AF807A789}" dt="2024-04-21T17:07:01.851" v="6715" actId="255"/>
          <ac:spMkLst>
            <pc:docMk/>
            <pc:sldMk cId="1506061997" sldId="276"/>
            <ac:spMk id="2" creationId="{BD93C9B8-082B-CAB0-F51E-70A5E582B711}"/>
          </ac:spMkLst>
        </pc:spChg>
        <pc:spChg chg="mod">
          <ac:chgData name="Gabriel Penzo" userId="73825f7c498f4a82" providerId="LiveId" clId="{99E6FCE4-6C61-4BB0-88D5-5F5AF807A789}" dt="2024-04-21T17:23:05.030" v="7258" actId="1076"/>
          <ac:spMkLst>
            <pc:docMk/>
            <pc:sldMk cId="1506061997" sldId="276"/>
            <ac:spMk id="3" creationId="{1A5297AD-B2A0-064F-C2F8-B769968688E2}"/>
          </ac:spMkLst>
        </pc:spChg>
        <pc:picChg chg="add mod">
          <ac:chgData name="Gabriel Penzo" userId="73825f7c498f4a82" providerId="LiveId" clId="{99E6FCE4-6C61-4BB0-88D5-5F5AF807A789}" dt="2024-04-21T17:22:32.072" v="7249" actId="1076"/>
          <ac:picMkLst>
            <pc:docMk/>
            <pc:sldMk cId="1506061997" sldId="276"/>
            <ac:picMk id="5" creationId="{A2C5D89A-9298-4146-F4FC-D628EE38749A}"/>
          </ac:picMkLst>
        </pc:picChg>
        <pc:picChg chg="add mod">
          <ac:chgData name="Gabriel Penzo" userId="73825f7c498f4a82" providerId="LiveId" clId="{99E6FCE4-6C61-4BB0-88D5-5F5AF807A789}" dt="2024-04-21T17:23:00.784" v="7257" actId="1076"/>
          <ac:picMkLst>
            <pc:docMk/>
            <pc:sldMk cId="1506061997" sldId="276"/>
            <ac:picMk id="7" creationId="{DB86DB09-1B48-270C-AC87-BB64E3DC676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50C15-5B47-457B-9CC3-1DE17AF0B35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057642F-2236-475A-BC6C-BCCCDA2C30A8}">
      <dgm:prSet custT="1"/>
      <dgm:spPr/>
      <dgm:t>
        <a:bodyPr/>
        <a:lstStyle/>
        <a:p>
          <a:r>
            <a:rPr lang="en-US" sz="2700" kern="1200" dirty="0">
              <a:solidFill>
                <a:prstClr val="black">
                  <a:hueOff val="0"/>
                  <a:satOff val="0"/>
                  <a:lumOff val="0"/>
                  <a:alphaOff val="0"/>
                </a:prstClr>
              </a:solidFill>
              <a:effectLst>
                <a:outerShdw blurRad="38100" dist="38100" dir="2700000" algn="tl">
                  <a:srgbClr val="000000">
                    <a:alpha val="43137"/>
                  </a:srgbClr>
                </a:outerShdw>
              </a:effectLst>
              <a:latin typeface="Avenir Next LT Pro"/>
              <a:ea typeface="+mn-ea"/>
              <a:cs typeface="+mn-cs"/>
            </a:rPr>
            <a:t>Introduction </a:t>
          </a:r>
        </a:p>
      </dgm:t>
    </dgm:pt>
    <dgm:pt modelId="{37BBF490-98B9-4A5A-918C-4F3A62C1B333}" type="parTrans" cxnId="{61459F66-FB82-4686-A910-3B2DF132F184}">
      <dgm:prSet/>
      <dgm:spPr/>
      <dgm:t>
        <a:bodyPr/>
        <a:lstStyle/>
        <a:p>
          <a:endParaRPr lang="en-US"/>
        </a:p>
      </dgm:t>
    </dgm:pt>
    <dgm:pt modelId="{7B5BA0D5-AC41-4FB2-92F6-25BC603F5AC4}" type="sibTrans" cxnId="{61459F66-FB82-4686-A910-3B2DF132F184}">
      <dgm:prSet/>
      <dgm:spPr/>
      <dgm:t>
        <a:bodyPr/>
        <a:lstStyle/>
        <a:p>
          <a:endParaRPr lang="en-US"/>
        </a:p>
      </dgm:t>
    </dgm:pt>
    <dgm:pt modelId="{7B6D4865-66FC-427B-A639-198B0E656053}">
      <dgm:prSet/>
      <dgm:spPr/>
      <dgm:t>
        <a:bodyPr/>
        <a:lstStyle/>
        <a:p>
          <a:r>
            <a:rPr lang="en-US" dirty="0">
              <a:effectLst>
                <a:outerShdw blurRad="38100" dist="38100" dir="2700000" algn="tl">
                  <a:srgbClr val="000000">
                    <a:alpha val="43137"/>
                  </a:srgbClr>
                </a:outerShdw>
              </a:effectLst>
            </a:rPr>
            <a:t>Objectives</a:t>
          </a:r>
          <a:r>
            <a:rPr lang="en-US" dirty="0"/>
            <a:t> </a:t>
          </a:r>
        </a:p>
      </dgm:t>
    </dgm:pt>
    <dgm:pt modelId="{3855C677-6271-49AA-AC1A-7C9070FA75D3}" type="parTrans" cxnId="{DCE6255C-7B5D-4DEB-B69F-A5AF5CE75427}">
      <dgm:prSet/>
      <dgm:spPr/>
      <dgm:t>
        <a:bodyPr/>
        <a:lstStyle/>
        <a:p>
          <a:endParaRPr lang="en-US"/>
        </a:p>
      </dgm:t>
    </dgm:pt>
    <dgm:pt modelId="{3E56027E-D4D9-4F29-84E2-23A226770505}" type="sibTrans" cxnId="{DCE6255C-7B5D-4DEB-B69F-A5AF5CE75427}">
      <dgm:prSet/>
      <dgm:spPr/>
      <dgm:t>
        <a:bodyPr/>
        <a:lstStyle/>
        <a:p>
          <a:endParaRPr lang="en-US"/>
        </a:p>
      </dgm:t>
    </dgm:pt>
    <dgm:pt modelId="{B9FDD439-810F-43E8-9CCA-44CA5BB25FB3}">
      <dgm:prSet/>
      <dgm:spPr/>
      <dgm:t>
        <a:bodyPr/>
        <a:lstStyle/>
        <a:p>
          <a:r>
            <a:rPr lang="en-US" dirty="0">
              <a:effectLst>
                <a:outerShdw blurRad="38100" dist="38100" dir="2700000" algn="tl">
                  <a:srgbClr val="000000">
                    <a:alpha val="43137"/>
                  </a:srgbClr>
                </a:outerShdw>
              </a:effectLst>
            </a:rPr>
            <a:t>Data</a:t>
          </a:r>
          <a:r>
            <a:rPr lang="en-US" dirty="0"/>
            <a:t> </a:t>
          </a:r>
        </a:p>
      </dgm:t>
    </dgm:pt>
    <dgm:pt modelId="{50C2F976-7E58-4184-9EB7-15179B6DAA65}" type="parTrans" cxnId="{2BF65AEB-91C5-4A6F-AF21-D7EDEC066C8E}">
      <dgm:prSet/>
      <dgm:spPr/>
      <dgm:t>
        <a:bodyPr/>
        <a:lstStyle/>
        <a:p>
          <a:endParaRPr lang="en-US"/>
        </a:p>
      </dgm:t>
    </dgm:pt>
    <dgm:pt modelId="{354E3403-FFF3-4012-948A-DE4D01752FC3}" type="sibTrans" cxnId="{2BF65AEB-91C5-4A6F-AF21-D7EDEC066C8E}">
      <dgm:prSet/>
      <dgm:spPr/>
      <dgm:t>
        <a:bodyPr/>
        <a:lstStyle/>
        <a:p>
          <a:endParaRPr lang="en-US"/>
        </a:p>
      </dgm:t>
    </dgm:pt>
    <dgm:pt modelId="{306EB987-2FE0-470E-8AAD-2CE4F56EC8BF}">
      <dgm:prSet/>
      <dgm:spPr/>
      <dgm:t>
        <a:bodyPr/>
        <a:lstStyle/>
        <a:p>
          <a:r>
            <a:rPr lang="en-US" dirty="0">
              <a:effectLst>
                <a:outerShdw blurRad="38100" dist="38100" dir="2700000" algn="tl">
                  <a:srgbClr val="000000">
                    <a:alpha val="43137"/>
                  </a:srgbClr>
                </a:outerShdw>
              </a:effectLst>
            </a:rPr>
            <a:t>Methodology</a:t>
          </a:r>
        </a:p>
      </dgm:t>
    </dgm:pt>
    <dgm:pt modelId="{978E4047-6044-45C8-9C16-4094D9FB98BE}" type="parTrans" cxnId="{87458E07-8C7A-4DCA-87BC-F80FFC65803F}">
      <dgm:prSet/>
      <dgm:spPr/>
      <dgm:t>
        <a:bodyPr/>
        <a:lstStyle/>
        <a:p>
          <a:endParaRPr lang="en-US"/>
        </a:p>
      </dgm:t>
    </dgm:pt>
    <dgm:pt modelId="{1107CAC6-8019-43B2-8F7A-7713B13E59EA}" type="sibTrans" cxnId="{87458E07-8C7A-4DCA-87BC-F80FFC65803F}">
      <dgm:prSet/>
      <dgm:spPr/>
      <dgm:t>
        <a:bodyPr/>
        <a:lstStyle/>
        <a:p>
          <a:endParaRPr lang="en-US"/>
        </a:p>
      </dgm:t>
    </dgm:pt>
    <dgm:pt modelId="{D043D8D1-23E5-406D-8317-C122CD8E026C}">
      <dgm:prSet/>
      <dgm:spPr/>
      <dgm:t>
        <a:bodyPr/>
        <a:lstStyle/>
        <a:p>
          <a:r>
            <a:rPr lang="en-US" dirty="0">
              <a:effectLst>
                <a:outerShdw blurRad="38100" dist="38100" dir="2700000" algn="tl">
                  <a:srgbClr val="000000">
                    <a:alpha val="43137"/>
                  </a:srgbClr>
                </a:outerShdw>
              </a:effectLst>
            </a:rPr>
            <a:t>Analysis</a:t>
          </a:r>
        </a:p>
      </dgm:t>
    </dgm:pt>
    <dgm:pt modelId="{56144382-8BA3-45CE-B4C8-F38CB20316FD}" type="parTrans" cxnId="{C93E8C38-8866-41B7-AFB7-9CB9D482B2DF}">
      <dgm:prSet/>
      <dgm:spPr/>
      <dgm:t>
        <a:bodyPr/>
        <a:lstStyle/>
        <a:p>
          <a:endParaRPr lang="en-US"/>
        </a:p>
      </dgm:t>
    </dgm:pt>
    <dgm:pt modelId="{C313387F-C0D9-4C13-A726-FEA45A78FBE8}" type="sibTrans" cxnId="{C93E8C38-8866-41B7-AFB7-9CB9D482B2DF}">
      <dgm:prSet/>
      <dgm:spPr/>
      <dgm:t>
        <a:bodyPr/>
        <a:lstStyle/>
        <a:p>
          <a:endParaRPr lang="en-US"/>
        </a:p>
      </dgm:t>
    </dgm:pt>
    <dgm:pt modelId="{CABD7878-E6DB-42EB-92EA-58F12449672C}">
      <dgm:prSet/>
      <dgm:spPr/>
      <dgm:t>
        <a:bodyPr/>
        <a:lstStyle/>
        <a:p>
          <a:r>
            <a:rPr lang="en-US" dirty="0"/>
            <a:t> </a:t>
          </a:r>
        </a:p>
      </dgm:t>
    </dgm:pt>
    <dgm:pt modelId="{A351F6F3-29BD-4BF5-9CE1-F554248BA5A1}" type="parTrans" cxnId="{C8A270E1-798C-4D97-91F1-AF01D8D159F8}">
      <dgm:prSet/>
      <dgm:spPr/>
      <dgm:t>
        <a:bodyPr/>
        <a:lstStyle/>
        <a:p>
          <a:endParaRPr lang="en-US"/>
        </a:p>
      </dgm:t>
    </dgm:pt>
    <dgm:pt modelId="{FCF7114A-0464-44A8-AB28-91E43278AB10}" type="sibTrans" cxnId="{C8A270E1-798C-4D97-91F1-AF01D8D159F8}">
      <dgm:prSet/>
      <dgm:spPr/>
      <dgm:t>
        <a:bodyPr/>
        <a:lstStyle/>
        <a:p>
          <a:endParaRPr lang="en-US"/>
        </a:p>
      </dgm:t>
    </dgm:pt>
    <dgm:pt modelId="{B5C5E4AE-3214-407D-B658-4D433A5C61CF}">
      <dgm:prSet/>
      <dgm:spPr/>
      <dgm:t>
        <a:bodyPr/>
        <a:lstStyle/>
        <a:p>
          <a:endParaRPr lang="en-US" dirty="0"/>
        </a:p>
      </dgm:t>
    </dgm:pt>
    <dgm:pt modelId="{57B481B8-6CB1-44F0-A1F9-B7E1A70A8ED3}" type="parTrans" cxnId="{58B47562-1E5D-4BE8-B158-6B1F028A04BC}">
      <dgm:prSet/>
      <dgm:spPr/>
      <dgm:t>
        <a:bodyPr/>
        <a:lstStyle/>
        <a:p>
          <a:endParaRPr lang="en-US"/>
        </a:p>
      </dgm:t>
    </dgm:pt>
    <dgm:pt modelId="{6133C63D-24EE-4B3A-8FAC-ED0FE25BBB24}" type="sibTrans" cxnId="{58B47562-1E5D-4BE8-B158-6B1F028A04BC}">
      <dgm:prSet/>
      <dgm:spPr/>
      <dgm:t>
        <a:bodyPr/>
        <a:lstStyle/>
        <a:p>
          <a:endParaRPr lang="en-US"/>
        </a:p>
      </dgm:t>
    </dgm:pt>
    <dgm:pt modelId="{1B795D7B-9B1B-4F34-ADF6-F66CF5A315E6}" type="pres">
      <dgm:prSet presAssocID="{A6150C15-5B47-457B-9CC3-1DE17AF0B356}" presName="vert0" presStyleCnt="0">
        <dgm:presLayoutVars>
          <dgm:dir/>
          <dgm:animOne val="branch"/>
          <dgm:animLvl val="lvl"/>
        </dgm:presLayoutVars>
      </dgm:prSet>
      <dgm:spPr/>
    </dgm:pt>
    <dgm:pt modelId="{1773C3AF-E4BB-4595-A0B5-5AC102A93613}" type="pres">
      <dgm:prSet presAssocID="{1057642F-2236-475A-BC6C-BCCCDA2C30A8}" presName="thickLine" presStyleLbl="alignNode1" presStyleIdx="0" presStyleCnt="7"/>
      <dgm:spPr>
        <a:ln>
          <a:solidFill>
            <a:schemeClr val="tx1"/>
          </a:solidFill>
        </a:ln>
      </dgm:spPr>
    </dgm:pt>
    <dgm:pt modelId="{8408408A-D897-40D0-993C-C1D9D59DB548}" type="pres">
      <dgm:prSet presAssocID="{1057642F-2236-475A-BC6C-BCCCDA2C30A8}" presName="horz1" presStyleCnt="0"/>
      <dgm:spPr/>
    </dgm:pt>
    <dgm:pt modelId="{E45CF124-6A58-4E3D-AE8B-A294D98CA853}" type="pres">
      <dgm:prSet presAssocID="{1057642F-2236-475A-BC6C-BCCCDA2C30A8}" presName="tx1" presStyleLbl="revTx" presStyleIdx="0" presStyleCnt="7"/>
      <dgm:spPr/>
    </dgm:pt>
    <dgm:pt modelId="{492D95AE-F966-4E86-815B-12B5841C88FC}" type="pres">
      <dgm:prSet presAssocID="{1057642F-2236-475A-BC6C-BCCCDA2C30A8}" presName="vert1" presStyleCnt="0"/>
      <dgm:spPr/>
    </dgm:pt>
    <dgm:pt modelId="{CEAA2336-4A29-48DE-A8FF-38E803A315E2}" type="pres">
      <dgm:prSet presAssocID="{7B6D4865-66FC-427B-A639-198B0E656053}" presName="thickLine" presStyleLbl="alignNode1" presStyleIdx="1" presStyleCnt="7"/>
      <dgm:spPr>
        <a:ln>
          <a:solidFill>
            <a:schemeClr val="tx1"/>
          </a:solidFill>
        </a:ln>
      </dgm:spPr>
    </dgm:pt>
    <dgm:pt modelId="{08022F2E-FF9E-450E-94E7-D111F629A057}" type="pres">
      <dgm:prSet presAssocID="{7B6D4865-66FC-427B-A639-198B0E656053}" presName="horz1" presStyleCnt="0"/>
      <dgm:spPr/>
    </dgm:pt>
    <dgm:pt modelId="{010A538A-6C91-438A-B9E8-0BBC1817BFA5}" type="pres">
      <dgm:prSet presAssocID="{7B6D4865-66FC-427B-A639-198B0E656053}" presName="tx1" presStyleLbl="revTx" presStyleIdx="1" presStyleCnt="7"/>
      <dgm:spPr/>
    </dgm:pt>
    <dgm:pt modelId="{313698F2-20C5-41D4-9D81-D86D590462F4}" type="pres">
      <dgm:prSet presAssocID="{7B6D4865-66FC-427B-A639-198B0E656053}" presName="vert1" presStyleCnt="0"/>
      <dgm:spPr/>
    </dgm:pt>
    <dgm:pt modelId="{6D11195D-3345-4A74-805A-87327928453A}" type="pres">
      <dgm:prSet presAssocID="{B9FDD439-810F-43E8-9CCA-44CA5BB25FB3}" presName="thickLine" presStyleLbl="alignNode1" presStyleIdx="2" presStyleCnt="7"/>
      <dgm:spPr>
        <a:ln>
          <a:solidFill>
            <a:schemeClr val="tx1"/>
          </a:solidFill>
        </a:ln>
      </dgm:spPr>
    </dgm:pt>
    <dgm:pt modelId="{BC7859C1-7F52-4256-9E2F-C858642CCA60}" type="pres">
      <dgm:prSet presAssocID="{B9FDD439-810F-43E8-9CCA-44CA5BB25FB3}" presName="horz1" presStyleCnt="0"/>
      <dgm:spPr/>
    </dgm:pt>
    <dgm:pt modelId="{EE50887C-F85C-47B0-B93A-45D29FACE2EB}" type="pres">
      <dgm:prSet presAssocID="{B9FDD439-810F-43E8-9CCA-44CA5BB25FB3}" presName="tx1" presStyleLbl="revTx" presStyleIdx="2" presStyleCnt="7"/>
      <dgm:spPr/>
    </dgm:pt>
    <dgm:pt modelId="{808B640D-820F-4173-9340-5A986C2A580E}" type="pres">
      <dgm:prSet presAssocID="{B9FDD439-810F-43E8-9CCA-44CA5BB25FB3}" presName="vert1" presStyleCnt="0"/>
      <dgm:spPr/>
    </dgm:pt>
    <dgm:pt modelId="{DC93FC2A-A16F-4496-87A3-AD5E31BA88AC}" type="pres">
      <dgm:prSet presAssocID="{306EB987-2FE0-470E-8AAD-2CE4F56EC8BF}" presName="thickLine" presStyleLbl="alignNode1" presStyleIdx="3" presStyleCnt="7"/>
      <dgm:spPr>
        <a:ln>
          <a:solidFill>
            <a:schemeClr val="tx1"/>
          </a:solidFill>
        </a:ln>
      </dgm:spPr>
    </dgm:pt>
    <dgm:pt modelId="{087E40DF-78F5-4DA0-B66D-94B31A0B18BE}" type="pres">
      <dgm:prSet presAssocID="{306EB987-2FE0-470E-8AAD-2CE4F56EC8BF}" presName="horz1" presStyleCnt="0"/>
      <dgm:spPr/>
    </dgm:pt>
    <dgm:pt modelId="{457384FB-F84F-4F1F-AA55-78D3477FE333}" type="pres">
      <dgm:prSet presAssocID="{306EB987-2FE0-470E-8AAD-2CE4F56EC8BF}" presName="tx1" presStyleLbl="revTx" presStyleIdx="3" presStyleCnt="7"/>
      <dgm:spPr/>
    </dgm:pt>
    <dgm:pt modelId="{8F764F20-B525-4A4D-8D45-DAC1858A0198}" type="pres">
      <dgm:prSet presAssocID="{306EB987-2FE0-470E-8AAD-2CE4F56EC8BF}" presName="vert1" presStyleCnt="0"/>
      <dgm:spPr/>
    </dgm:pt>
    <dgm:pt modelId="{B7076FAF-C9FE-409E-A23C-E44677A0EA99}" type="pres">
      <dgm:prSet presAssocID="{D043D8D1-23E5-406D-8317-C122CD8E026C}" presName="thickLine" presStyleLbl="alignNode1" presStyleIdx="4" presStyleCnt="7"/>
      <dgm:spPr>
        <a:ln>
          <a:solidFill>
            <a:schemeClr val="tx1"/>
          </a:solidFill>
        </a:ln>
      </dgm:spPr>
    </dgm:pt>
    <dgm:pt modelId="{93FF968B-B031-496A-AD25-E89455CB9E4B}" type="pres">
      <dgm:prSet presAssocID="{D043D8D1-23E5-406D-8317-C122CD8E026C}" presName="horz1" presStyleCnt="0"/>
      <dgm:spPr/>
    </dgm:pt>
    <dgm:pt modelId="{6E73E7E2-75FD-4070-88A1-2469ADD0A970}" type="pres">
      <dgm:prSet presAssocID="{D043D8D1-23E5-406D-8317-C122CD8E026C}" presName="tx1" presStyleLbl="revTx" presStyleIdx="4" presStyleCnt="7"/>
      <dgm:spPr/>
    </dgm:pt>
    <dgm:pt modelId="{00947F73-D0E0-447B-BBDE-B04CE19CDCE9}" type="pres">
      <dgm:prSet presAssocID="{D043D8D1-23E5-406D-8317-C122CD8E026C}" presName="vert1" presStyleCnt="0"/>
      <dgm:spPr/>
    </dgm:pt>
    <dgm:pt modelId="{BBCF0186-F2FD-46AC-B41C-9F2B68380D4B}" type="pres">
      <dgm:prSet presAssocID="{CABD7878-E6DB-42EB-92EA-58F12449672C}" presName="thickLine" presStyleLbl="alignNode1" presStyleIdx="5" presStyleCnt="7"/>
      <dgm:spPr>
        <a:ln>
          <a:solidFill>
            <a:schemeClr val="tx1"/>
          </a:solidFill>
        </a:ln>
      </dgm:spPr>
    </dgm:pt>
    <dgm:pt modelId="{21DDE790-1D9E-4D21-B88D-0ECC1B079B1F}" type="pres">
      <dgm:prSet presAssocID="{CABD7878-E6DB-42EB-92EA-58F12449672C}" presName="horz1" presStyleCnt="0"/>
      <dgm:spPr/>
    </dgm:pt>
    <dgm:pt modelId="{70268E7D-F1B8-49EF-A8F1-A5A85F028F3F}" type="pres">
      <dgm:prSet presAssocID="{CABD7878-E6DB-42EB-92EA-58F12449672C}" presName="tx1" presStyleLbl="revTx" presStyleIdx="5" presStyleCnt="7"/>
      <dgm:spPr/>
    </dgm:pt>
    <dgm:pt modelId="{9ECA40DB-D302-49A3-A93B-FA6BB74A7AAA}" type="pres">
      <dgm:prSet presAssocID="{CABD7878-E6DB-42EB-92EA-58F12449672C}" presName="vert1" presStyleCnt="0"/>
      <dgm:spPr/>
    </dgm:pt>
    <dgm:pt modelId="{1A546212-F29E-45AD-92B8-9908397531F5}" type="pres">
      <dgm:prSet presAssocID="{B5C5E4AE-3214-407D-B658-4D433A5C61CF}" presName="thickLine" presStyleLbl="alignNode1" presStyleIdx="6" presStyleCnt="7"/>
      <dgm:spPr>
        <a:ln>
          <a:solidFill>
            <a:schemeClr val="tx1"/>
          </a:solidFill>
        </a:ln>
      </dgm:spPr>
    </dgm:pt>
    <dgm:pt modelId="{B72EC7DA-879E-4F1E-85DF-50FD9E733FB8}" type="pres">
      <dgm:prSet presAssocID="{B5C5E4AE-3214-407D-B658-4D433A5C61CF}" presName="horz1" presStyleCnt="0"/>
      <dgm:spPr/>
    </dgm:pt>
    <dgm:pt modelId="{35328FCD-F5AA-4A1E-B7C2-B65D61B2A728}" type="pres">
      <dgm:prSet presAssocID="{B5C5E4AE-3214-407D-B658-4D433A5C61CF}" presName="tx1" presStyleLbl="revTx" presStyleIdx="6" presStyleCnt="7"/>
      <dgm:spPr/>
    </dgm:pt>
    <dgm:pt modelId="{846E4B75-9D4C-4495-B446-90674ED79069}" type="pres">
      <dgm:prSet presAssocID="{B5C5E4AE-3214-407D-B658-4D433A5C61CF}" presName="vert1" presStyleCnt="0"/>
      <dgm:spPr/>
    </dgm:pt>
  </dgm:ptLst>
  <dgm:cxnLst>
    <dgm:cxn modelId="{87458E07-8C7A-4DCA-87BC-F80FFC65803F}" srcId="{A6150C15-5B47-457B-9CC3-1DE17AF0B356}" destId="{306EB987-2FE0-470E-8AAD-2CE4F56EC8BF}" srcOrd="3" destOrd="0" parTransId="{978E4047-6044-45C8-9C16-4094D9FB98BE}" sibTransId="{1107CAC6-8019-43B2-8F7A-7713B13E59EA}"/>
    <dgm:cxn modelId="{CE31FE0A-7A25-461F-9AE1-C02DFFD634D5}" type="presOf" srcId="{B5C5E4AE-3214-407D-B658-4D433A5C61CF}" destId="{35328FCD-F5AA-4A1E-B7C2-B65D61B2A728}" srcOrd="0" destOrd="0" presId="urn:microsoft.com/office/officeart/2008/layout/LinedList"/>
    <dgm:cxn modelId="{C93E8C38-8866-41B7-AFB7-9CB9D482B2DF}" srcId="{A6150C15-5B47-457B-9CC3-1DE17AF0B356}" destId="{D043D8D1-23E5-406D-8317-C122CD8E026C}" srcOrd="4" destOrd="0" parTransId="{56144382-8BA3-45CE-B4C8-F38CB20316FD}" sibTransId="{C313387F-C0D9-4C13-A726-FEA45A78FBE8}"/>
    <dgm:cxn modelId="{DCE6255C-7B5D-4DEB-B69F-A5AF5CE75427}" srcId="{A6150C15-5B47-457B-9CC3-1DE17AF0B356}" destId="{7B6D4865-66FC-427B-A639-198B0E656053}" srcOrd="1" destOrd="0" parTransId="{3855C677-6271-49AA-AC1A-7C9070FA75D3}" sibTransId="{3E56027E-D4D9-4F29-84E2-23A226770505}"/>
    <dgm:cxn modelId="{58B47562-1E5D-4BE8-B158-6B1F028A04BC}" srcId="{A6150C15-5B47-457B-9CC3-1DE17AF0B356}" destId="{B5C5E4AE-3214-407D-B658-4D433A5C61CF}" srcOrd="6" destOrd="0" parTransId="{57B481B8-6CB1-44F0-A1F9-B7E1A70A8ED3}" sibTransId="{6133C63D-24EE-4B3A-8FAC-ED0FE25BBB24}"/>
    <dgm:cxn modelId="{61459F66-FB82-4686-A910-3B2DF132F184}" srcId="{A6150C15-5B47-457B-9CC3-1DE17AF0B356}" destId="{1057642F-2236-475A-BC6C-BCCCDA2C30A8}" srcOrd="0" destOrd="0" parTransId="{37BBF490-98B9-4A5A-918C-4F3A62C1B333}" sibTransId="{7B5BA0D5-AC41-4FB2-92F6-25BC603F5AC4}"/>
    <dgm:cxn modelId="{BFA97F7E-ED7E-42A5-B1E6-D41E83FF74BF}" type="presOf" srcId="{1057642F-2236-475A-BC6C-BCCCDA2C30A8}" destId="{E45CF124-6A58-4E3D-AE8B-A294D98CA853}" srcOrd="0" destOrd="0" presId="urn:microsoft.com/office/officeart/2008/layout/LinedList"/>
    <dgm:cxn modelId="{36DF6A84-9E9D-4FCD-9BB7-08A303687FB8}" type="presOf" srcId="{306EB987-2FE0-470E-8AAD-2CE4F56EC8BF}" destId="{457384FB-F84F-4F1F-AA55-78D3477FE333}" srcOrd="0" destOrd="0" presId="urn:microsoft.com/office/officeart/2008/layout/LinedList"/>
    <dgm:cxn modelId="{1E8F0E86-ACA8-4474-8824-B3DA610DD6A4}" type="presOf" srcId="{B9FDD439-810F-43E8-9CCA-44CA5BB25FB3}" destId="{EE50887C-F85C-47B0-B93A-45D29FACE2EB}" srcOrd="0" destOrd="0" presId="urn:microsoft.com/office/officeart/2008/layout/LinedList"/>
    <dgm:cxn modelId="{1F16329D-C552-46D4-8E3A-93AC660C378D}" type="presOf" srcId="{D043D8D1-23E5-406D-8317-C122CD8E026C}" destId="{6E73E7E2-75FD-4070-88A1-2469ADD0A970}" srcOrd="0" destOrd="0" presId="urn:microsoft.com/office/officeart/2008/layout/LinedList"/>
    <dgm:cxn modelId="{B37A4BB3-A1E2-4B6E-BD79-555553402FF3}" type="presOf" srcId="{7B6D4865-66FC-427B-A639-198B0E656053}" destId="{010A538A-6C91-438A-B9E8-0BBC1817BFA5}" srcOrd="0" destOrd="0" presId="urn:microsoft.com/office/officeart/2008/layout/LinedList"/>
    <dgm:cxn modelId="{E14ECDC1-A0B5-4E05-904F-A9077CB0BA09}" type="presOf" srcId="{A6150C15-5B47-457B-9CC3-1DE17AF0B356}" destId="{1B795D7B-9B1B-4F34-ADF6-F66CF5A315E6}" srcOrd="0" destOrd="0" presId="urn:microsoft.com/office/officeart/2008/layout/LinedList"/>
    <dgm:cxn modelId="{C8A270E1-798C-4D97-91F1-AF01D8D159F8}" srcId="{A6150C15-5B47-457B-9CC3-1DE17AF0B356}" destId="{CABD7878-E6DB-42EB-92EA-58F12449672C}" srcOrd="5" destOrd="0" parTransId="{A351F6F3-29BD-4BF5-9CE1-F554248BA5A1}" sibTransId="{FCF7114A-0464-44A8-AB28-91E43278AB10}"/>
    <dgm:cxn modelId="{2BF65AEB-91C5-4A6F-AF21-D7EDEC066C8E}" srcId="{A6150C15-5B47-457B-9CC3-1DE17AF0B356}" destId="{B9FDD439-810F-43E8-9CCA-44CA5BB25FB3}" srcOrd="2" destOrd="0" parTransId="{50C2F976-7E58-4184-9EB7-15179B6DAA65}" sibTransId="{354E3403-FFF3-4012-948A-DE4D01752FC3}"/>
    <dgm:cxn modelId="{3A4430EF-70CE-4706-BE61-BE7F9E170B40}" type="presOf" srcId="{CABD7878-E6DB-42EB-92EA-58F12449672C}" destId="{70268E7D-F1B8-49EF-A8F1-A5A85F028F3F}" srcOrd="0" destOrd="0" presId="urn:microsoft.com/office/officeart/2008/layout/LinedList"/>
    <dgm:cxn modelId="{D4E0F715-855A-4F89-B8B5-776997585718}" type="presParOf" srcId="{1B795D7B-9B1B-4F34-ADF6-F66CF5A315E6}" destId="{1773C3AF-E4BB-4595-A0B5-5AC102A93613}" srcOrd="0" destOrd="0" presId="urn:microsoft.com/office/officeart/2008/layout/LinedList"/>
    <dgm:cxn modelId="{64D6743F-E3E1-4B09-8B51-DFB3E7C99C17}" type="presParOf" srcId="{1B795D7B-9B1B-4F34-ADF6-F66CF5A315E6}" destId="{8408408A-D897-40D0-993C-C1D9D59DB548}" srcOrd="1" destOrd="0" presId="urn:microsoft.com/office/officeart/2008/layout/LinedList"/>
    <dgm:cxn modelId="{494EE910-3252-4698-802D-A294F078743B}" type="presParOf" srcId="{8408408A-D897-40D0-993C-C1D9D59DB548}" destId="{E45CF124-6A58-4E3D-AE8B-A294D98CA853}" srcOrd="0" destOrd="0" presId="urn:microsoft.com/office/officeart/2008/layout/LinedList"/>
    <dgm:cxn modelId="{51B4C347-E85F-4BA2-8BB4-A5C2200AA5AC}" type="presParOf" srcId="{8408408A-D897-40D0-993C-C1D9D59DB548}" destId="{492D95AE-F966-4E86-815B-12B5841C88FC}" srcOrd="1" destOrd="0" presId="urn:microsoft.com/office/officeart/2008/layout/LinedList"/>
    <dgm:cxn modelId="{475C1784-BA10-417F-8E94-29D9E1F242E3}" type="presParOf" srcId="{1B795D7B-9B1B-4F34-ADF6-F66CF5A315E6}" destId="{CEAA2336-4A29-48DE-A8FF-38E803A315E2}" srcOrd="2" destOrd="0" presId="urn:microsoft.com/office/officeart/2008/layout/LinedList"/>
    <dgm:cxn modelId="{C20F0304-F7AE-4ED2-9C5E-D3E76AC50A4E}" type="presParOf" srcId="{1B795D7B-9B1B-4F34-ADF6-F66CF5A315E6}" destId="{08022F2E-FF9E-450E-94E7-D111F629A057}" srcOrd="3" destOrd="0" presId="urn:microsoft.com/office/officeart/2008/layout/LinedList"/>
    <dgm:cxn modelId="{8BD42075-917A-4CE1-A1A3-4F6F882AE337}" type="presParOf" srcId="{08022F2E-FF9E-450E-94E7-D111F629A057}" destId="{010A538A-6C91-438A-B9E8-0BBC1817BFA5}" srcOrd="0" destOrd="0" presId="urn:microsoft.com/office/officeart/2008/layout/LinedList"/>
    <dgm:cxn modelId="{23FAD7FC-7425-43E3-89EE-C8C422E8AE52}" type="presParOf" srcId="{08022F2E-FF9E-450E-94E7-D111F629A057}" destId="{313698F2-20C5-41D4-9D81-D86D590462F4}" srcOrd="1" destOrd="0" presId="urn:microsoft.com/office/officeart/2008/layout/LinedList"/>
    <dgm:cxn modelId="{8C752CD9-A587-42D7-8A91-0C4CA59FF3F3}" type="presParOf" srcId="{1B795D7B-9B1B-4F34-ADF6-F66CF5A315E6}" destId="{6D11195D-3345-4A74-805A-87327928453A}" srcOrd="4" destOrd="0" presId="urn:microsoft.com/office/officeart/2008/layout/LinedList"/>
    <dgm:cxn modelId="{F4389F35-2DF8-49AB-9185-E87BAF61F4C2}" type="presParOf" srcId="{1B795D7B-9B1B-4F34-ADF6-F66CF5A315E6}" destId="{BC7859C1-7F52-4256-9E2F-C858642CCA60}" srcOrd="5" destOrd="0" presId="urn:microsoft.com/office/officeart/2008/layout/LinedList"/>
    <dgm:cxn modelId="{E1883591-632D-4F04-90DB-DC2F9CB52D5F}" type="presParOf" srcId="{BC7859C1-7F52-4256-9E2F-C858642CCA60}" destId="{EE50887C-F85C-47B0-B93A-45D29FACE2EB}" srcOrd="0" destOrd="0" presId="urn:microsoft.com/office/officeart/2008/layout/LinedList"/>
    <dgm:cxn modelId="{730556D9-5BCB-4CFC-9E54-E03908917572}" type="presParOf" srcId="{BC7859C1-7F52-4256-9E2F-C858642CCA60}" destId="{808B640D-820F-4173-9340-5A986C2A580E}" srcOrd="1" destOrd="0" presId="urn:microsoft.com/office/officeart/2008/layout/LinedList"/>
    <dgm:cxn modelId="{61B9ABE0-EABD-43FA-A6D5-66BB1A9C648A}" type="presParOf" srcId="{1B795D7B-9B1B-4F34-ADF6-F66CF5A315E6}" destId="{DC93FC2A-A16F-4496-87A3-AD5E31BA88AC}" srcOrd="6" destOrd="0" presId="urn:microsoft.com/office/officeart/2008/layout/LinedList"/>
    <dgm:cxn modelId="{CBCB4129-7CDD-4092-ACDE-C00F3EEAD219}" type="presParOf" srcId="{1B795D7B-9B1B-4F34-ADF6-F66CF5A315E6}" destId="{087E40DF-78F5-4DA0-B66D-94B31A0B18BE}" srcOrd="7" destOrd="0" presId="urn:microsoft.com/office/officeart/2008/layout/LinedList"/>
    <dgm:cxn modelId="{F12D36F3-FA1D-4614-BB93-8052C3F21ADF}" type="presParOf" srcId="{087E40DF-78F5-4DA0-B66D-94B31A0B18BE}" destId="{457384FB-F84F-4F1F-AA55-78D3477FE333}" srcOrd="0" destOrd="0" presId="urn:microsoft.com/office/officeart/2008/layout/LinedList"/>
    <dgm:cxn modelId="{9BD50340-A23C-4EA2-8CF8-24F5EC2ACEC3}" type="presParOf" srcId="{087E40DF-78F5-4DA0-B66D-94B31A0B18BE}" destId="{8F764F20-B525-4A4D-8D45-DAC1858A0198}" srcOrd="1" destOrd="0" presId="urn:microsoft.com/office/officeart/2008/layout/LinedList"/>
    <dgm:cxn modelId="{514552BF-5BBC-4E51-85F8-2F07AB6FB3C1}" type="presParOf" srcId="{1B795D7B-9B1B-4F34-ADF6-F66CF5A315E6}" destId="{B7076FAF-C9FE-409E-A23C-E44677A0EA99}" srcOrd="8" destOrd="0" presId="urn:microsoft.com/office/officeart/2008/layout/LinedList"/>
    <dgm:cxn modelId="{F33307D0-DE29-43AF-B2A8-10EF7AD9BBFA}" type="presParOf" srcId="{1B795D7B-9B1B-4F34-ADF6-F66CF5A315E6}" destId="{93FF968B-B031-496A-AD25-E89455CB9E4B}" srcOrd="9" destOrd="0" presId="urn:microsoft.com/office/officeart/2008/layout/LinedList"/>
    <dgm:cxn modelId="{30C627BD-EE6B-4EA7-8078-2F81DB0AEE22}" type="presParOf" srcId="{93FF968B-B031-496A-AD25-E89455CB9E4B}" destId="{6E73E7E2-75FD-4070-88A1-2469ADD0A970}" srcOrd="0" destOrd="0" presId="urn:microsoft.com/office/officeart/2008/layout/LinedList"/>
    <dgm:cxn modelId="{6F2B7138-8BCB-45AA-B61A-A7127DEC4C58}" type="presParOf" srcId="{93FF968B-B031-496A-AD25-E89455CB9E4B}" destId="{00947F73-D0E0-447B-BBDE-B04CE19CDCE9}" srcOrd="1" destOrd="0" presId="urn:microsoft.com/office/officeart/2008/layout/LinedList"/>
    <dgm:cxn modelId="{BB7B9285-8E01-449C-99AF-9580210BFAA3}" type="presParOf" srcId="{1B795D7B-9B1B-4F34-ADF6-F66CF5A315E6}" destId="{BBCF0186-F2FD-46AC-B41C-9F2B68380D4B}" srcOrd="10" destOrd="0" presId="urn:microsoft.com/office/officeart/2008/layout/LinedList"/>
    <dgm:cxn modelId="{0388F293-33A2-4ECE-90CC-018C5C2B1E8A}" type="presParOf" srcId="{1B795D7B-9B1B-4F34-ADF6-F66CF5A315E6}" destId="{21DDE790-1D9E-4D21-B88D-0ECC1B079B1F}" srcOrd="11" destOrd="0" presId="urn:microsoft.com/office/officeart/2008/layout/LinedList"/>
    <dgm:cxn modelId="{FD539DD7-4025-4B5F-A6A9-3F350328B353}" type="presParOf" srcId="{21DDE790-1D9E-4D21-B88D-0ECC1B079B1F}" destId="{70268E7D-F1B8-49EF-A8F1-A5A85F028F3F}" srcOrd="0" destOrd="0" presId="urn:microsoft.com/office/officeart/2008/layout/LinedList"/>
    <dgm:cxn modelId="{1760372D-3259-410C-B4CC-045FC16DDE9D}" type="presParOf" srcId="{21DDE790-1D9E-4D21-B88D-0ECC1B079B1F}" destId="{9ECA40DB-D302-49A3-A93B-FA6BB74A7AAA}" srcOrd="1" destOrd="0" presId="urn:microsoft.com/office/officeart/2008/layout/LinedList"/>
    <dgm:cxn modelId="{7F638064-CDAE-450C-AFB6-38644599759C}" type="presParOf" srcId="{1B795D7B-9B1B-4F34-ADF6-F66CF5A315E6}" destId="{1A546212-F29E-45AD-92B8-9908397531F5}" srcOrd="12" destOrd="0" presId="urn:microsoft.com/office/officeart/2008/layout/LinedList"/>
    <dgm:cxn modelId="{41E340BB-C6D7-45A3-8FBE-F8B40EFC1575}" type="presParOf" srcId="{1B795D7B-9B1B-4F34-ADF6-F66CF5A315E6}" destId="{B72EC7DA-879E-4F1E-85DF-50FD9E733FB8}" srcOrd="13" destOrd="0" presId="urn:microsoft.com/office/officeart/2008/layout/LinedList"/>
    <dgm:cxn modelId="{4C967D3F-9B19-43B6-A092-DC86D72A074B}" type="presParOf" srcId="{B72EC7DA-879E-4F1E-85DF-50FD9E733FB8}" destId="{35328FCD-F5AA-4A1E-B7C2-B65D61B2A728}" srcOrd="0" destOrd="0" presId="urn:microsoft.com/office/officeart/2008/layout/LinedList"/>
    <dgm:cxn modelId="{C150EA59-6EB4-4436-946B-8A0AB4E6CB11}" type="presParOf" srcId="{B72EC7DA-879E-4F1E-85DF-50FD9E733FB8}" destId="{846E4B75-9D4C-4495-B446-90674ED79069}" srcOrd="1" destOrd="0" presId="urn:microsoft.com/office/officeart/2008/layout/Lin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3C3AF-E4BB-4595-A0B5-5AC102A93613}">
      <dsp:nvSpPr>
        <dsp:cNvPr id="0" name=""/>
        <dsp:cNvSpPr/>
      </dsp:nvSpPr>
      <dsp:spPr>
        <a:xfrm>
          <a:off x="0" y="505"/>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CF124-6A58-4E3D-AE8B-A294D98CA853}">
      <dsp:nvSpPr>
        <dsp:cNvPr id="0" name=""/>
        <dsp:cNvSpPr/>
      </dsp:nvSpPr>
      <dsp:spPr>
        <a:xfrm>
          <a:off x="0" y="505"/>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solidFill>
                <a:prstClr val="black">
                  <a:hueOff val="0"/>
                  <a:satOff val="0"/>
                  <a:lumOff val="0"/>
                  <a:alphaOff val="0"/>
                </a:prstClr>
              </a:solidFill>
              <a:effectLst>
                <a:outerShdw blurRad="38100" dist="38100" dir="2700000" algn="tl">
                  <a:srgbClr val="000000">
                    <a:alpha val="43137"/>
                  </a:srgbClr>
                </a:outerShdw>
              </a:effectLst>
              <a:latin typeface="Avenir Next LT Pro"/>
              <a:ea typeface="+mn-ea"/>
              <a:cs typeface="+mn-cs"/>
            </a:rPr>
            <a:t>Introduction </a:t>
          </a:r>
        </a:p>
      </dsp:txBody>
      <dsp:txXfrm>
        <a:off x="0" y="505"/>
        <a:ext cx="6022914" cy="591399"/>
      </dsp:txXfrm>
    </dsp:sp>
    <dsp:sp modelId="{CEAA2336-4A29-48DE-A8FF-38E803A315E2}">
      <dsp:nvSpPr>
        <dsp:cNvPr id="0" name=""/>
        <dsp:cNvSpPr/>
      </dsp:nvSpPr>
      <dsp:spPr>
        <a:xfrm>
          <a:off x="0" y="591904"/>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A538A-6C91-438A-B9E8-0BBC1817BFA5}">
      <dsp:nvSpPr>
        <dsp:cNvPr id="0" name=""/>
        <dsp:cNvSpPr/>
      </dsp:nvSpPr>
      <dsp:spPr>
        <a:xfrm>
          <a:off x="0" y="591904"/>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Objectives</a:t>
          </a:r>
          <a:r>
            <a:rPr lang="en-US" sz="2700" kern="1200" dirty="0"/>
            <a:t> </a:t>
          </a:r>
        </a:p>
      </dsp:txBody>
      <dsp:txXfrm>
        <a:off x="0" y="591904"/>
        <a:ext cx="6022914" cy="591399"/>
      </dsp:txXfrm>
    </dsp:sp>
    <dsp:sp modelId="{6D11195D-3345-4A74-805A-87327928453A}">
      <dsp:nvSpPr>
        <dsp:cNvPr id="0" name=""/>
        <dsp:cNvSpPr/>
      </dsp:nvSpPr>
      <dsp:spPr>
        <a:xfrm>
          <a:off x="0" y="1183303"/>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50887C-F85C-47B0-B93A-45D29FACE2EB}">
      <dsp:nvSpPr>
        <dsp:cNvPr id="0" name=""/>
        <dsp:cNvSpPr/>
      </dsp:nvSpPr>
      <dsp:spPr>
        <a:xfrm>
          <a:off x="0" y="1183303"/>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Data</a:t>
          </a:r>
          <a:r>
            <a:rPr lang="en-US" sz="2700" kern="1200" dirty="0"/>
            <a:t> </a:t>
          </a:r>
        </a:p>
      </dsp:txBody>
      <dsp:txXfrm>
        <a:off x="0" y="1183303"/>
        <a:ext cx="6022914" cy="591399"/>
      </dsp:txXfrm>
    </dsp:sp>
    <dsp:sp modelId="{DC93FC2A-A16F-4496-87A3-AD5E31BA88AC}">
      <dsp:nvSpPr>
        <dsp:cNvPr id="0" name=""/>
        <dsp:cNvSpPr/>
      </dsp:nvSpPr>
      <dsp:spPr>
        <a:xfrm>
          <a:off x="0" y="1774702"/>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7384FB-F84F-4F1F-AA55-78D3477FE333}">
      <dsp:nvSpPr>
        <dsp:cNvPr id="0" name=""/>
        <dsp:cNvSpPr/>
      </dsp:nvSpPr>
      <dsp:spPr>
        <a:xfrm>
          <a:off x="0" y="1774702"/>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Methodology</a:t>
          </a:r>
        </a:p>
      </dsp:txBody>
      <dsp:txXfrm>
        <a:off x="0" y="1774702"/>
        <a:ext cx="6022914" cy="591399"/>
      </dsp:txXfrm>
    </dsp:sp>
    <dsp:sp modelId="{B7076FAF-C9FE-409E-A23C-E44677A0EA99}">
      <dsp:nvSpPr>
        <dsp:cNvPr id="0" name=""/>
        <dsp:cNvSpPr/>
      </dsp:nvSpPr>
      <dsp:spPr>
        <a:xfrm>
          <a:off x="0" y="2366102"/>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73E7E2-75FD-4070-88A1-2469ADD0A970}">
      <dsp:nvSpPr>
        <dsp:cNvPr id="0" name=""/>
        <dsp:cNvSpPr/>
      </dsp:nvSpPr>
      <dsp:spPr>
        <a:xfrm>
          <a:off x="0" y="2366102"/>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effectLst>
                <a:outerShdw blurRad="38100" dist="38100" dir="2700000" algn="tl">
                  <a:srgbClr val="000000">
                    <a:alpha val="43137"/>
                  </a:srgbClr>
                </a:outerShdw>
              </a:effectLst>
            </a:rPr>
            <a:t>Analysis</a:t>
          </a:r>
        </a:p>
      </dsp:txBody>
      <dsp:txXfrm>
        <a:off x="0" y="2366102"/>
        <a:ext cx="6022914" cy="591399"/>
      </dsp:txXfrm>
    </dsp:sp>
    <dsp:sp modelId="{BBCF0186-F2FD-46AC-B41C-9F2B68380D4B}">
      <dsp:nvSpPr>
        <dsp:cNvPr id="0" name=""/>
        <dsp:cNvSpPr/>
      </dsp:nvSpPr>
      <dsp:spPr>
        <a:xfrm>
          <a:off x="0" y="2957501"/>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68E7D-F1B8-49EF-A8F1-A5A85F028F3F}">
      <dsp:nvSpPr>
        <dsp:cNvPr id="0" name=""/>
        <dsp:cNvSpPr/>
      </dsp:nvSpPr>
      <dsp:spPr>
        <a:xfrm>
          <a:off x="0" y="2957501"/>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t> </a:t>
          </a:r>
        </a:p>
      </dsp:txBody>
      <dsp:txXfrm>
        <a:off x="0" y="2957501"/>
        <a:ext cx="6022914" cy="591399"/>
      </dsp:txXfrm>
    </dsp:sp>
    <dsp:sp modelId="{1A546212-F29E-45AD-92B8-9908397531F5}">
      <dsp:nvSpPr>
        <dsp:cNvPr id="0" name=""/>
        <dsp:cNvSpPr/>
      </dsp:nvSpPr>
      <dsp:spPr>
        <a:xfrm>
          <a:off x="0" y="3548900"/>
          <a:ext cx="6022914" cy="0"/>
        </a:xfrm>
        <a:prstGeom prst="line">
          <a:avLst/>
        </a:prstGeom>
        <a:solidFill>
          <a:schemeClr val="accent1">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328FCD-F5AA-4A1E-B7C2-B65D61B2A728}">
      <dsp:nvSpPr>
        <dsp:cNvPr id="0" name=""/>
        <dsp:cNvSpPr/>
      </dsp:nvSpPr>
      <dsp:spPr>
        <a:xfrm>
          <a:off x="0" y="3548900"/>
          <a:ext cx="6022914" cy="591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endParaRPr lang="en-US" sz="2700" kern="1200" dirty="0"/>
        </a:p>
      </dsp:txBody>
      <dsp:txXfrm>
        <a:off x="0" y="3548900"/>
        <a:ext cx="6022914" cy="5913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9558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7884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3916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1768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7415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301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5428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162260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37749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820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4/20/2024</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87160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4/20/2024</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126644295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2000"/>
            <a:lum/>
          </a:blip>
          <a:srcRect/>
          <a:stretch>
            <a:fillRect t="-9000" b="-9000"/>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4676A7-251E-0624-F390-0298F840AD80}"/>
              </a:ext>
            </a:extLst>
          </p:cNvPr>
          <p:cNvSpPr>
            <a:spLocks noGrp="1"/>
          </p:cNvSpPr>
          <p:nvPr>
            <p:ph type="ctrTitle"/>
          </p:nvPr>
        </p:nvSpPr>
        <p:spPr>
          <a:xfrm>
            <a:off x="287138" y="1076453"/>
            <a:ext cx="6016888" cy="3435606"/>
          </a:xfrm>
        </p:spPr>
        <p:txBody>
          <a:bodyPr anchor="b">
            <a:noAutofit/>
          </a:bodyPr>
          <a:lstStyle/>
          <a:p>
            <a:pPr>
              <a:lnSpc>
                <a:spcPct val="90000"/>
              </a:lnSpc>
            </a:pPr>
            <a:r>
              <a:rPr lang="en-US" sz="5400" dirty="0">
                <a:solidFill>
                  <a:schemeClr val="tx1"/>
                </a:solidFill>
              </a:rPr>
              <a:t>Patient Data Analysis for Improved Healthcare Outcomes: Part II</a:t>
            </a:r>
          </a:p>
        </p:txBody>
      </p:sp>
      <p:sp>
        <p:nvSpPr>
          <p:cNvPr id="5" name="TextBox 4">
            <a:extLst>
              <a:ext uri="{FF2B5EF4-FFF2-40B4-BE49-F238E27FC236}">
                <a16:creationId xmlns:a16="http://schemas.microsoft.com/office/drawing/2014/main" id="{DBC6C649-E6E6-1592-D3EE-6375E6B8A0E3}"/>
              </a:ext>
            </a:extLst>
          </p:cNvPr>
          <p:cNvSpPr txBox="1"/>
          <p:nvPr/>
        </p:nvSpPr>
        <p:spPr>
          <a:xfrm>
            <a:off x="477638" y="5588512"/>
            <a:ext cx="2202180" cy="584775"/>
          </a:xfrm>
          <a:prstGeom prst="rect">
            <a:avLst/>
          </a:prstGeom>
          <a:noFill/>
        </p:spPr>
        <p:txBody>
          <a:bodyPr wrap="square" rtlCol="0">
            <a:spAutoFit/>
          </a:bodyPr>
          <a:lstStyle/>
          <a:p>
            <a:r>
              <a:rPr lang="en-US" sz="1600" dirty="0">
                <a:latin typeface="Aharoni" panose="02010803020104030203" pitchFamily="2" charset="-79"/>
                <a:cs typeface="Angsana New" panose="02020603050405020304" pitchFamily="18" charset="-34"/>
              </a:rPr>
              <a:t>Presentation</a:t>
            </a:r>
            <a:r>
              <a:rPr lang="en-US" sz="1600" dirty="0"/>
              <a:t> by: </a:t>
            </a:r>
          </a:p>
          <a:p>
            <a:r>
              <a:rPr lang="en-US" sz="1600" dirty="0">
                <a:latin typeface="Aharoni" panose="02010803020104030203" pitchFamily="2" charset="-79"/>
                <a:cs typeface="Angsana New" panose="02020603050405020304" pitchFamily="18" charset="-34"/>
              </a:rPr>
              <a:t>Gabriel</a:t>
            </a:r>
            <a:r>
              <a:rPr lang="en-US" sz="1600" dirty="0"/>
              <a:t> </a:t>
            </a:r>
            <a:r>
              <a:rPr lang="en-US" sz="1600" dirty="0">
                <a:latin typeface="Aharoni" panose="02010803020104030203" pitchFamily="2" charset="-79"/>
                <a:cs typeface="Angsana New" panose="02020603050405020304" pitchFamily="18" charset="-34"/>
              </a:rPr>
              <a:t>Penzo</a:t>
            </a:r>
          </a:p>
        </p:txBody>
      </p:sp>
    </p:spTree>
    <p:extLst>
      <p:ext uri="{BB962C8B-B14F-4D97-AF65-F5344CB8AC3E}">
        <p14:creationId xmlns:p14="http://schemas.microsoft.com/office/powerpoint/2010/main" val="211928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6F8418-913E-8679-6F38-EC3D039DDD7E}"/>
              </a:ext>
            </a:extLst>
          </p:cNvPr>
          <p:cNvSpPr>
            <a:spLocks noGrp="1"/>
          </p:cNvSpPr>
          <p:nvPr>
            <p:ph idx="1"/>
          </p:nvPr>
        </p:nvSpPr>
        <p:spPr>
          <a:xfrm>
            <a:off x="800100" y="1376553"/>
            <a:ext cx="2209799" cy="670985"/>
          </a:xfrm>
        </p:spPr>
        <p:txBody>
          <a:bodyPr>
            <a:normAutofit/>
          </a:bodyPr>
          <a:lstStyle/>
          <a:p>
            <a:pPr marL="0" indent="0">
              <a:buNone/>
            </a:pPr>
            <a:r>
              <a:rPr lang="en-US" sz="3600" b="1" dirty="0"/>
              <a:t>Merging</a:t>
            </a:r>
          </a:p>
        </p:txBody>
      </p:sp>
      <p:pic>
        <p:nvPicPr>
          <p:cNvPr id="4" name="Picture 3">
            <a:extLst>
              <a:ext uri="{FF2B5EF4-FFF2-40B4-BE49-F238E27FC236}">
                <a16:creationId xmlns:a16="http://schemas.microsoft.com/office/drawing/2014/main" id="{C8FD1367-0245-EF18-7388-B6BD01C6475A}"/>
              </a:ext>
            </a:extLst>
          </p:cNvPr>
          <p:cNvPicPr>
            <a:picLocks noChangeAspect="1"/>
          </p:cNvPicPr>
          <p:nvPr/>
        </p:nvPicPr>
        <p:blipFill>
          <a:blip r:embed="rId2"/>
          <a:stretch>
            <a:fillRect/>
          </a:stretch>
        </p:blipFill>
        <p:spPr>
          <a:xfrm>
            <a:off x="6919591" y="0"/>
            <a:ext cx="5272409" cy="6858000"/>
          </a:xfrm>
          <a:prstGeom prst="rect">
            <a:avLst/>
          </a:prstGeom>
        </p:spPr>
      </p:pic>
      <p:sp>
        <p:nvSpPr>
          <p:cNvPr id="7" name="TextBox 6">
            <a:extLst>
              <a:ext uri="{FF2B5EF4-FFF2-40B4-BE49-F238E27FC236}">
                <a16:creationId xmlns:a16="http://schemas.microsoft.com/office/drawing/2014/main" id="{D629231B-E943-843F-D22A-664ECF4A59B9}"/>
              </a:ext>
            </a:extLst>
          </p:cNvPr>
          <p:cNvSpPr txBox="1"/>
          <p:nvPr/>
        </p:nvSpPr>
        <p:spPr>
          <a:xfrm>
            <a:off x="800100" y="2332643"/>
            <a:ext cx="5791200" cy="1477328"/>
          </a:xfrm>
          <a:prstGeom prst="rect">
            <a:avLst/>
          </a:prstGeom>
          <a:noFill/>
        </p:spPr>
        <p:txBody>
          <a:bodyPr wrap="square" rtlCol="0">
            <a:spAutoFit/>
          </a:bodyPr>
          <a:lstStyle/>
          <a:p>
            <a:r>
              <a:rPr lang="en-US" dirty="0"/>
              <a:t>Patientinfo1 and patientinfo2 were vertically joined using the  </a:t>
            </a:r>
            <a:r>
              <a:rPr lang="en-US" b="1" dirty="0"/>
              <a:t>pd.concat </a:t>
            </a:r>
            <a:r>
              <a:rPr lang="en-US" dirty="0"/>
              <a:t>function. Then the </a:t>
            </a:r>
            <a:r>
              <a:rPr lang="en-US" dirty="0" err="1"/>
              <a:t>merged_patientinfo</a:t>
            </a:r>
            <a:r>
              <a:rPr lang="en-US" dirty="0"/>
              <a:t> table was horizontally with the other two tables in the code shown below using the </a:t>
            </a:r>
            <a:r>
              <a:rPr lang="en-US" b="1" dirty="0" err="1"/>
              <a:t>pd.merge</a:t>
            </a:r>
            <a:r>
              <a:rPr lang="en-US" b="1" dirty="0"/>
              <a:t> </a:t>
            </a:r>
            <a:r>
              <a:rPr lang="en-US" dirty="0"/>
              <a:t>function.</a:t>
            </a:r>
          </a:p>
        </p:txBody>
      </p:sp>
      <p:pic>
        <p:nvPicPr>
          <p:cNvPr id="9" name="Picture 8">
            <a:extLst>
              <a:ext uri="{FF2B5EF4-FFF2-40B4-BE49-F238E27FC236}">
                <a16:creationId xmlns:a16="http://schemas.microsoft.com/office/drawing/2014/main" id="{25221F81-954C-849F-9CB5-27CB71C5882C}"/>
              </a:ext>
            </a:extLst>
          </p:cNvPr>
          <p:cNvPicPr>
            <a:picLocks noChangeAspect="1"/>
          </p:cNvPicPr>
          <p:nvPr/>
        </p:nvPicPr>
        <p:blipFill>
          <a:blip r:embed="rId3"/>
          <a:stretch>
            <a:fillRect/>
          </a:stretch>
        </p:blipFill>
        <p:spPr>
          <a:xfrm>
            <a:off x="0" y="4095077"/>
            <a:ext cx="6919591" cy="1219744"/>
          </a:xfrm>
          <a:prstGeom prst="rect">
            <a:avLst/>
          </a:prstGeom>
        </p:spPr>
      </p:pic>
    </p:spTree>
    <p:extLst>
      <p:ext uri="{BB962C8B-B14F-4D97-AF65-F5344CB8AC3E}">
        <p14:creationId xmlns:p14="http://schemas.microsoft.com/office/powerpoint/2010/main" val="9238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5A88311-BEA4-648C-5071-67CA73E69485}"/>
              </a:ext>
            </a:extLst>
          </p:cNvPr>
          <p:cNvPicPr>
            <a:picLocks noChangeAspect="1"/>
          </p:cNvPicPr>
          <p:nvPr/>
        </p:nvPicPr>
        <p:blipFill>
          <a:blip r:embed="rId2"/>
          <a:stretch>
            <a:fillRect/>
          </a:stretch>
        </p:blipFill>
        <p:spPr>
          <a:xfrm>
            <a:off x="3952488" y="0"/>
            <a:ext cx="8239512" cy="6858000"/>
          </a:xfrm>
          <a:prstGeom prst="rect">
            <a:avLst/>
          </a:prstGeom>
        </p:spPr>
      </p:pic>
      <p:sp>
        <p:nvSpPr>
          <p:cNvPr id="12" name="TextBox 11">
            <a:extLst>
              <a:ext uri="{FF2B5EF4-FFF2-40B4-BE49-F238E27FC236}">
                <a16:creationId xmlns:a16="http://schemas.microsoft.com/office/drawing/2014/main" id="{B90804EA-4478-209D-A187-D685D89BE589}"/>
              </a:ext>
            </a:extLst>
          </p:cNvPr>
          <p:cNvSpPr txBox="1"/>
          <p:nvPr/>
        </p:nvSpPr>
        <p:spPr>
          <a:xfrm>
            <a:off x="552450" y="1454150"/>
            <a:ext cx="3257550" cy="1754326"/>
          </a:xfrm>
          <a:prstGeom prst="rect">
            <a:avLst/>
          </a:prstGeom>
          <a:noFill/>
        </p:spPr>
        <p:txBody>
          <a:bodyPr wrap="square" rtlCol="0">
            <a:spAutoFit/>
          </a:bodyPr>
          <a:lstStyle/>
          <a:p>
            <a:r>
              <a:rPr lang="en-US" dirty="0"/>
              <a:t>Output of full merge. This screenshot only shows the first 19 patients, and it is missing the ‘Smoking Status’ column (not shown unless the user scrolls right). </a:t>
            </a:r>
          </a:p>
        </p:txBody>
      </p:sp>
    </p:spTree>
    <p:extLst>
      <p:ext uri="{BB962C8B-B14F-4D97-AF65-F5344CB8AC3E}">
        <p14:creationId xmlns:p14="http://schemas.microsoft.com/office/powerpoint/2010/main" val="170994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6178FB-17E2-2F58-B6C0-F98E87BAAB45}"/>
              </a:ext>
            </a:extLst>
          </p:cNvPr>
          <p:cNvSpPr txBox="1"/>
          <p:nvPr/>
        </p:nvSpPr>
        <p:spPr>
          <a:xfrm>
            <a:off x="628650" y="1628670"/>
            <a:ext cx="2106667" cy="646331"/>
          </a:xfrm>
          <a:prstGeom prst="rect">
            <a:avLst/>
          </a:prstGeom>
          <a:noFill/>
        </p:spPr>
        <p:txBody>
          <a:bodyPr wrap="none" rtlCol="0">
            <a:spAutoFit/>
          </a:bodyPr>
          <a:lstStyle/>
          <a:p>
            <a:r>
              <a:rPr lang="en-US" sz="3600" b="1" dirty="0"/>
              <a:t>Append </a:t>
            </a:r>
          </a:p>
        </p:txBody>
      </p:sp>
      <p:sp>
        <p:nvSpPr>
          <p:cNvPr id="8" name="TextBox 7">
            <a:extLst>
              <a:ext uri="{FF2B5EF4-FFF2-40B4-BE49-F238E27FC236}">
                <a16:creationId xmlns:a16="http://schemas.microsoft.com/office/drawing/2014/main" id="{FE734CD8-01F5-0375-9E99-373269DFA7BF}"/>
              </a:ext>
            </a:extLst>
          </p:cNvPr>
          <p:cNvSpPr txBox="1"/>
          <p:nvPr/>
        </p:nvSpPr>
        <p:spPr>
          <a:xfrm>
            <a:off x="361950" y="2686550"/>
            <a:ext cx="4591050" cy="923330"/>
          </a:xfrm>
          <a:prstGeom prst="rect">
            <a:avLst/>
          </a:prstGeom>
          <a:noFill/>
        </p:spPr>
        <p:txBody>
          <a:bodyPr wrap="square" rtlCol="0">
            <a:spAutoFit/>
          </a:bodyPr>
          <a:lstStyle/>
          <a:p>
            <a:r>
              <a:rPr lang="en-US" dirty="0"/>
              <a:t>This code allows the user to append new patients to the DataFrame. In the output, only the new patient is shown. </a:t>
            </a:r>
          </a:p>
        </p:txBody>
      </p:sp>
      <p:pic>
        <p:nvPicPr>
          <p:cNvPr id="12" name="Picture 11">
            <a:extLst>
              <a:ext uri="{FF2B5EF4-FFF2-40B4-BE49-F238E27FC236}">
                <a16:creationId xmlns:a16="http://schemas.microsoft.com/office/drawing/2014/main" id="{0E3C3F5B-8476-DE03-7E89-8129EBF1A30B}"/>
              </a:ext>
            </a:extLst>
          </p:cNvPr>
          <p:cNvPicPr>
            <a:picLocks noChangeAspect="1"/>
          </p:cNvPicPr>
          <p:nvPr/>
        </p:nvPicPr>
        <p:blipFill>
          <a:blip r:embed="rId2"/>
          <a:stretch>
            <a:fillRect/>
          </a:stretch>
        </p:blipFill>
        <p:spPr>
          <a:xfrm>
            <a:off x="5182870" y="497100"/>
            <a:ext cx="6040967" cy="4664617"/>
          </a:xfrm>
          <a:prstGeom prst="rect">
            <a:avLst/>
          </a:prstGeom>
        </p:spPr>
      </p:pic>
      <p:pic>
        <p:nvPicPr>
          <p:cNvPr id="14" name="Picture 13">
            <a:extLst>
              <a:ext uri="{FF2B5EF4-FFF2-40B4-BE49-F238E27FC236}">
                <a16:creationId xmlns:a16="http://schemas.microsoft.com/office/drawing/2014/main" id="{77C39D95-C4D7-4D21-30B5-430DDB4FD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5544752"/>
            <a:ext cx="9880600" cy="960928"/>
          </a:xfrm>
          <a:prstGeom prst="rect">
            <a:avLst/>
          </a:prstGeom>
        </p:spPr>
      </p:pic>
      <p:pic>
        <p:nvPicPr>
          <p:cNvPr id="18" name="Picture 17">
            <a:extLst>
              <a:ext uri="{FF2B5EF4-FFF2-40B4-BE49-F238E27FC236}">
                <a16:creationId xmlns:a16="http://schemas.microsoft.com/office/drawing/2014/main" id="{69F1B125-7C1A-D2E9-2730-A26FFF82A037}"/>
              </a:ext>
            </a:extLst>
          </p:cNvPr>
          <p:cNvPicPr>
            <a:picLocks noChangeAspect="1"/>
          </p:cNvPicPr>
          <p:nvPr/>
        </p:nvPicPr>
        <p:blipFill>
          <a:blip r:embed="rId4"/>
          <a:stretch>
            <a:fillRect/>
          </a:stretch>
        </p:blipFill>
        <p:spPr>
          <a:xfrm>
            <a:off x="10509250" y="5672246"/>
            <a:ext cx="650930" cy="833434"/>
          </a:xfrm>
          <a:prstGeom prst="rect">
            <a:avLst/>
          </a:prstGeom>
        </p:spPr>
      </p:pic>
    </p:spTree>
    <p:extLst>
      <p:ext uri="{BB962C8B-B14F-4D97-AF65-F5344CB8AC3E}">
        <p14:creationId xmlns:p14="http://schemas.microsoft.com/office/powerpoint/2010/main" val="192023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A4BAA4-D8B0-1FA1-AA0E-3B5D891429EE}"/>
              </a:ext>
            </a:extLst>
          </p:cNvPr>
          <p:cNvSpPr txBox="1"/>
          <p:nvPr/>
        </p:nvSpPr>
        <p:spPr>
          <a:xfrm>
            <a:off x="889000" y="711200"/>
            <a:ext cx="7070397" cy="646331"/>
          </a:xfrm>
          <a:prstGeom prst="rect">
            <a:avLst/>
          </a:prstGeom>
          <a:noFill/>
        </p:spPr>
        <p:txBody>
          <a:bodyPr wrap="none" rtlCol="0">
            <a:spAutoFit/>
          </a:bodyPr>
          <a:lstStyle/>
          <a:p>
            <a:r>
              <a:rPr lang="en-US" sz="3600" b="1" dirty="0"/>
              <a:t>Analysis: Descriptive Statistics </a:t>
            </a:r>
          </a:p>
        </p:txBody>
      </p:sp>
      <p:pic>
        <p:nvPicPr>
          <p:cNvPr id="8" name="Picture 7">
            <a:extLst>
              <a:ext uri="{FF2B5EF4-FFF2-40B4-BE49-F238E27FC236}">
                <a16:creationId xmlns:a16="http://schemas.microsoft.com/office/drawing/2014/main" id="{5561B626-B16A-3CF3-4353-1627FDC80CBA}"/>
              </a:ext>
            </a:extLst>
          </p:cNvPr>
          <p:cNvPicPr>
            <a:picLocks noChangeAspect="1"/>
          </p:cNvPicPr>
          <p:nvPr/>
        </p:nvPicPr>
        <p:blipFill>
          <a:blip r:embed="rId2"/>
          <a:stretch>
            <a:fillRect/>
          </a:stretch>
        </p:blipFill>
        <p:spPr>
          <a:xfrm>
            <a:off x="6694698" y="1682750"/>
            <a:ext cx="5497302" cy="4464050"/>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5C4C2A52-601E-CC2B-EA5E-B3E1222E1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62" y="4055481"/>
            <a:ext cx="5608538" cy="2091319"/>
          </a:xfrm>
          <a:prstGeom prst="rect">
            <a:avLst/>
          </a:prstGeom>
        </p:spPr>
      </p:pic>
      <p:sp>
        <p:nvSpPr>
          <p:cNvPr id="11" name="TextBox 10">
            <a:extLst>
              <a:ext uri="{FF2B5EF4-FFF2-40B4-BE49-F238E27FC236}">
                <a16:creationId xmlns:a16="http://schemas.microsoft.com/office/drawing/2014/main" id="{3E3D10B2-F72A-C14C-AEF6-FCE8EE87F4B6}"/>
              </a:ext>
            </a:extLst>
          </p:cNvPr>
          <p:cNvSpPr txBox="1"/>
          <p:nvPr/>
        </p:nvSpPr>
        <p:spPr>
          <a:xfrm>
            <a:off x="889000" y="1682750"/>
            <a:ext cx="4744821" cy="2308324"/>
          </a:xfrm>
          <a:prstGeom prst="rect">
            <a:avLst/>
          </a:prstGeom>
          <a:noFill/>
        </p:spPr>
        <p:txBody>
          <a:bodyPr wrap="square" rtlCol="0">
            <a:spAutoFit/>
          </a:bodyPr>
          <a:lstStyle/>
          <a:p>
            <a:r>
              <a:rPr lang="en-US" dirty="0"/>
              <a:t>Using the describe function, a descriptive statistics report was generated for the database that can be used for identifying errors and outliers, data quality assessments, and helping healthcare professionals make informed medical decisions, and it may also serve for further statistical analysis.</a:t>
            </a:r>
          </a:p>
        </p:txBody>
      </p:sp>
    </p:spTree>
    <p:extLst>
      <p:ext uri="{BB962C8B-B14F-4D97-AF65-F5344CB8AC3E}">
        <p14:creationId xmlns:p14="http://schemas.microsoft.com/office/powerpoint/2010/main" val="81993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A64C1-0275-1777-4E78-B49EA080CAE6}"/>
              </a:ext>
            </a:extLst>
          </p:cNvPr>
          <p:cNvSpPr>
            <a:spLocks noGrp="1"/>
          </p:cNvSpPr>
          <p:nvPr>
            <p:ph type="title"/>
          </p:nvPr>
        </p:nvSpPr>
        <p:spPr>
          <a:xfrm>
            <a:off x="725430" y="939282"/>
            <a:ext cx="4430486" cy="858781"/>
          </a:xfrm>
        </p:spPr>
        <p:txBody>
          <a:bodyPr>
            <a:normAutofit/>
          </a:bodyPr>
          <a:lstStyle/>
          <a:p>
            <a:r>
              <a:rPr lang="en-US" sz="4000" dirty="0">
                <a:solidFill>
                  <a:schemeClr val="tx1"/>
                </a:solidFill>
              </a:rPr>
              <a:t>Outliers Detector</a:t>
            </a:r>
          </a:p>
        </p:txBody>
      </p:sp>
      <p:sp>
        <p:nvSpPr>
          <p:cNvPr id="3" name="Content Placeholder 2">
            <a:extLst>
              <a:ext uri="{FF2B5EF4-FFF2-40B4-BE49-F238E27FC236}">
                <a16:creationId xmlns:a16="http://schemas.microsoft.com/office/drawing/2014/main" id="{1D9D0211-FFD2-F272-2229-A76EBE061BD4}"/>
              </a:ext>
            </a:extLst>
          </p:cNvPr>
          <p:cNvSpPr>
            <a:spLocks noGrp="1"/>
          </p:cNvSpPr>
          <p:nvPr>
            <p:ph idx="1"/>
          </p:nvPr>
        </p:nvSpPr>
        <p:spPr>
          <a:xfrm>
            <a:off x="535801" y="2335285"/>
            <a:ext cx="5257799" cy="2852404"/>
          </a:xfrm>
        </p:spPr>
        <p:txBody>
          <a:bodyPr>
            <a:normAutofit/>
          </a:bodyPr>
          <a:lstStyle/>
          <a:p>
            <a:pPr marL="0" indent="0">
              <a:buNone/>
            </a:pPr>
            <a:r>
              <a:rPr lang="en-US" dirty="0"/>
              <a:t>This code uses Scipy to detect any outliers in the dataframe. By knowing what patients are showing any atypical symptoms, healthcare professionals can make sure to change management strategies and target patients who need immediate attention.</a:t>
            </a:r>
          </a:p>
        </p:txBody>
      </p:sp>
      <p:pic>
        <p:nvPicPr>
          <p:cNvPr id="7" name="Picture 6">
            <a:extLst>
              <a:ext uri="{FF2B5EF4-FFF2-40B4-BE49-F238E27FC236}">
                <a16:creationId xmlns:a16="http://schemas.microsoft.com/office/drawing/2014/main" id="{0A5D3371-513A-13AC-1AEE-0D5984D59520}"/>
              </a:ext>
            </a:extLst>
          </p:cNvPr>
          <p:cNvPicPr>
            <a:picLocks noChangeAspect="1"/>
          </p:cNvPicPr>
          <p:nvPr/>
        </p:nvPicPr>
        <p:blipFill>
          <a:blip r:embed="rId2"/>
          <a:stretch>
            <a:fillRect/>
          </a:stretch>
        </p:blipFill>
        <p:spPr>
          <a:xfrm>
            <a:off x="5793600" y="1460500"/>
            <a:ext cx="6398400" cy="3029089"/>
          </a:xfrm>
          <a:prstGeom prst="rect">
            <a:avLst/>
          </a:prstGeom>
        </p:spPr>
      </p:pic>
      <p:pic>
        <p:nvPicPr>
          <p:cNvPr id="9" name="Picture 8">
            <a:extLst>
              <a:ext uri="{FF2B5EF4-FFF2-40B4-BE49-F238E27FC236}">
                <a16:creationId xmlns:a16="http://schemas.microsoft.com/office/drawing/2014/main" id="{20EBD6BE-32CD-0262-58A9-78225A8EB28A}"/>
              </a:ext>
            </a:extLst>
          </p:cNvPr>
          <p:cNvPicPr>
            <a:picLocks noChangeAspect="1"/>
          </p:cNvPicPr>
          <p:nvPr/>
        </p:nvPicPr>
        <p:blipFill>
          <a:blip r:embed="rId3"/>
          <a:stretch>
            <a:fillRect/>
          </a:stretch>
        </p:blipFill>
        <p:spPr>
          <a:xfrm>
            <a:off x="5793600" y="4770245"/>
            <a:ext cx="5718407" cy="1254509"/>
          </a:xfrm>
          <a:prstGeom prst="rect">
            <a:avLst/>
          </a:prstGeom>
        </p:spPr>
      </p:pic>
    </p:spTree>
    <p:extLst>
      <p:ext uri="{BB962C8B-B14F-4D97-AF65-F5344CB8AC3E}">
        <p14:creationId xmlns:p14="http://schemas.microsoft.com/office/powerpoint/2010/main" val="303131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9724-61DB-42EA-3580-62D767CE684C}"/>
              </a:ext>
            </a:extLst>
          </p:cNvPr>
          <p:cNvSpPr>
            <a:spLocks noGrp="1"/>
          </p:cNvSpPr>
          <p:nvPr>
            <p:ph idx="1"/>
          </p:nvPr>
        </p:nvSpPr>
        <p:spPr>
          <a:xfrm>
            <a:off x="334995" y="412339"/>
            <a:ext cx="6535705" cy="1232311"/>
          </a:xfrm>
        </p:spPr>
        <p:txBody>
          <a:bodyPr>
            <a:noAutofit/>
          </a:bodyPr>
          <a:lstStyle/>
          <a:p>
            <a:pPr marL="0" indent="0">
              <a:buNone/>
            </a:pPr>
            <a:r>
              <a:rPr lang="en-US" sz="3600" b="1" dirty="0"/>
              <a:t>Correlation Between Diastolic BP and Cholesterol</a:t>
            </a:r>
          </a:p>
        </p:txBody>
      </p:sp>
      <p:sp>
        <p:nvSpPr>
          <p:cNvPr id="4" name="TextBox 3">
            <a:extLst>
              <a:ext uri="{FF2B5EF4-FFF2-40B4-BE49-F238E27FC236}">
                <a16:creationId xmlns:a16="http://schemas.microsoft.com/office/drawing/2014/main" id="{6E397508-D80F-8065-174C-7EFA6AB351AD}"/>
              </a:ext>
            </a:extLst>
          </p:cNvPr>
          <p:cNvSpPr txBox="1"/>
          <p:nvPr/>
        </p:nvSpPr>
        <p:spPr>
          <a:xfrm>
            <a:off x="671545" y="1868973"/>
            <a:ext cx="5868955" cy="1754326"/>
          </a:xfrm>
          <a:prstGeom prst="rect">
            <a:avLst/>
          </a:prstGeom>
          <a:noFill/>
        </p:spPr>
        <p:txBody>
          <a:bodyPr wrap="square" rtlCol="0">
            <a:spAutoFit/>
          </a:bodyPr>
          <a:lstStyle/>
          <a:p>
            <a:r>
              <a:rPr lang="en-US" dirty="0"/>
              <a:t>To find any correlation between Diastolic BP and Cholesterol levels, a Pearson Correlation test was performed using Scipy, and the results were plotted in a scatterplot with a regression line using </a:t>
            </a:r>
            <a:r>
              <a:rPr lang="en-US" dirty="0" err="1"/>
              <a:t>Matplot</a:t>
            </a:r>
            <a:r>
              <a:rPr lang="en-US" dirty="0"/>
              <a:t>. This code can be edited to find correlations with other factors like Systolic BP  (Zhang, 2019).</a:t>
            </a:r>
          </a:p>
        </p:txBody>
      </p:sp>
      <p:pic>
        <p:nvPicPr>
          <p:cNvPr id="5" name="Picture 4">
            <a:extLst>
              <a:ext uri="{FF2B5EF4-FFF2-40B4-BE49-F238E27FC236}">
                <a16:creationId xmlns:a16="http://schemas.microsoft.com/office/drawing/2014/main" id="{91C39FB1-D2C3-C85B-0644-193596F43E95}"/>
              </a:ext>
            </a:extLst>
          </p:cNvPr>
          <p:cNvPicPr>
            <a:picLocks noChangeAspect="1"/>
          </p:cNvPicPr>
          <p:nvPr/>
        </p:nvPicPr>
        <p:blipFill>
          <a:blip r:embed="rId2"/>
          <a:stretch>
            <a:fillRect/>
          </a:stretch>
        </p:blipFill>
        <p:spPr>
          <a:xfrm>
            <a:off x="6766063" y="2599965"/>
            <a:ext cx="5311637" cy="3953646"/>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9A4CF448-8FEB-3C32-E66B-04868379E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 y="3762494"/>
            <a:ext cx="6572995" cy="2581156"/>
          </a:xfrm>
          <a:prstGeom prst="rect">
            <a:avLst/>
          </a:prstGeom>
        </p:spPr>
      </p:pic>
    </p:spTree>
    <p:extLst>
      <p:ext uri="{BB962C8B-B14F-4D97-AF65-F5344CB8AC3E}">
        <p14:creationId xmlns:p14="http://schemas.microsoft.com/office/powerpoint/2010/main" val="84672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F4B1C-05D5-3297-DD72-819F957E5ACF}"/>
              </a:ext>
            </a:extLst>
          </p:cNvPr>
          <p:cNvSpPr>
            <a:spLocks noGrp="1"/>
          </p:cNvSpPr>
          <p:nvPr>
            <p:ph type="title"/>
          </p:nvPr>
        </p:nvSpPr>
        <p:spPr>
          <a:xfrm>
            <a:off x="761998" y="388620"/>
            <a:ext cx="5334000" cy="1348740"/>
          </a:xfrm>
        </p:spPr>
        <p:txBody>
          <a:bodyPr>
            <a:normAutofit/>
          </a:bodyPr>
          <a:lstStyle/>
          <a:p>
            <a:pPr>
              <a:lnSpc>
                <a:spcPct val="90000"/>
              </a:lnSpc>
            </a:pPr>
            <a:r>
              <a:rPr lang="en-US" sz="4000" dirty="0">
                <a:solidFill>
                  <a:schemeClr val="tx1"/>
                </a:solidFill>
              </a:rPr>
              <a:t>Cardiovascular Risk Categorization</a:t>
            </a:r>
          </a:p>
        </p:txBody>
      </p:sp>
      <p:sp>
        <p:nvSpPr>
          <p:cNvPr id="3" name="Content Placeholder 2">
            <a:extLst>
              <a:ext uri="{FF2B5EF4-FFF2-40B4-BE49-F238E27FC236}">
                <a16:creationId xmlns:a16="http://schemas.microsoft.com/office/drawing/2014/main" id="{BDAAD81B-D4B7-3086-782F-F9F85053CD3A}"/>
              </a:ext>
            </a:extLst>
          </p:cNvPr>
          <p:cNvSpPr>
            <a:spLocks noGrp="1"/>
          </p:cNvSpPr>
          <p:nvPr>
            <p:ph idx="1"/>
          </p:nvPr>
        </p:nvSpPr>
        <p:spPr>
          <a:xfrm>
            <a:off x="838199" y="1737360"/>
            <a:ext cx="5772151" cy="2852404"/>
          </a:xfrm>
        </p:spPr>
        <p:txBody>
          <a:bodyPr>
            <a:normAutofit/>
          </a:bodyPr>
          <a:lstStyle/>
          <a:p>
            <a:pPr marL="0" indent="0">
              <a:buNone/>
            </a:pPr>
            <a:r>
              <a:rPr lang="en-US" dirty="0"/>
              <a:t>This code adds a new column to the dataframe “Cardio Risk” and uses the patient’s Age, Diastolic BP, and Systolic BP to assess any risk that the patient might suffer from a heart condition in the future (Flint, 2019).  </a:t>
            </a:r>
          </a:p>
        </p:txBody>
      </p:sp>
      <p:pic>
        <p:nvPicPr>
          <p:cNvPr id="5" name="Picture 4">
            <a:extLst>
              <a:ext uri="{FF2B5EF4-FFF2-40B4-BE49-F238E27FC236}">
                <a16:creationId xmlns:a16="http://schemas.microsoft.com/office/drawing/2014/main" id="{6E7F9735-DC90-3C19-DFB6-EE840994FCFA}"/>
              </a:ext>
            </a:extLst>
          </p:cNvPr>
          <p:cNvPicPr>
            <a:picLocks noChangeAspect="1"/>
          </p:cNvPicPr>
          <p:nvPr/>
        </p:nvPicPr>
        <p:blipFill>
          <a:blip r:embed="rId2"/>
          <a:stretch>
            <a:fillRect/>
          </a:stretch>
        </p:blipFill>
        <p:spPr>
          <a:xfrm>
            <a:off x="7002470" y="1724644"/>
            <a:ext cx="5113325" cy="502800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1CD41FE2-C278-F399-FB06-B6452347A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3249"/>
            <a:ext cx="7064366" cy="2345255"/>
          </a:xfrm>
          <a:prstGeom prst="rect">
            <a:avLst/>
          </a:prstGeom>
        </p:spPr>
      </p:pic>
      <p:sp>
        <p:nvSpPr>
          <p:cNvPr id="9" name="TextBox 8">
            <a:extLst>
              <a:ext uri="{FF2B5EF4-FFF2-40B4-BE49-F238E27FC236}">
                <a16:creationId xmlns:a16="http://schemas.microsoft.com/office/drawing/2014/main" id="{2342577E-80FB-D51A-C2FE-9DCCDFCC81F6}"/>
              </a:ext>
            </a:extLst>
          </p:cNvPr>
          <p:cNvSpPr txBox="1"/>
          <p:nvPr/>
        </p:nvSpPr>
        <p:spPr>
          <a:xfrm>
            <a:off x="7002780" y="972958"/>
            <a:ext cx="5189220" cy="646331"/>
          </a:xfrm>
          <a:prstGeom prst="rect">
            <a:avLst/>
          </a:prstGeom>
          <a:noFill/>
        </p:spPr>
        <p:txBody>
          <a:bodyPr wrap="square" rtlCol="0">
            <a:spAutoFit/>
          </a:bodyPr>
          <a:lstStyle/>
          <a:p>
            <a:r>
              <a:rPr lang="en-US" dirty="0"/>
              <a:t>In this output, only the necessary columns </a:t>
            </a:r>
            <a:r>
              <a:rPr lang="en-US"/>
              <a:t>were printed.</a:t>
            </a:r>
            <a:endParaRPr lang="en-US" dirty="0"/>
          </a:p>
        </p:txBody>
      </p:sp>
    </p:spTree>
    <p:extLst>
      <p:ext uri="{BB962C8B-B14F-4D97-AF65-F5344CB8AC3E}">
        <p14:creationId xmlns:p14="http://schemas.microsoft.com/office/powerpoint/2010/main" val="251295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F41852-BC73-A3ED-E13D-25B338AA217D}"/>
              </a:ext>
            </a:extLst>
          </p:cNvPr>
          <p:cNvSpPr>
            <a:spLocks noGrp="1"/>
          </p:cNvSpPr>
          <p:nvPr>
            <p:ph idx="1"/>
          </p:nvPr>
        </p:nvSpPr>
        <p:spPr>
          <a:xfrm>
            <a:off x="590528" y="1605449"/>
            <a:ext cx="5302271" cy="2852404"/>
          </a:xfrm>
        </p:spPr>
        <p:txBody>
          <a:bodyPr>
            <a:noAutofit/>
          </a:bodyPr>
          <a:lstStyle/>
          <a:p>
            <a:pPr marL="0" indent="0">
              <a:buNone/>
            </a:pPr>
            <a:r>
              <a:rPr lang="en-US" dirty="0"/>
              <a:t>A t-test was performed to determine any significant difference between cholesterol levels and smoking status. The results suggest that there isn’t any significant difference between the groups since the p-value is higher than 0.05. </a:t>
            </a:r>
          </a:p>
        </p:txBody>
      </p:sp>
      <p:sp>
        <p:nvSpPr>
          <p:cNvPr id="2" name="TextBox 1">
            <a:extLst>
              <a:ext uri="{FF2B5EF4-FFF2-40B4-BE49-F238E27FC236}">
                <a16:creationId xmlns:a16="http://schemas.microsoft.com/office/drawing/2014/main" id="{CBF2796E-B334-005E-CED0-C5EBB12AACB3}"/>
              </a:ext>
            </a:extLst>
          </p:cNvPr>
          <p:cNvSpPr txBox="1"/>
          <p:nvPr/>
        </p:nvSpPr>
        <p:spPr>
          <a:xfrm>
            <a:off x="590529" y="952500"/>
            <a:ext cx="1408591" cy="646331"/>
          </a:xfrm>
          <a:prstGeom prst="rect">
            <a:avLst/>
          </a:prstGeom>
          <a:noFill/>
        </p:spPr>
        <p:txBody>
          <a:bodyPr wrap="none" rtlCol="0">
            <a:spAutoFit/>
          </a:bodyPr>
          <a:lstStyle/>
          <a:p>
            <a:r>
              <a:rPr lang="en-US" sz="3600" b="1" dirty="0"/>
              <a:t>T-Test</a:t>
            </a:r>
          </a:p>
        </p:txBody>
      </p:sp>
      <p:pic>
        <p:nvPicPr>
          <p:cNvPr id="5" name="Picture 4">
            <a:extLst>
              <a:ext uri="{FF2B5EF4-FFF2-40B4-BE49-F238E27FC236}">
                <a16:creationId xmlns:a16="http://schemas.microsoft.com/office/drawing/2014/main" id="{3AC4E464-88E0-BD81-CF3A-75E9F01EA5FD}"/>
              </a:ext>
            </a:extLst>
          </p:cNvPr>
          <p:cNvPicPr>
            <a:picLocks noChangeAspect="1"/>
          </p:cNvPicPr>
          <p:nvPr/>
        </p:nvPicPr>
        <p:blipFill>
          <a:blip r:embed="rId2"/>
          <a:stretch>
            <a:fillRect/>
          </a:stretch>
        </p:blipFill>
        <p:spPr>
          <a:xfrm>
            <a:off x="6453367" y="2076757"/>
            <a:ext cx="5738633" cy="4762193"/>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0E3E852B-5D26-B043-C66A-4E5861C10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4697"/>
            <a:ext cx="6581934" cy="2898174"/>
          </a:xfrm>
          <a:prstGeom prst="rect">
            <a:avLst/>
          </a:prstGeom>
        </p:spPr>
      </p:pic>
    </p:spTree>
    <p:extLst>
      <p:ext uri="{BB962C8B-B14F-4D97-AF65-F5344CB8AC3E}">
        <p14:creationId xmlns:p14="http://schemas.microsoft.com/office/powerpoint/2010/main" val="15463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5A36F-2EE8-34E6-0F69-E4A83D06B5EE}"/>
              </a:ext>
            </a:extLst>
          </p:cNvPr>
          <p:cNvSpPr>
            <a:spLocks noGrp="1"/>
          </p:cNvSpPr>
          <p:nvPr>
            <p:ph type="title"/>
          </p:nvPr>
        </p:nvSpPr>
        <p:spPr>
          <a:xfrm>
            <a:off x="838200" y="596644"/>
            <a:ext cx="4191000" cy="717806"/>
          </a:xfrm>
        </p:spPr>
        <p:txBody>
          <a:bodyPr vert="horz" lIns="91440" tIns="45720" rIns="91440" bIns="45720" rtlCol="0" anchor="ctr">
            <a:normAutofit/>
          </a:bodyPr>
          <a:lstStyle/>
          <a:p>
            <a:r>
              <a:rPr lang="en-US" sz="4000" dirty="0">
                <a:solidFill>
                  <a:schemeClr val="tx1"/>
                </a:solidFill>
              </a:rPr>
              <a:t>ANOVA </a:t>
            </a:r>
          </a:p>
        </p:txBody>
      </p:sp>
      <p:pic>
        <p:nvPicPr>
          <p:cNvPr id="10" name="Picture 9">
            <a:extLst>
              <a:ext uri="{FF2B5EF4-FFF2-40B4-BE49-F238E27FC236}">
                <a16:creationId xmlns:a16="http://schemas.microsoft.com/office/drawing/2014/main" id="{12FE0D1D-D4C0-1B62-C186-A965E453C4C7}"/>
              </a:ext>
            </a:extLst>
          </p:cNvPr>
          <p:cNvPicPr>
            <a:picLocks noChangeAspect="1"/>
          </p:cNvPicPr>
          <p:nvPr/>
        </p:nvPicPr>
        <p:blipFill>
          <a:blip r:embed="rId2"/>
          <a:stretch>
            <a:fillRect/>
          </a:stretch>
        </p:blipFill>
        <p:spPr>
          <a:xfrm>
            <a:off x="1778000" y="5635037"/>
            <a:ext cx="10414000" cy="1145460"/>
          </a:xfrm>
          <a:prstGeom prst="rect">
            <a:avLst/>
          </a:prstGeom>
        </p:spPr>
      </p:pic>
      <p:pic>
        <p:nvPicPr>
          <p:cNvPr id="12" name="Picture 11" descr="A screenshot of a computer code&#10;&#10;Description automatically generated">
            <a:extLst>
              <a:ext uri="{FF2B5EF4-FFF2-40B4-BE49-F238E27FC236}">
                <a16:creationId xmlns:a16="http://schemas.microsoft.com/office/drawing/2014/main" id="{AA8D9C73-003D-267D-19AB-21FB35A98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642" y="1314450"/>
            <a:ext cx="7552791" cy="4044950"/>
          </a:xfrm>
          <a:prstGeom prst="rect">
            <a:avLst/>
          </a:prstGeom>
        </p:spPr>
      </p:pic>
      <p:sp>
        <p:nvSpPr>
          <p:cNvPr id="13" name="TextBox 12">
            <a:extLst>
              <a:ext uri="{FF2B5EF4-FFF2-40B4-BE49-F238E27FC236}">
                <a16:creationId xmlns:a16="http://schemas.microsoft.com/office/drawing/2014/main" id="{868E7824-8FAF-AFB4-91B5-6E4F7BAC71D4}"/>
              </a:ext>
            </a:extLst>
          </p:cNvPr>
          <p:cNvSpPr txBox="1"/>
          <p:nvPr/>
        </p:nvSpPr>
        <p:spPr>
          <a:xfrm>
            <a:off x="698500" y="1720850"/>
            <a:ext cx="3486150" cy="2585323"/>
          </a:xfrm>
          <a:prstGeom prst="rect">
            <a:avLst/>
          </a:prstGeom>
          <a:noFill/>
        </p:spPr>
        <p:txBody>
          <a:bodyPr wrap="square" rtlCol="0">
            <a:spAutoFit/>
          </a:bodyPr>
          <a:lstStyle/>
          <a:p>
            <a:r>
              <a:rPr lang="en-US" dirty="0"/>
              <a:t>An ANOVA Test was performed to find any significant difference between alcohol consumption, smoking status, and weight. The results suggest there is not any significant difference in weights across smoking status and alcohol consumption groups. </a:t>
            </a:r>
          </a:p>
        </p:txBody>
      </p:sp>
    </p:spTree>
    <p:extLst>
      <p:ext uri="{BB962C8B-B14F-4D97-AF65-F5344CB8AC3E}">
        <p14:creationId xmlns:p14="http://schemas.microsoft.com/office/powerpoint/2010/main" val="184158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C9B8-082B-CAB0-F51E-70A5E582B711}"/>
              </a:ext>
            </a:extLst>
          </p:cNvPr>
          <p:cNvSpPr>
            <a:spLocks noGrp="1"/>
          </p:cNvSpPr>
          <p:nvPr>
            <p:ph type="title"/>
          </p:nvPr>
        </p:nvSpPr>
        <p:spPr/>
        <p:txBody>
          <a:bodyPr>
            <a:normAutofit/>
          </a:bodyPr>
          <a:lstStyle/>
          <a:p>
            <a:r>
              <a:rPr lang="en-US" sz="3600" dirty="0">
                <a:solidFill>
                  <a:schemeClr val="tx1"/>
                </a:solidFill>
              </a:rPr>
              <a:t>Patient Distribution </a:t>
            </a:r>
          </a:p>
        </p:txBody>
      </p:sp>
      <p:sp>
        <p:nvSpPr>
          <p:cNvPr id="3" name="Content Placeholder 2">
            <a:extLst>
              <a:ext uri="{FF2B5EF4-FFF2-40B4-BE49-F238E27FC236}">
                <a16:creationId xmlns:a16="http://schemas.microsoft.com/office/drawing/2014/main" id="{1A5297AD-B2A0-064F-C2F8-B769968688E2}"/>
              </a:ext>
            </a:extLst>
          </p:cNvPr>
          <p:cNvSpPr>
            <a:spLocks noGrp="1"/>
          </p:cNvSpPr>
          <p:nvPr>
            <p:ph idx="1"/>
          </p:nvPr>
        </p:nvSpPr>
        <p:spPr>
          <a:xfrm>
            <a:off x="317071" y="1858325"/>
            <a:ext cx="5937250" cy="1488125"/>
          </a:xfrm>
        </p:spPr>
        <p:txBody>
          <a:bodyPr/>
          <a:lstStyle/>
          <a:p>
            <a:pPr marL="0" indent="0">
              <a:buNone/>
            </a:pPr>
            <a:r>
              <a:rPr lang="en-US" dirty="0"/>
              <a:t>Using </a:t>
            </a:r>
            <a:r>
              <a:rPr lang="en-US" dirty="0" err="1"/>
              <a:t>Matplot</a:t>
            </a:r>
            <a:r>
              <a:rPr lang="en-US" dirty="0"/>
              <a:t>, a subplot was created to visualize different patient distributions among different groups. This code can be edited to show other distributions in the database.  </a:t>
            </a:r>
          </a:p>
        </p:txBody>
      </p:sp>
      <p:pic>
        <p:nvPicPr>
          <p:cNvPr id="5" name="Picture 4">
            <a:extLst>
              <a:ext uri="{FF2B5EF4-FFF2-40B4-BE49-F238E27FC236}">
                <a16:creationId xmlns:a16="http://schemas.microsoft.com/office/drawing/2014/main" id="{A2C5D89A-9298-4146-F4FC-D628EE38749A}"/>
              </a:ext>
            </a:extLst>
          </p:cNvPr>
          <p:cNvPicPr>
            <a:picLocks noChangeAspect="1"/>
          </p:cNvPicPr>
          <p:nvPr/>
        </p:nvPicPr>
        <p:blipFill>
          <a:blip r:embed="rId2"/>
          <a:stretch>
            <a:fillRect/>
          </a:stretch>
        </p:blipFill>
        <p:spPr>
          <a:xfrm>
            <a:off x="0" y="3779837"/>
            <a:ext cx="9207064" cy="3022600"/>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DB86DB09-1B48-270C-AC87-BB64E3DC6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198" y="365125"/>
            <a:ext cx="5335731" cy="3372805"/>
          </a:xfrm>
          <a:prstGeom prst="rect">
            <a:avLst/>
          </a:prstGeom>
        </p:spPr>
      </p:pic>
    </p:spTree>
    <p:extLst>
      <p:ext uri="{BB962C8B-B14F-4D97-AF65-F5344CB8AC3E}">
        <p14:creationId xmlns:p14="http://schemas.microsoft.com/office/powerpoint/2010/main" val="150606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E2CDF1-EFBF-9324-855F-FFE6FF45B7D9}"/>
              </a:ext>
            </a:extLst>
          </p:cNvPr>
          <p:cNvSpPr>
            <a:spLocks noGrp="1"/>
          </p:cNvSpPr>
          <p:nvPr>
            <p:ph type="title"/>
          </p:nvPr>
        </p:nvSpPr>
        <p:spPr>
          <a:xfrm>
            <a:off x="774762" y="2905296"/>
            <a:ext cx="4030834" cy="1427801"/>
          </a:xfrm>
        </p:spPr>
        <p:txBody>
          <a:bodyPr anchor="t">
            <a:normAutofit/>
          </a:bodyPr>
          <a:lstStyle/>
          <a:p>
            <a:pPr algn="ctr"/>
            <a:r>
              <a:rPr lang="en-US" sz="4000" dirty="0">
                <a:solidFill>
                  <a:schemeClr val="tx1"/>
                </a:solidFill>
              </a:rPr>
              <a:t>Table of Contents</a:t>
            </a:r>
          </a:p>
        </p:txBody>
      </p:sp>
      <p:graphicFrame>
        <p:nvGraphicFramePr>
          <p:cNvPr id="5" name="Content Placeholder 2">
            <a:extLst>
              <a:ext uri="{FF2B5EF4-FFF2-40B4-BE49-F238E27FC236}">
                <a16:creationId xmlns:a16="http://schemas.microsoft.com/office/drawing/2014/main" id="{5162A054-D58F-3750-63C0-5F9E795E7D09}"/>
              </a:ext>
            </a:extLst>
          </p:cNvPr>
          <p:cNvGraphicFramePr>
            <a:graphicFrameLocks noGrp="1"/>
          </p:cNvGraphicFramePr>
          <p:nvPr>
            <p:ph idx="1"/>
            <p:extLst>
              <p:ext uri="{D42A27DB-BD31-4B8C-83A1-F6EECF244321}">
                <p14:modId xmlns:p14="http://schemas.microsoft.com/office/powerpoint/2010/main" val="2737568391"/>
              </p:ext>
            </p:extLst>
          </p:nvPr>
        </p:nvGraphicFramePr>
        <p:xfrm>
          <a:off x="5487341" y="1548795"/>
          <a:ext cx="6022914" cy="4140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4528572-A01C-EEE9-A16B-86C55F9341A9}"/>
              </a:ext>
            </a:extLst>
          </p:cNvPr>
          <p:cNvSpPr txBox="1"/>
          <p:nvPr/>
        </p:nvSpPr>
        <p:spPr>
          <a:xfrm>
            <a:off x="5487341" y="4552950"/>
            <a:ext cx="3683000" cy="507831"/>
          </a:xfrm>
          <a:prstGeom prst="rect">
            <a:avLst/>
          </a:prstGeom>
          <a:noFill/>
        </p:spPr>
        <p:txBody>
          <a:bodyPr wrap="square" rtlCol="0">
            <a:spAutoFit/>
          </a:bodyPr>
          <a:lstStyle/>
          <a:p>
            <a:r>
              <a:rPr lang="en-US" sz="2700" dirty="0">
                <a:effectLst>
                  <a:outerShdw blurRad="38100" dist="38100" dir="2700000" algn="tl">
                    <a:srgbClr val="000000">
                      <a:alpha val="43137"/>
                    </a:srgbClr>
                  </a:outerShdw>
                </a:effectLst>
              </a:rPr>
              <a:t>References</a:t>
            </a:r>
          </a:p>
        </p:txBody>
      </p:sp>
    </p:spTree>
    <p:extLst>
      <p:ext uri="{BB962C8B-B14F-4D97-AF65-F5344CB8AC3E}">
        <p14:creationId xmlns:p14="http://schemas.microsoft.com/office/powerpoint/2010/main" val="2020728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355E-8227-05C0-C209-69659933EB11}"/>
              </a:ext>
            </a:extLst>
          </p:cNvPr>
          <p:cNvSpPr>
            <a:spLocks noGrp="1"/>
          </p:cNvSpPr>
          <p:nvPr>
            <p:ph type="title"/>
          </p:nvPr>
        </p:nvSpPr>
        <p:spPr>
          <a:xfrm>
            <a:off x="0" y="0"/>
            <a:ext cx="4508500" cy="809625"/>
          </a:xfrm>
        </p:spPr>
        <p:txBody>
          <a:bodyPr>
            <a:normAutofit/>
          </a:bodyPr>
          <a:lstStyle/>
          <a:p>
            <a:r>
              <a:rPr lang="en-US" sz="4000" dirty="0">
                <a:solidFill>
                  <a:schemeClr val="tx1"/>
                </a:solidFill>
              </a:rPr>
              <a:t>Overview Report</a:t>
            </a:r>
          </a:p>
        </p:txBody>
      </p:sp>
      <p:pic>
        <p:nvPicPr>
          <p:cNvPr id="7" name="Content Placeholder 6">
            <a:extLst>
              <a:ext uri="{FF2B5EF4-FFF2-40B4-BE49-F238E27FC236}">
                <a16:creationId xmlns:a16="http://schemas.microsoft.com/office/drawing/2014/main" id="{72F42459-BEE3-BA4E-0834-C152900947B6}"/>
              </a:ext>
            </a:extLst>
          </p:cNvPr>
          <p:cNvPicPr>
            <a:picLocks noGrp="1" noChangeAspect="1"/>
          </p:cNvPicPr>
          <p:nvPr>
            <p:ph idx="1"/>
          </p:nvPr>
        </p:nvPicPr>
        <p:blipFill>
          <a:blip r:embed="rId2"/>
          <a:stretch>
            <a:fillRect/>
          </a:stretch>
        </p:blipFill>
        <p:spPr>
          <a:xfrm>
            <a:off x="0" y="728662"/>
            <a:ext cx="5334000" cy="6135177"/>
          </a:xfrm>
        </p:spPr>
      </p:pic>
      <p:pic>
        <p:nvPicPr>
          <p:cNvPr id="9" name="Picture 8">
            <a:extLst>
              <a:ext uri="{FF2B5EF4-FFF2-40B4-BE49-F238E27FC236}">
                <a16:creationId xmlns:a16="http://schemas.microsoft.com/office/drawing/2014/main" id="{3B120E59-517D-82F9-46F4-D6ABD070CDBE}"/>
              </a:ext>
            </a:extLst>
          </p:cNvPr>
          <p:cNvPicPr>
            <a:picLocks noChangeAspect="1"/>
          </p:cNvPicPr>
          <p:nvPr/>
        </p:nvPicPr>
        <p:blipFill>
          <a:blip r:embed="rId3"/>
          <a:stretch>
            <a:fillRect/>
          </a:stretch>
        </p:blipFill>
        <p:spPr>
          <a:xfrm>
            <a:off x="5485626" y="53975"/>
            <a:ext cx="6201570" cy="6750050"/>
          </a:xfrm>
          <a:prstGeom prst="rect">
            <a:avLst/>
          </a:prstGeom>
        </p:spPr>
      </p:pic>
    </p:spTree>
    <p:extLst>
      <p:ext uri="{BB962C8B-B14F-4D97-AF65-F5344CB8AC3E}">
        <p14:creationId xmlns:p14="http://schemas.microsoft.com/office/powerpoint/2010/main" val="199559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FBD5-0B6D-64D4-74F3-F2078A77F884}"/>
              </a:ext>
            </a:extLst>
          </p:cNvPr>
          <p:cNvSpPr>
            <a:spLocks noGrp="1"/>
          </p:cNvSpPr>
          <p:nvPr>
            <p:ph type="title"/>
          </p:nvPr>
        </p:nvSpPr>
        <p:spPr/>
        <p:txBody>
          <a:bodyPr>
            <a:normAutofit/>
          </a:bodyPr>
          <a:lstStyle/>
          <a:p>
            <a:r>
              <a:rPr lang="en-US" sz="4000" dirty="0">
                <a:solidFill>
                  <a:schemeClr val="tx1"/>
                </a:solidFill>
              </a:rPr>
              <a:t>References</a:t>
            </a:r>
          </a:p>
        </p:txBody>
      </p:sp>
      <p:sp>
        <p:nvSpPr>
          <p:cNvPr id="3" name="Content Placeholder 2">
            <a:extLst>
              <a:ext uri="{FF2B5EF4-FFF2-40B4-BE49-F238E27FC236}">
                <a16:creationId xmlns:a16="http://schemas.microsoft.com/office/drawing/2014/main" id="{8721DAC5-FA8F-CFB5-82B8-164A8C918E87}"/>
              </a:ext>
            </a:extLst>
          </p:cNvPr>
          <p:cNvSpPr>
            <a:spLocks noGrp="1"/>
          </p:cNvSpPr>
          <p:nvPr>
            <p:ph idx="1"/>
          </p:nvPr>
        </p:nvSpPr>
        <p:spPr/>
        <p:txBody>
          <a:bodyPr>
            <a:normAutofit/>
          </a:bodyPr>
          <a:lstStyle/>
          <a:p>
            <a:r>
              <a:rPr lang="en-US" dirty="0"/>
              <a:t>Cardiovascular diseases (CVDs). (2021, June 11). Retrieved from World Health Organization: https://www.who.int/news-room/fact-sheets/detail/cardiovascular-diseases-(cvds)#</a:t>
            </a:r>
          </a:p>
          <a:p>
            <a:r>
              <a:rPr lang="en-US" dirty="0"/>
              <a:t>Lifestyle Risk Factors. (2020, October 21). Retrieved from Centers for Disease Control and Prevention: https://www.cdc.gov/nceh/tracking/topics/LifestyleRiskFactors.htm#</a:t>
            </a:r>
          </a:p>
          <a:p>
            <a:r>
              <a:rPr lang="en-US" dirty="0"/>
              <a:t>Flint, A. C. (2019, July 17). Effect of Systolic and Diastolic Blood Pressure on Cardiovascular Outcomes. Retrieved from The New England Journal of Medicine: https://www.nejm.org/doi/full/10.1056/NEJMoa1803180#:</a:t>
            </a:r>
          </a:p>
          <a:p>
            <a:r>
              <a:rPr lang="en-US" dirty="0"/>
              <a:t>Zhang, Y. (2019, September 27). Associations of Blood Pressure and Cholesterol Levels During Young Adulthood With Later Cardiovascular Events. Retrieved from PMC PubMed Central: https://www.ncbi.nlm.nih.gov/pmc/articles/PMC6764095/</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480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366BB0-BF67-4519-BA41-2F0021F5E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3352C-AAE3-09D0-CAF6-48DB1CAB131E}"/>
              </a:ext>
            </a:extLst>
          </p:cNvPr>
          <p:cNvSpPr>
            <a:spLocks noGrp="1"/>
          </p:cNvSpPr>
          <p:nvPr>
            <p:ph type="title"/>
          </p:nvPr>
        </p:nvSpPr>
        <p:spPr>
          <a:xfrm>
            <a:off x="6178723" y="1035050"/>
            <a:ext cx="4349750" cy="1341266"/>
          </a:xfrm>
        </p:spPr>
        <p:txBody>
          <a:bodyPr anchor="b">
            <a:normAutofit/>
          </a:bodyPr>
          <a:lstStyle/>
          <a:p>
            <a:r>
              <a:rPr lang="en-US" dirty="0">
                <a:solidFill>
                  <a:schemeClr val="tx1"/>
                </a:solidFill>
              </a:rPr>
              <a:t>Introduction</a:t>
            </a:r>
          </a:p>
        </p:txBody>
      </p:sp>
      <p:sp>
        <p:nvSpPr>
          <p:cNvPr id="3" name="Content Placeholder 2">
            <a:extLst>
              <a:ext uri="{FF2B5EF4-FFF2-40B4-BE49-F238E27FC236}">
                <a16:creationId xmlns:a16="http://schemas.microsoft.com/office/drawing/2014/main" id="{ABD9A62C-B197-4477-2B19-F862849A54C5}"/>
              </a:ext>
            </a:extLst>
          </p:cNvPr>
          <p:cNvSpPr>
            <a:spLocks noGrp="1"/>
          </p:cNvSpPr>
          <p:nvPr>
            <p:ph idx="1"/>
          </p:nvPr>
        </p:nvSpPr>
        <p:spPr>
          <a:xfrm>
            <a:off x="6096000" y="2570657"/>
            <a:ext cx="5257800" cy="2661661"/>
          </a:xfrm>
        </p:spPr>
        <p:txBody>
          <a:bodyPr>
            <a:noAutofit/>
          </a:bodyPr>
          <a:lstStyle/>
          <a:p>
            <a:pPr marL="0" indent="0">
              <a:lnSpc>
                <a:spcPct val="100000"/>
              </a:lnSpc>
              <a:buNone/>
            </a:pPr>
            <a:r>
              <a:rPr lang="en-US" sz="1800" dirty="0"/>
              <a:t>Healthcare professionals must make informed decisions about patients’ treatments using databases that allow the analysis of many health metrics that can show critical insights that may benefit the patient’s recovery and treatment plan. This presentation aims to demonstrate how this data can be analyzed to improve healthcare outcomes by using different statistical tests. With the use of Python’s Pandas, Scipy, and </a:t>
            </a:r>
            <a:r>
              <a:rPr lang="en-US" sz="1800" dirty="0" err="1"/>
              <a:t>Matplot</a:t>
            </a:r>
            <a:r>
              <a:rPr lang="en-US" sz="1800" dirty="0"/>
              <a:t>, these functionalities will find any correlations, differences among groups, and patient distributions that will help investigate the relationship between certain lifestyle factors.  </a:t>
            </a:r>
          </a:p>
        </p:txBody>
      </p:sp>
      <p:pic>
        <p:nvPicPr>
          <p:cNvPr id="5" name="Graphic 4" descr="Heartbeat with solid fill">
            <a:extLst>
              <a:ext uri="{FF2B5EF4-FFF2-40B4-BE49-F238E27FC236}">
                <a16:creationId xmlns:a16="http://schemas.microsoft.com/office/drawing/2014/main" id="{DFA918B1-6569-9887-B6B3-284E7CB1B7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068" y="933538"/>
            <a:ext cx="4990587" cy="4990587"/>
          </a:xfrm>
          <a:prstGeom prst="rect">
            <a:avLst/>
          </a:prstGeom>
        </p:spPr>
      </p:pic>
    </p:spTree>
    <p:extLst>
      <p:ext uri="{BB962C8B-B14F-4D97-AF65-F5344CB8AC3E}">
        <p14:creationId xmlns:p14="http://schemas.microsoft.com/office/powerpoint/2010/main" val="109249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68DFB-0819-1322-9FBF-E42E46E1530A}"/>
              </a:ext>
            </a:extLst>
          </p:cNvPr>
          <p:cNvSpPr>
            <a:spLocks noGrp="1"/>
          </p:cNvSpPr>
          <p:nvPr>
            <p:ph type="title"/>
          </p:nvPr>
        </p:nvSpPr>
        <p:spPr>
          <a:xfrm>
            <a:off x="7360920" y="1004905"/>
            <a:ext cx="2720340" cy="876145"/>
          </a:xfrm>
        </p:spPr>
        <p:txBody>
          <a:bodyPr anchor="t">
            <a:normAutofit/>
          </a:bodyPr>
          <a:lstStyle/>
          <a:p>
            <a:r>
              <a:rPr lang="en-US" sz="4000" dirty="0">
                <a:solidFill>
                  <a:schemeClr val="tx1"/>
                </a:solidFill>
              </a:rPr>
              <a:t>Objectives</a:t>
            </a:r>
          </a:p>
        </p:txBody>
      </p:sp>
      <p:sp>
        <p:nvSpPr>
          <p:cNvPr id="3" name="Content Placeholder 2">
            <a:extLst>
              <a:ext uri="{FF2B5EF4-FFF2-40B4-BE49-F238E27FC236}">
                <a16:creationId xmlns:a16="http://schemas.microsoft.com/office/drawing/2014/main" id="{5897409F-93CB-CE24-BE89-10E69215F59C}"/>
              </a:ext>
            </a:extLst>
          </p:cNvPr>
          <p:cNvSpPr>
            <a:spLocks noGrp="1"/>
          </p:cNvSpPr>
          <p:nvPr>
            <p:ph idx="1"/>
          </p:nvPr>
        </p:nvSpPr>
        <p:spPr>
          <a:xfrm>
            <a:off x="6681650" y="1881050"/>
            <a:ext cx="4672150" cy="4740730"/>
          </a:xfrm>
        </p:spPr>
        <p:txBody>
          <a:bodyPr>
            <a:normAutofit/>
          </a:bodyPr>
          <a:lstStyle/>
          <a:p>
            <a:pPr>
              <a:lnSpc>
                <a:spcPct val="100000"/>
              </a:lnSpc>
            </a:pPr>
            <a:r>
              <a:rPr lang="en-US" sz="1900" dirty="0"/>
              <a:t>Analyze the database and generate a descriptive statistics report. </a:t>
            </a:r>
          </a:p>
          <a:p>
            <a:pPr>
              <a:lnSpc>
                <a:spcPct val="100000"/>
              </a:lnSpc>
            </a:pPr>
            <a:r>
              <a:rPr lang="en-US" sz="1900" dirty="0"/>
              <a:t>The use of statistical analyses to identify outliers and patients that need urgent care based on their health metrics. </a:t>
            </a:r>
          </a:p>
          <a:p>
            <a:pPr>
              <a:lnSpc>
                <a:spcPct val="100000"/>
              </a:lnSpc>
            </a:pPr>
            <a:r>
              <a:rPr lang="en-US" sz="1900" dirty="0"/>
              <a:t>Evaluate lifestyle factors and their impact on chronic conditions by making use of statistical tests to identify correlations. </a:t>
            </a:r>
          </a:p>
          <a:p>
            <a:pPr>
              <a:lnSpc>
                <a:spcPct val="100000"/>
              </a:lnSpc>
            </a:pPr>
            <a:r>
              <a:rPr lang="en-US" sz="1900" dirty="0"/>
              <a:t>Perform t-tests and ANOVA tests to identify significant differences between groups. </a:t>
            </a:r>
          </a:p>
        </p:txBody>
      </p:sp>
      <p:pic>
        <p:nvPicPr>
          <p:cNvPr id="6" name="Graphic 5" descr="Bar chart with solid fill">
            <a:extLst>
              <a:ext uri="{FF2B5EF4-FFF2-40B4-BE49-F238E27FC236}">
                <a16:creationId xmlns:a16="http://schemas.microsoft.com/office/drawing/2014/main" id="{96E68CB7-9C80-F7C9-C33B-2614CEE38F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330" y="1158240"/>
            <a:ext cx="5067300" cy="5067300"/>
          </a:xfrm>
          <a:prstGeom prst="rect">
            <a:avLst/>
          </a:prstGeom>
        </p:spPr>
      </p:pic>
    </p:spTree>
    <p:extLst>
      <p:ext uri="{BB962C8B-B14F-4D97-AF65-F5344CB8AC3E}">
        <p14:creationId xmlns:p14="http://schemas.microsoft.com/office/powerpoint/2010/main" val="359175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AE16D-555D-32B3-AEB4-9D967ADA7C76}"/>
              </a:ext>
            </a:extLst>
          </p:cNvPr>
          <p:cNvSpPr>
            <a:spLocks noGrp="1"/>
          </p:cNvSpPr>
          <p:nvPr>
            <p:ph type="title"/>
          </p:nvPr>
        </p:nvSpPr>
        <p:spPr>
          <a:xfrm>
            <a:off x="635000" y="836336"/>
            <a:ext cx="1619250" cy="515067"/>
          </a:xfrm>
        </p:spPr>
        <p:txBody>
          <a:bodyPr>
            <a:noAutofit/>
          </a:bodyPr>
          <a:lstStyle/>
          <a:p>
            <a:r>
              <a:rPr lang="en-US" sz="4400" dirty="0">
                <a:solidFill>
                  <a:schemeClr val="tx1"/>
                </a:solidFill>
              </a:rPr>
              <a:t>Data</a:t>
            </a:r>
          </a:p>
        </p:txBody>
      </p:sp>
      <p:sp>
        <p:nvSpPr>
          <p:cNvPr id="3" name="Content Placeholder 2">
            <a:extLst>
              <a:ext uri="{FF2B5EF4-FFF2-40B4-BE49-F238E27FC236}">
                <a16:creationId xmlns:a16="http://schemas.microsoft.com/office/drawing/2014/main" id="{0B82E089-5D64-216E-DD68-8174F8EE6F8D}"/>
              </a:ext>
            </a:extLst>
          </p:cNvPr>
          <p:cNvSpPr>
            <a:spLocks noGrp="1"/>
          </p:cNvSpPr>
          <p:nvPr>
            <p:ph idx="1"/>
          </p:nvPr>
        </p:nvSpPr>
        <p:spPr>
          <a:xfrm>
            <a:off x="635000" y="1339418"/>
            <a:ext cx="3364992" cy="1144896"/>
          </a:xfrm>
        </p:spPr>
        <p:txBody>
          <a:bodyPr>
            <a:noAutofit/>
          </a:bodyPr>
          <a:lstStyle/>
          <a:p>
            <a:pPr marL="0" indent="0">
              <a:buNone/>
            </a:pPr>
            <a:r>
              <a:rPr lang="en-US" sz="1600" dirty="0"/>
              <a:t>For this presentation, dummy data was created and will be used to demonstrate the different functionalities using health metrics. Four tables were created.</a:t>
            </a:r>
          </a:p>
        </p:txBody>
      </p:sp>
      <p:graphicFrame>
        <p:nvGraphicFramePr>
          <p:cNvPr id="4" name="Table 7">
            <a:extLst>
              <a:ext uri="{FF2B5EF4-FFF2-40B4-BE49-F238E27FC236}">
                <a16:creationId xmlns:a16="http://schemas.microsoft.com/office/drawing/2014/main" id="{F874C7B7-B444-E4DB-BE14-B66CEBCBCE32}"/>
              </a:ext>
            </a:extLst>
          </p:cNvPr>
          <p:cNvGraphicFramePr>
            <a:graphicFrameLocks/>
          </p:cNvGraphicFramePr>
          <p:nvPr>
            <p:extLst>
              <p:ext uri="{D42A27DB-BD31-4B8C-83A1-F6EECF244321}">
                <p14:modId xmlns:p14="http://schemas.microsoft.com/office/powerpoint/2010/main" val="2942566116"/>
              </p:ext>
            </p:extLst>
          </p:nvPr>
        </p:nvGraphicFramePr>
        <p:xfrm>
          <a:off x="330200" y="3493682"/>
          <a:ext cx="4604952" cy="2536980"/>
        </p:xfrm>
        <a:graphic>
          <a:graphicData uri="http://schemas.openxmlformats.org/drawingml/2006/table">
            <a:tbl>
              <a:tblPr firstRow="1" bandRow="1">
                <a:tableStyleId>{073A0DAA-6AF3-43AB-8588-CEC1D06C72B9}</a:tableStyleId>
              </a:tblPr>
              <a:tblGrid>
                <a:gridCol w="2302476">
                  <a:extLst>
                    <a:ext uri="{9D8B030D-6E8A-4147-A177-3AD203B41FA5}">
                      <a16:colId xmlns:a16="http://schemas.microsoft.com/office/drawing/2014/main" val="319979991"/>
                    </a:ext>
                  </a:extLst>
                </a:gridCol>
                <a:gridCol w="2302476">
                  <a:extLst>
                    <a:ext uri="{9D8B030D-6E8A-4147-A177-3AD203B41FA5}">
                      <a16:colId xmlns:a16="http://schemas.microsoft.com/office/drawing/2014/main" val="1311676842"/>
                    </a:ext>
                  </a:extLst>
                </a:gridCol>
              </a:tblGrid>
              <a:tr h="422830">
                <a:tc>
                  <a:txBody>
                    <a:bodyPr/>
                    <a:lstStyle/>
                    <a:p>
                      <a:pPr algn="ctr"/>
                      <a:r>
                        <a:rPr lang="en-US" sz="1800" dirty="0"/>
                        <a:t>Variable Name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Data Type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6568365"/>
                  </a:ext>
                </a:extLst>
              </a:tr>
              <a:tr h="422830">
                <a:tc>
                  <a:txBody>
                    <a:bodyPr/>
                    <a:lstStyle/>
                    <a:p>
                      <a:pPr algn="ctr"/>
                      <a:r>
                        <a:rPr lang="en-US" sz="1800" dirty="0"/>
                        <a:t>Patient ID</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236234"/>
                  </a:ext>
                </a:extLst>
              </a:tr>
              <a:tr h="422830">
                <a:tc>
                  <a:txBody>
                    <a:bodyPr/>
                    <a:lstStyle/>
                    <a:p>
                      <a:pPr algn="ctr"/>
                      <a:r>
                        <a:rPr lang="en-US" sz="1800" dirty="0"/>
                        <a:t>Name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5473869"/>
                  </a:ext>
                </a:extLst>
              </a:tr>
              <a:tr h="422830">
                <a:tc>
                  <a:txBody>
                    <a:bodyPr/>
                    <a:lstStyle/>
                    <a:p>
                      <a:pPr algn="ctr"/>
                      <a:r>
                        <a:rPr lang="en-US" sz="1800" dirty="0"/>
                        <a:t>Age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304047"/>
                  </a:ext>
                </a:extLst>
              </a:tr>
              <a:tr h="422830">
                <a:tc>
                  <a:txBody>
                    <a:bodyPr/>
                    <a:lstStyle/>
                    <a:p>
                      <a:pPr algn="ctr"/>
                      <a:r>
                        <a:rPr lang="en-US" sz="1800" dirty="0"/>
                        <a:t>Gender</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7657298"/>
                  </a:ext>
                </a:extLst>
              </a:tr>
              <a:tr h="422830">
                <a:tc>
                  <a:txBody>
                    <a:bodyPr/>
                    <a:lstStyle/>
                    <a:p>
                      <a:pPr algn="ctr"/>
                      <a:r>
                        <a:rPr lang="en-US" sz="1800" dirty="0"/>
                        <a:t>Ethnicity</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200699"/>
                  </a:ext>
                </a:extLst>
              </a:tr>
            </a:tbl>
          </a:graphicData>
        </a:graphic>
      </p:graphicFrame>
      <p:sp>
        <p:nvSpPr>
          <p:cNvPr id="5" name="Rectangle 4">
            <a:extLst>
              <a:ext uri="{FF2B5EF4-FFF2-40B4-BE49-F238E27FC236}">
                <a16:creationId xmlns:a16="http://schemas.microsoft.com/office/drawing/2014/main" id="{95C9224A-EB45-65DD-8736-22DE3EF08C19}"/>
              </a:ext>
            </a:extLst>
          </p:cNvPr>
          <p:cNvSpPr/>
          <p:nvPr/>
        </p:nvSpPr>
        <p:spPr>
          <a:xfrm>
            <a:off x="10398962" y="908351"/>
            <a:ext cx="1582480" cy="73324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90</a:t>
            </a:r>
          </a:p>
          <a:p>
            <a:pPr algn="ctr"/>
            <a:r>
              <a:rPr lang="en-US" sz="2000" dirty="0">
                <a:latin typeface="Times New Roman" panose="02020603050405020304" pitchFamily="18" charset="0"/>
                <a:cs typeface="Times New Roman" panose="02020603050405020304" pitchFamily="18" charset="0"/>
              </a:rPr>
              <a:t>observations</a:t>
            </a:r>
          </a:p>
        </p:txBody>
      </p:sp>
      <p:sp>
        <p:nvSpPr>
          <p:cNvPr id="6" name="TextBox 5">
            <a:extLst>
              <a:ext uri="{FF2B5EF4-FFF2-40B4-BE49-F238E27FC236}">
                <a16:creationId xmlns:a16="http://schemas.microsoft.com/office/drawing/2014/main" id="{40866F9B-49EF-4780-6265-F91583B0C926}"/>
              </a:ext>
            </a:extLst>
          </p:cNvPr>
          <p:cNvSpPr txBox="1"/>
          <p:nvPr/>
        </p:nvSpPr>
        <p:spPr>
          <a:xfrm>
            <a:off x="10090512" y="47727"/>
            <a:ext cx="2099357" cy="369332"/>
          </a:xfrm>
          <a:prstGeom prst="rect">
            <a:avLst/>
          </a:prstGeom>
          <a:noFill/>
        </p:spPr>
        <p:txBody>
          <a:bodyPr wrap="none" rtlCol="0">
            <a:spAutoFit/>
          </a:bodyPr>
          <a:lstStyle/>
          <a:p>
            <a:r>
              <a:rPr lang="en-US" b="1" dirty="0"/>
              <a:t>Patient_info1.csv</a:t>
            </a:r>
          </a:p>
        </p:txBody>
      </p:sp>
      <p:sp>
        <p:nvSpPr>
          <p:cNvPr id="7" name="Arrow: Down 6">
            <a:extLst>
              <a:ext uri="{FF2B5EF4-FFF2-40B4-BE49-F238E27FC236}">
                <a16:creationId xmlns:a16="http://schemas.microsoft.com/office/drawing/2014/main" id="{4A12A60A-A7F4-86F1-C187-BE2CD9283D03}"/>
              </a:ext>
            </a:extLst>
          </p:cNvPr>
          <p:cNvSpPr/>
          <p:nvPr/>
        </p:nvSpPr>
        <p:spPr>
          <a:xfrm>
            <a:off x="11030984" y="438246"/>
            <a:ext cx="218411" cy="27777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38A8742-7667-EA62-D4F2-C8B8F85DA70A}"/>
              </a:ext>
            </a:extLst>
          </p:cNvPr>
          <p:cNvSpPr txBox="1"/>
          <p:nvPr/>
        </p:nvSpPr>
        <p:spPr>
          <a:xfrm>
            <a:off x="10078173" y="1727200"/>
            <a:ext cx="2099357" cy="369332"/>
          </a:xfrm>
          <a:prstGeom prst="rect">
            <a:avLst/>
          </a:prstGeom>
          <a:noFill/>
        </p:spPr>
        <p:txBody>
          <a:bodyPr wrap="none" rtlCol="0">
            <a:spAutoFit/>
          </a:bodyPr>
          <a:lstStyle/>
          <a:p>
            <a:r>
              <a:rPr lang="en-US" b="1" dirty="0"/>
              <a:t>Patient_info2.csv</a:t>
            </a:r>
          </a:p>
        </p:txBody>
      </p:sp>
      <p:sp>
        <p:nvSpPr>
          <p:cNvPr id="9" name="Arrow: Down 8">
            <a:extLst>
              <a:ext uri="{FF2B5EF4-FFF2-40B4-BE49-F238E27FC236}">
                <a16:creationId xmlns:a16="http://schemas.microsoft.com/office/drawing/2014/main" id="{1343249F-E5F4-908D-4471-D60770E701E6}"/>
              </a:ext>
            </a:extLst>
          </p:cNvPr>
          <p:cNvSpPr/>
          <p:nvPr/>
        </p:nvSpPr>
        <p:spPr>
          <a:xfrm>
            <a:off x="11018645" y="2144506"/>
            <a:ext cx="218411" cy="27777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B6BC0AE-8D3A-C57F-C5D6-37CDAC7ED608}"/>
              </a:ext>
            </a:extLst>
          </p:cNvPr>
          <p:cNvSpPr/>
          <p:nvPr/>
        </p:nvSpPr>
        <p:spPr>
          <a:xfrm>
            <a:off x="10398962" y="2568111"/>
            <a:ext cx="1582480" cy="73324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66</a:t>
            </a:r>
          </a:p>
          <a:p>
            <a:pPr algn="ctr"/>
            <a:r>
              <a:rPr lang="en-US" sz="2000" dirty="0">
                <a:latin typeface="Times New Roman" panose="02020603050405020304" pitchFamily="18" charset="0"/>
                <a:cs typeface="Times New Roman" panose="02020603050405020304" pitchFamily="18" charset="0"/>
              </a:rPr>
              <a:t>observations</a:t>
            </a:r>
          </a:p>
        </p:txBody>
      </p:sp>
      <p:sp>
        <p:nvSpPr>
          <p:cNvPr id="11" name="TextBox 10">
            <a:extLst>
              <a:ext uri="{FF2B5EF4-FFF2-40B4-BE49-F238E27FC236}">
                <a16:creationId xmlns:a16="http://schemas.microsoft.com/office/drawing/2014/main" id="{CE001FEB-F9BA-F0B8-C593-728D2EF60BE7}"/>
              </a:ext>
            </a:extLst>
          </p:cNvPr>
          <p:cNvSpPr txBox="1"/>
          <p:nvPr/>
        </p:nvSpPr>
        <p:spPr>
          <a:xfrm>
            <a:off x="9582873" y="3493682"/>
            <a:ext cx="2654253" cy="369332"/>
          </a:xfrm>
          <a:prstGeom prst="rect">
            <a:avLst/>
          </a:prstGeom>
          <a:noFill/>
        </p:spPr>
        <p:txBody>
          <a:bodyPr wrap="none" rtlCol="0">
            <a:spAutoFit/>
          </a:bodyPr>
          <a:lstStyle/>
          <a:p>
            <a:r>
              <a:rPr lang="en-US" b="1" dirty="0"/>
              <a:t>hospital_database.csv</a:t>
            </a:r>
          </a:p>
        </p:txBody>
      </p:sp>
      <p:sp>
        <p:nvSpPr>
          <p:cNvPr id="12" name="Arrow: Down 11">
            <a:extLst>
              <a:ext uri="{FF2B5EF4-FFF2-40B4-BE49-F238E27FC236}">
                <a16:creationId xmlns:a16="http://schemas.microsoft.com/office/drawing/2014/main" id="{3FF20BAD-8BD1-DC52-E76B-7AC9FC3FBED2}"/>
              </a:ext>
            </a:extLst>
          </p:cNvPr>
          <p:cNvSpPr/>
          <p:nvPr/>
        </p:nvSpPr>
        <p:spPr>
          <a:xfrm>
            <a:off x="10921778" y="3842274"/>
            <a:ext cx="218411" cy="27777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3AC65D-18D4-1183-8692-6B8C5B17E3C0}"/>
              </a:ext>
            </a:extLst>
          </p:cNvPr>
          <p:cNvSpPr/>
          <p:nvPr/>
        </p:nvSpPr>
        <p:spPr>
          <a:xfrm>
            <a:off x="10398962" y="4211606"/>
            <a:ext cx="1582480" cy="73324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150</a:t>
            </a:r>
          </a:p>
          <a:p>
            <a:pPr algn="ctr"/>
            <a:r>
              <a:rPr lang="en-US" sz="2000" dirty="0">
                <a:latin typeface="Times New Roman" panose="02020603050405020304" pitchFamily="18" charset="0"/>
                <a:cs typeface="Times New Roman" panose="02020603050405020304" pitchFamily="18" charset="0"/>
              </a:rPr>
              <a:t>observations</a:t>
            </a:r>
          </a:p>
        </p:txBody>
      </p:sp>
      <p:sp>
        <p:nvSpPr>
          <p:cNvPr id="14" name="TextBox 13">
            <a:extLst>
              <a:ext uri="{FF2B5EF4-FFF2-40B4-BE49-F238E27FC236}">
                <a16:creationId xmlns:a16="http://schemas.microsoft.com/office/drawing/2014/main" id="{AB2FD82A-75E5-878D-CFFD-93ABA43F6EC2}"/>
              </a:ext>
            </a:extLst>
          </p:cNvPr>
          <p:cNvSpPr txBox="1"/>
          <p:nvPr/>
        </p:nvSpPr>
        <p:spPr>
          <a:xfrm>
            <a:off x="10115517" y="5055005"/>
            <a:ext cx="2049344" cy="369332"/>
          </a:xfrm>
          <a:prstGeom prst="rect">
            <a:avLst/>
          </a:prstGeom>
          <a:noFill/>
        </p:spPr>
        <p:txBody>
          <a:bodyPr wrap="none" rtlCol="0">
            <a:spAutoFit/>
          </a:bodyPr>
          <a:lstStyle/>
          <a:p>
            <a:r>
              <a:rPr lang="en-US" b="1" dirty="0"/>
              <a:t>medical_info.csv</a:t>
            </a:r>
          </a:p>
        </p:txBody>
      </p:sp>
      <p:sp>
        <p:nvSpPr>
          <p:cNvPr id="15" name="Arrow: Down 14">
            <a:extLst>
              <a:ext uri="{FF2B5EF4-FFF2-40B4-BE49-F238E27FC236}">
                <a16:creationId xmlns:a16="http://schemas.microsoft.com/office/drawing/2014/main" id="{29AFA314-63FA-18AA-4108-010E271AEFE1}"/>
              </a:ext>
            </a:extLst>
          </p:cNvPr>
          <p:cNvSpPr/>
          <p:nvPr/>
        </p:nvSpPr>
        <p:spPr>
          <a:xfrm>
            <a:off x="11018645" y="5498908"/>
            <a:ext cx="218411" cy="27777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E9413CA-41BF-2F1C-3C11-3767364C7928}"/>
              </a:ext>
            </a:extLst>
          </p:cNvPr>
          <p:cNvSpPr/>
          <p:nvPr/>
        </p:nvSpPr>
        <p:spPr>
          <a:xfrm>
            <a:off x="10398962" y="5851258"/>
            <a:ext cx="1582480" cy="733245"/>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150</a:t>
            </a:r>
          </a:p>
          <a:p>
            <a:pPr algn="ctr"/>
            <a:r>
              <a:rPr lang="en-US" sz="2000" dirty="0">
                <a:latin typeface="Times New Roman" panose="02020603050405020304" pitchFamily="18" charset="0"/>
                <a:cs typeface="Times New Roman" panose="02020603050405020304" pitchFamily="18" charset="0"/>
              </a:rPr>
              <a:t>observations</a:t>
            </a:r>
          </a:p>
        </p:txBody>
      </p:sp>
      <p:sp>
        <p:nvSpPr>
          <p:cNvPr id="17" name="TextBox 16">
            <a:extLst>
              <a:ext uri="{FF2B5EF4-FFF2-40B4-BE49-F238E27FC236}">
                <a16:creationId xmlns:a16="http://schemas.microsoft.com/office/drawing/2014/main" id="{FB76B1FB-BD9B-309D-4439-F1BBA0BAD015}"/>
              </a:ext>
            </a:extLst>
          </p:cNvPr>
          <p:cNvSpPr txBox="1"/>
          <p:nvPr/>
        </p:nvSpPr>
        <p:spPr>
          <a:xfrm>
            <a:off x="385517" y="2888390"/>
            <a:ext cx="4643259" cy="369332"/>
          </a:xfrm>
          <a:prstGeom prst="rect">
            <a:avLst/>
          </a:prstGeom>
          <a:noFill/>
        </p:spPr>
        <p:txBody>
          <a:bodyPr wrap="none" rtlCol="0">
            <a:spAutoFit/>
          </a:bodyPr>
          <a:lstStyle/>
          <a:p>
            <a:r>
              <a:rPr lang="en-US" b="1" dirty="0"/>
              <a:t>patient_info1.csv and patient_info2.csv </a:t>
            </a:r>
          </a:p>
        </p:txBody>
      </p:sp>
      <p:graphicFrame>
        <p:nvGraphicFramePr>
          <p:cNvPr id="18" name="Table 17">
            <a:extLst>
              <a:ext uri="{FF2B5EF4-FFF2-40B4-BE49-F238E27FC236}">
                <a16:creationId xmlns:a16="http://schemas.microsoft.com/office/drawing/2014/main" id="{658EFA1C-11B7-03D9-A98C-77E850FAD393}"/>
              </a:ext>
            </a:extLst>
          </p:cNvPr>
          <p:cNvGraphicFramePr>
            <a:graphicFrameLocks noGrp="1"/>
          </p:cNvGraphicFramePr>
          <p:nvPr>
            <p:extLst>
              <p:ext uri="{D42A27DB-BD31-4B8C-83A1-F6EECF244321}">
                <p14:modId xmlns:p14="http://schemas.microsoft.com/office/powerpoint/2010/main" val="2957925674"/>
              </p:ext>
            </p:extLst>
          </p:nvPr>
        </p:nvGraphicFramePr>
        <p:xfrm>
          <a:off x="5495216" y="417059"/>
          <a:ext cx="4604952" cy="3162934"/>
        </p:xfrm>
        <a:graphic>
          <a:graphicData uri="http://schemas.openxmlformats.org/drawingml/2006/table">
            <a:tbl>
              <a:tblPr firstRow="1" bandRow="1">
                <a:tableStyleId>{073A0DAA-6AF3-43AB-8588-CEC1D06C72B9}</a:tableStyleId>
              </a:tblPr>
              <a:tblGrid>
                <a:gridCol w="2302476">
                  <a:extLst>
                    <a:ext uri="{9D8B030D-6E8A-4147-A177-3AD203B41FA5}">
                      <a16:colId xmlns:a16="http://schemas.microsoft.com/office/drawing/2014/main" val="2697519524"/>
                    </a:ext>
                  </a:extLst>
                </a:gridCol>
                <a:gridCol w="2302476">
                  <a:extLst>
                    <a:ext uri="{9D8B030D-6E8A-4147-A177-3AD203B41FA5}">
                      <a16:colId xmlns:a16="http://schemas.microsoft.com/office/drawing/2014/main" val="2522221469"/>
                    </a:ext>
                  </a:extLst>
                </a:gridCol>
              </a:tblGrid>
              <a:tr h="422830">
                <a:tc>
                  <a:txBody>
                    <a:bodyPr/>
                    <a:lstStyle/>
                    <a:p>
                      <a:pPr algn="ctr"/>
                      <a:r>
                        <a:rPr lang="en-US" sz="1800" dirty="0"/>
                        <a:t>Variable Name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Data Type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512578"/>
                  </a:ext>
                </a:extLst>
              </a:tr>
              <a:tr h="422830">
                <a:tc>
                  <a:txBody>
                    <a:bodyPr/>
                    <a:lstStyle/>
                    <a:p>
                      <a:pPr algn="ctr"/>
                      <a:r>
                        <a:rPr lang="en-US" sz="1800" dirty="0"/>
                        <a:t>Patient ID</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5936259"/>
                  </a:ext>
                </a:extLst>
              </a:tr>
              <a:tr h="422830">
                <a:tc>
                  <a:txBody>
                    <a:bodyPr/>
                    <a:lstStyle/>
                    <a:p>
                      <a:pPr algn="ctr"/>
                      <a:r>
                        <a:rPr lang="en-US" sz="1800" dirty="0"/>
                        <a:t>Systolic BP</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8649797"/>
                  </a:ext>
                </a:extLst>
              </a:tr>
              <a:tr h="422830">
                <a:tc>
                  <a:txBody>
                    <a:bodyPr/>
                    <a:lstStyle/>
                    <a:p>
                      <a:pPr algn="ctr"/>
                      <a:r>
                        <a:rPr lang="en-US" sz="1800" dirty="0"/>
                        <a:t>Diastolic BP</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556258"/>
                  </a:ext>
                </a:extLst>
              </a:tr>
              <a:tr h="408704">
                <a:tc>
                  <a:txBody>
                    <a:bodyPr/>
                    <a:lstStyle/>
                    <a:p>
                      <a:pPr algn="ctr"/>
                      <a:r>
                        <a:rPr lang="en-US" sz="1800" dirty="0"/>
                        <a:t>Cholesterol</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5149649"/>
                  </a:ext>
                </a:extLst>
              </a:tr>
              <a:tr h="422830">
                <a:tc>
                  <a:txBody>
                    <a:bodyPr/>
                    <a:lstStyle/>
                    <a:p>
                      <a:pPr algn="ctr"/>
                      <a:r>
                        <a:rPr lang="en-US" sz="1800" dirty="0"/>
                        <a:t>Diabetic Status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385602"/>
                  </a:ext>
                </a:extLst>
              </a:tr>
              <a:tr h="422830">
                <a:tc>
                  <a:txBody>
                    <a:bodyPr/>
                    <a:lstStyle/>
                    <a:p>
                      <a:pPr algn="ctr"/>
                      <a:r>
                        <a:rPr lang="en-US" sz="1800" dirty="0"/>
                        <a:t>Alcohol Consumption</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4901240"/>
                  </a:ext>
                </a:extLst>
              </a:tr>
            </a:tbl>
          </a:graphicData>
        </a:graphic>
      </p:graphicFrame>
      <p:sp>
        <p:nvSpPr>
          <p:cNvPr id="19" name="TextBox 18">
            <a:extLst>
              <a:ext uri="{FF2B5EF4-FFF2-40B4-BE49-F238E27FC236}">
                <a16:creationId xmlns:a16="http://schemas.microsoft.com/office/drawing/2014/main" id="{3F51CAA1-3817-51CB-A764-A4ADF41604AF}"/>
              </a:ext>
            </a:extLst>
          </p:cNvPr>
          <p:cNvSpPr txBox="1"/>
          <p:nvPr/>
        </p:nvSpPr>
        <p:spPr>
          <a:xfrm>
            <a:off x="6482068" y="65309"/>
            <a:ext cx="2711961" cy="369332"/>
          </a:xfrm>
          <a:prstGeom prst="rect">
            <a:avLst/>
          </a:prstGeom>
          <a:noFill/>
        </p:spPr>
        <p:txBody>
          <a:bodyPr wrap="none" rtlCol="0">
            <a:spAutoFit/>
          </a:bodyPr>
          <a:lstStyle/>
          <a:p>
            <a:r>
              <a:rPr lang="en-US" b="1" dirty="0"/>
              <a:t>hospital_database.csv </a:t>
            </a:r>
          </a:p>
        </p:txBody>
      </p:sp>
      <p:graphicFrame>
        <p:nvGraphicFramePr>
          <p:cNvPr id="20" name="Table 7">
            <a:extLst>
              <a:ext uri="{FF2B5EF4-FFF2-40B4-BE49-F238E27FC236}">
                <a16:creationId xmlns:a16="http://schemas.microsoft.com/office/drawing/2014/main" id="{4FC81E20-8C34-40B9-E11F-690A8986E268}"/>
              </a:ext>
            </a:extLst>
          </p:cNvPr>
          <p:cNvGraphicFramePr>
            <a:graphicFrameLocks/>
          </p:cNvGraphicFramePr>
          <p:nvPr>
            <p:extLst>
              <p:ext uri="{D42A27DB-BD31-4B8C-83A1-F6EECF244321}">
                <p14:modId xmlns:p14="http://schemas.microsoft.com/office/powerpoint/2010/main" val="3161829840"/>
              </p:ext>
            </p:extLst>
          </p:nvPr>
        </p:nvGraphicFramePr>
        <p:xfrm>
          <a:off x="5473221" y="3886410"/>
          <a:ext cx="4604952" cy="2959810"/>
        </p:xfrm>
        <a:graphic>
          <a:graphicData uri="http://schemas.openxmlformats.org/drawingml/2006/table">
            <a:tbl>
              <a:tblPr firstRow="1" bandRow="1">
                <a:tableStyleId>{073A0DAA-6AF3-43AB-8588-CEC1D06C72B9}</a:tableStyleId>
              </a:tblPr>
              <a:tblGrid>
                <a:gridCol w="2302476">
                  <a:extLst>
                    <a:ext uri="{9D8B030D-6E8A-4147-A177-3AD203B41FA5}">
                      <a16:colId xmlns:a16="http://schemas.microsoft.com/office/drawing/2014/main" val="319979991"/>
                    </a:ext>
                  </a:extLst>
                </a:gridCol>
                <a:gridCol w="2302476">
                  <a:extLst>
                    <a:ext uri="{9D8B030D-6E8A-4147-A177-3AD203B41FA5}">
                      <a16:colId xmlns:a16="http://schemas.microsoft.com/office/drawing/2014/main" val="1311676842"/>
                    </a:ext>
                  </a:extLst>
                </a:gridCol>
              </a:tblGrid>
              <a:tr h="422830">
                <a:tc>
                  <a:txBody>
                    <a:bodyPr/>
                    <a:lstStyle/>
                    <a:p>
                      <a:pPr algn="ctr"/>
                      <a:r>
                        <a:rPr lang="en-US" sz="1800" dirty="0"/>
                        <a:t>Variable Name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Data Type</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6568365"/>
                  </a:ext>
                </a:extLst>
              </a:tr>
              <a:tr h="422830">
                <a:tc>
                  <a:txBody>
                    <a:bodyPr/>
                    <a:lstStyle/>
                    <a:p>
                      <a:pPr algn="ctr"/>
                      <a:r>
                        <a:rPr lang="en-US" sz="1800" dirty="0"/>
                        <a:t>Patient ID</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Integer</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7880394"/>
                  </a:ext>
                </a:extLst>
              </a:tr>
              <a:tr h="422830">
                <a:tc>
                  <a:txBody>
                    <a:bodyPr/>
                    <a:lstStyle/>
                    <a:p>
                      <a:pPr algn="ctr"/>
                      <a:r>
                        <a:rPr lang="en-US" sz="1800" dirty="0"/>
                        <a:t>Allergies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0236234"/>
                  </a:ext>
                </a:extLst>
              </a:tr>
              <a:tr h="422830">
                <a:tc>
                  <a:txBody>
                    <a:bodyPr/>
                    <a:lstStyle/>
                    <a:p>
                      <a:pPr algn="ctr"/>
                      <a:r>
                        <a:rPr lang="en-US" sz="1800" dirty="0"/>
                        <a:t>Surgeries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5473869"/>
                  </a:ext>
                </a:extLst>
              </a:tr>
              <a:tr h="422830">
                <a:tc>
                  <a:txBody>
                    <a:bodyPr/>
                    <a:lstStyle/>
                    <a:p>
                      <a:pPr algn="ctr"/>
                      <a:r>
                        <a:rPr lang="en-US" sz="1800" dirty="0"/>
                        <a:t>Medical Conditions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8304047"/>
                  </a:ext>
                </a:extLst>
              </a:tr>
              <a:tr h="422830">
                <a:tc>
                  <a:txBody>
                    <a:bodyPr/>
                    <a:lstStyle/>
                    <a:p>
                      <a:pPr algn="ctr"/>
                      <a:r>
                        <a:rPr lang="en-US" sz="1800" dirty="0"/>
                        <a:t>Exercise</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17657298"/>
                  </a:ext>
                </a:extLst>
              </a:tr>
              <a:tr h="422830">
                <a:tc>
                  <a:txBody>
                    <a:bodyPr/>
                    <a:lstStyle/>
                    <a:p>
                      <a:pPr algn="ctr"/>
                      <a:r>
                        <a:rPr lang="en-US" sz="1800" dirty="0"/>
                        <a:t>Smoking Status</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t>String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200699"/>
                  </a:ext>
                </a:extLst>
              </a:tr>
            </a:tbl>
          </a:graphicData>
        </a:graphic>
      </p:graphicFrame>
      <p:sp>
        <p:nvSpPr>
          <p:cNvPr id="21" name="TextBox 20">
            <a:extLst>
              <a:ext uri="{FF2B5EF4-FFF2-40B4-BE49-F238E27FC236}">
                <a16:creationId xmlns:a16="http://schemas.microsoft.com/office/drawing/2014/main" id="{2CA5BB70-1C0F-49F6-ED0A-51351C13379C}"/>
              </a:ext>
            </a:extLst>
          </p:cNvPr>
          <p:cNvSpPr txBox="1"/>
          <p:nvPr/>
        </p:nvSpPr>
        <p:spPr>
          <a:xfrm>
            <a:off x="6784522" y="3536838"/>
            <a:ext cx="2107052" cy="369332"/>
          </a:xfrm>
          <a:prstGeom prst="rect">
            <a:avLst/>
          </a:prstGeom>
          <a:noFill/>
        </p:spPr>
        <p:txBody>
          <a:bodyPr wrap="none" rtlCol="0">
            <a:spAutoFit/>
          </a:bodyPr>
          <a:lstStyle/>
          <a:p>
            <a:r>
              <a:rPr lang="en-US" b="1" dirty="0"/>
              <a:t>medical_info.csv </a:t>
            </a:r>
          </a:p>
        </p:txBody>
      </p:sp>
    </p:spTree>
    <p:extLst>
      <p:ext uri="{BB962C8B-B14F-4D97-AF65-F5344CB8AC3E}">
        <p14:creationId xmlns:p14="http://schemas.microsoft.com/office/powerpoint/2010/main" val="351575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0D138-EC51-55F6-3788-E8080B3D9CB8}"/>
              </a:ext>
            </a:extLst>
          </p:cNvPr>
          <p:cNvSpPr>
            <a:spLocks noGrp="1"/>
          </p:cNvSpPr>
          <p:nvPr>
            <p:ph type="title"/>
          </p:nvPr>
        </p:nvSpPr>
        <p:spPr>
          <a:xfrm>
            <a:off x="1348273" y="782473"/>
            <a:ext cx="3478763" cy="684419"/>
          </a:xfrm>
        </p:spPr>
        <p:txBody>
          <a:bodyPr anchor="t">
            <a:noAutofit/>
          </a:bodyPr>
          <a:lstStyle/>
          <a:p>
            <a:r>
              <a:rPr lang="en-US" sz="4000" dirty="0">
                <a:solidFill>
                  <a:schemeClr val="tx1"/>
                </a:solidFill>
              </a:rPr>
              <a:t>Methodology</a:t>
            </a:r>
          </a:p>
        </p:txBody>
      </p:sp>
      <p:sp>
        <p:nvSpPr>
          <p:cNvPr id="12" name="Content Placeholder 11">
            <a:extLst>
              <a:ext uri="{FF2B5EF4-FFF2-40B4-BE49-F238E27FC236}">
                <a16:creationId xmlns:a16="http://schemas.microsoft.com/office/drawing/2014/main" id="{54589AAE-C6FA-6571-372D-CE9399BEF1B6}"/>
              </a:ext>
            </a:extLst>
          </p:cNvPr>
          <p:cNvSpPr>
            <a:spLocks/>
          </p:cNvSpPr>
          <p:nvPr/>
        </p:nvSpPr>
        <p:spPr>
          <a:xfrm>
            <a:off x="6456489" y="274893"/>
            <a:ext cx="4232301" cy="684419"/>
          </a:xfrm>
          <a:prstGeom prst="rect">
            <a:avLst/>
          </a:prstGeom>
        </p:spPr>
        <p:txBody>
          <a:bodyPr>
            <a:normAutofit/>
          </a:bodyPr>
          <a:lstStyle/>
          <a:p>
            <a:pPr defTabSz="1124712">
              <a:lnSpc>
                <a:spcPct val="90000"/>
              </a:lnSpc>
              <a:spcAft>
                <a:spcPts val="600"/>
              </a:spcAft>
            </a:pPr>
            <a:r>
              <a:rPr lang="en-US" kern="1200" dirty="0">
                <a:solidFill>
                  <a:schemeClr val="tx1"/>
                </a:solidFill>
                <a:latin typeface="+mn-lt"/>
                <a:ea typeface="+mn-ea"/>
                <a:cs typeface="+mn-cs"/>
              </a:rPr>
              <a:t>Creating </a:t>
            </a:r>
            <a:r>
              <a:rPr lang="en-US" dirty="0"/>
              <a:t>four tables using dummy data</a:t>
            </a:r>
            <a:r>
              <a:rPr lang="en-US" sz="1500" dirty="0"/>
              <a:t>.</a:t>
            </a:r>
          </a:p>
        </p:txBody>
      </p:sp>
      <p:sp>
        <p:nvSpPr>
          <p:cNvPr id="13" name="Arrow: Right 12">
            <a:extLst>
              <a:ext uri="{FF2B5EF4-FFF2-40B4-BE49-F238E27FC236}">
                <a16:creationId xmlns:a16="http://schemas.microsoft.com/office/drawing/2014/main" id="{C1AD0A91-673F-91A6-35A9-9C6AEE16CEC5}"/>
              </a:ext>
            </a:extLst>
          </p:cNvPr>
          <p:cNvSpPr/>
          <p:nvPr/>
        </p:nvSpPr>
        <p:spPr>
          <a:xfrm>
            <a:off x="5480794" y="375112"/>
            <a:ext cx="761468" cy="3307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8173ABA7-4792-4F43-6AA1-F54E5D3B7616}"/>
              </a:ext>
            </a:extLst>
          </p:cNvPr>
          <p:cNvSpPr/>
          <p:nvPr/>
        </p:nvSpPr>
        <p:spPr>
          <a:xfrm>
            <a:off x="5480794" y="1301522"/>
            <a:ext cx="761468" cy="3307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B5C3098-1CC8-76CC-E49D-8D2A146F0E01}"/>
              </a:ext>
            </a:extLst>
          </p:cNvPr>
          <p:cNvSpPr txBox="1"/>
          <p:nvPr/>
        </p:nvSpPr>
        <p:spPr>
          <a:xfrm>
            <a:off x="6456489" y="1124682"/>
            <a:ext cx="3722733" cy="840230"/>
          </a:xfrm>
          <a:prstGeom prst="rect">
            <a:avLst/>
          </a:prstGeom>
          <a:noFill/>
        </p:spPr>
        <p:txBody>
          <a:bodyPr wrap="square" rtlCol="0">
            <a:spAutoFit/>
          </a:bodyPr>
          <a:lstStyle/>
          <a:p>
            <a:pPr defTabSz="1124712">
              <a:lnSpc>
                <a:spcPct val="90000"/>
              </a:lnSpc>
              <a:spcBef>
                <a:spcPts val="1230"/>
              </a:spcBef>
              <a:buClr>
                <a:schemeClr val="tx2"/>
              </a:buClr>
            </a:pPr>
            <a:r>
              <a:rPr lang="en-US" kern="1200" dirty="0">
                <a:solidFill>
                  <a:schemeClr val="tx1"/>
                </a:solidFill>
                <a:latin typeface="+mn-lt"/>
                <a:ea typeface="+mn-ea"/>
                <a:cs typeface="+mn-cs"/>
              </a:rPr>
              <a:t>Loading the four tables using the </a:t>
            </a:r>
            <a:r>
              <a:rPr lang="en-US" dirty="0"/>
              <a:t>read_csv</a:t>
            </a:r>
            <a:r>
              <a:rPr lang="en-US" kern="1200" dirty="0">
                <a:solidFill>
                  <a:schemeClr val="tx1"/>
                </a:solidFill>
                <a:latin typeface="+mn-lt"/>
                <a:ea typeface="+mn-ea"/>
                <a:cs typeface="+mn-cs"/>
              </a:rPr>
              <a:t> function</a:t>
            </a:r>
            <a:r>
              <a:rPr lang="en-US" dirty="0"/>
              <a:t>, </a:t>
            </a:r>
            <a:r>
              <a:rPr lang="en-US" kern="1200" dirty="0">
                <a:solidFill>
                  <a:schemeClr val="tx1"/>
                </a:solidFill>
                <a:latin typeface="+mn-lt"/>
                <a:ea typeface="+mn-ea"/>
                <a:cs typeface="+mn-cs"/>
              </a:rPr>
              <a:t>cleaning the </a:t>
            </a:r>
            <a:r>
              <a:rPr lang="en-US" dirty="0"/>
              <a:t>data, and merging all the tables.</a:t>
            </a:r>
          </a:p>
        </p:txBody>
      </p:sp>
      <p:sp>
        <p:nvSpPr>
          <p:cNvPr id="17" name="Arrow: Right 16">
            <a:extLst>
              <a:ext uri="{FF2B5EF4-FFF2-40B4-BE49-F238E27FC236}">
                <a16:creationId xmlns:a16="http://schemas.microsoft.com/office/drawing/2014/main" id="{A9936598-D5D8-592A-F87A-3828511982E5}"/>
              </a:ext>
            </a:extLst>
          </p:cNvPr>
          <p:cNvSpPr/>
          <p:nvPr/>
        </p:nvSpPr>
        <p:spPr>
          <a:xfrm>
            <a:off x="5480794" y="2351155"/>
            <a:ext cx="761468" cy="3307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2F3851D-BE86-356B-4438-8C02BFD1C766}"/>
              </a:ext>
            </a:extLst>
          </p:cNvPr>
          <p:cNvSpPr txBox="1"/>
          <p:nvPr/>
        </p:nvSpPr>
        <p:spPr>
          <a:xfrm>
            <a:off x="6405689" y="2347865"/>
            <a:ext cx="5449761" cy="5177443"/>
          </a:xfrm>
          <a:prstGeom prst="rect">
            <a:avLst/>
          </a:prstGeom>
          <a:noFill/>
        </p:spPr>
        <p:txBody>
          <a:bodyPr wrap="square" rtlCol="0">
            <a:spAutoFit/>
          </a:bodyPr>
          <a:lstStyle/>
          <a:p>
            <a:pPr defTabSz="1124712">
              <a:spcAft>
                <a:spcPts val="600"/>
              </a:spcAft>
            </a:pPr>
            <a:r>
              <a:rPr lang="en-US" sz="1722" kern="1200" dirty="0">
                <a:solidFill>
                  <a:schemeClr val="tx1"/>
                </a:solidFill>
                <a:latin typeface="+mn-lt"/>
                <a:ea typeface="+mn-ea"/>
                <a:cs typeface="+mn-cs"/>
              </a:rPr>
              <a:t>Created different functionalities: </a:t>
            </a:r>
          </a:p>
          <a:p>
            <a:pPr marL="285750" indent="-285750" defTabSz="1124712">
              <a:spcAft>
                <a:spcPts val="600"/>
              </a:spcAft>
              <a:buFont typeface="Arial" panose="020B0604020202020204" pitchFamily="34" charset="0"/>
              <a:buChar char="•"/>
            </a:pPr>
            <a:r>
              <a:rPr lang="en-US" sz="1722" dirty="0"/>
              <a:t>Merging of all four tables. </a:t>
            </a:r>
          </a:p>
          <a:p>
            <a:pPr marL="285750" indent="-285750" defTabSz="1124712">
              <a:lnSpc>
                <a:spcPct val="90000"/>
              </a:lnSpc>
              <a:spcBef>
                <a:spcPts val="1230"/>
              </a:spcBef>
              <a:buClr>
                <a:schemeClr val="tx2"/>
              </a:buClr>
              <a:buFont typeface="Arial" panose="020B0604020202020204" pitchFamily="34" charset="0"/>
              <a:buChar char="•"/>
            </a:pPr>
            <a:r>
              <a:rPr lang="en-US" sz="1722" dirty="0"/>
              <a:t>Allow the user to append new patients to the existing database.</a:t>
            </a:r>
          </a:p>
          <a:p>
            <a:pPr marL="285750" indent="-285750" defTabSz="1124712">
              <a:lnSpc>
                <a:spcPct val="90000"/>
              </a:lnSpc>
              <a:spcBef>
                <a:spcPts val="1230"/>
              </a:spcBef>
              <a:buClr>
                <a:schemeClr val="tx2"/>
              </a:buClr>
              <a:buFont typeface="Arial" panose="020B0604020202020204" pitchFamily="34" charset="0"/>
              <a:buChar char="•"/>
            </a:pPr>
            <a:r>
              <a:rPr lang="en-US" sz="1722" dirty="0"/>
              <a:t>Descriptive statistics report. </a:t>
            </a:r>
          </a:p>
          <a:p>
            <a:pPr marL="285750" indent="-285750" defTabSz="1124712">
              <a:lnSpc>
                <a:spcPct val="90000"/>
              </a:lnSpc>
              <a:spcBef>
                <a:spcPts val="1230"/>
              </a:spcBef>
              <a:buClr>
                <a:schemeClr val="tx2"/>
              </a:buClr>
              <a:buFont typeface="Arial" panose="020B0604020202020204" pitchFamily="34" charset="0"/>
              <a:buChar char="•"/>
            </a:pPr>
            <a:r>
              <a:rPr lang="en-US" sz="1722" dirty="0"/>
              <a:t>Outliers detector. </a:t>
            </a:r>
          </a:p>
          <a:p>
            <a:pPr marL="285750" indent="-285750" defTabSz="1124712">
              <a:lnSpc>
                <a:spcPct val="90000"/>
              </a:lnSpc>
              <a:spcBef>
                <a:spcPts val="1230"/>
              </a:spcBef>
              <a:buClr>
                <a:schemeClr val="tx2"/>
              </a:buClr>
              <a:buFont typeface="Arial" panose="020B0604020202020204" pitchFamily="34" charset="0"/>
              <a:buChar char="•"/>
            </a:pPr>
            <a:r>
              <a:rPr lang="en-US" sz="1722" dirty="0"/>
              <a:t>Pearson Correlation between groups. </a:t>
            </a:r>
          </a:p>
          <a:p>
            <a:pPr marL="285750" indent="-285750" defTabSz="1124712">
              <a:lnSpc>
                <a:spcPct val="90000"/>
              </a:lnSpc>
              <a:spcBef>
                <a:spcPts val="1230"/>
              </a:spcBef>
              <a:buClr>
                <a:schemeClr val="tx2"/>
              </a:buClr>
              <a:buFont typeface="Arial" panose="020B0604020202020204" pitchFamily="34" charset="0"/>
              <a:buChar char="•"/>
            </a:pPr>
            <a:r>
              <a:rPr lang="en-US" sz="1722" dirty="0"/>
              <a:t>Added a new column for cardiovascular risk categories. </a:t>
            </a:r>
          </a:p>
          <a:p>
            <a:pPr marL="285750" indent="-285750" defTabSz="1124712">
              <a:lnSpc>
                <a:spcPct val="90000"/>
              </a:lnSpc>
              <a:spcBef>
                <a:spcPts val="1230"/>
              </a:spcBef>
              <a:buClr>
                <a:schemeClr val="tx2"/>
              </a:buClr>
              <a:buFont typeface="Arial" panose="020B0604020202020204" pitchFamily="34" charset="0"/>
              <a:buChar char="•"/>
            </a:pPr>
            <a:r>
              <a:rPr lang="en-US" sz="1722" dirty="0"/>
              <a:t>T-tests and ANOVA tests between groups. </a:t>
            </a:r>
          </a:p>
          <a:p>
            <a:pPr marL="285750" indent="-285750" defTabSz="1124712">
              <a:lnSpc>
                <a:spcPct val="90000"/>
              </a:lnSpc>
              <a:spcBef>
                <a:spcPts val="1230"/>
              </a:spcBef>
              <a:buClr>
                <a:schemeClr val="tx2"/>
              </a:buClr>
              <a:buFont typeface="Arial" panose="020B0604020202020204" pitchFamily="34" charset="0"/>
              <a:buChar char="•"/>
            </a:pPr>
            <a:r>
              <a:rPr lang="en-US" sz="1722" dirty="0"/>
              <a:t>Patient distribution among different groups.</a:t>
            </a:r>
          </a:p>
          <a:p>
            <a:pPr marL="285750" indent="-285750" defTabSz="1124712">
              <a:lnSpc>
                <a:spcPct val="90000"/>
              </a:lnSpc>
              <a:spcBef>
                <a:spcPts val="1230"/>
              </a:spcBef>
              <a:buClr>
                <a:schemeClr val="tx2"/>
              </a:buClr>
              <a:buFont typeface="Arial" panose="020B0604020202020204" pitchFamily="34" charset="0"/>
              <a:buChar char="•"/>
            </a:pPr>
            <a:r>
              <a:rPr lang="en-US" sz="1722" dirty="0"/>
              <a:t>Overview Report of all functionalities. </a:t>
            </a:r>
          </a:p>
          <a:p>
            <a:pPr marL="285750" indent="-285750" defTabSz="1124712">
              <a:lnSpc>
                <a:spcPct val="90000"/>
              </a:lnSpc>
              <a:spcBef>
                <a:spcPts val="1230"/>
              </a:spcBef>
              <a:buClr>
                <a:schemeClr val="tx2"/>
              </a:buClr>
              <a:buFont typeface="Arial" panose="020B0604020202020204" pitchFamily="34" charset="0"/>
              <a:buChar char="•"/>
            </a:pPr>
            <a:endParaRPr lang="en-US" sz="1722" dirty="0"/>
          </a:p>
          <a:p>
            <a:pPr marL="285750" indent="-285750" defTabSz="1124712">
              <a:lnSpc>
                <a:spcPct val="90000"/>
              </a:lnSpc>
              <a:spcBef>
                <a:spcPts val="1230"/>
              </a:spcBef>
              <a:buClr>
                <a:schemeClr val="tx2"/>
              </a:buClr>
              <a:buFont typeface="Arial" panose="020B0604020202020204" pitchFamily="34" charset="0"/>
              <a:buChar char="•"/>
            </a:pPr>
            <a:endParaRPr lang="en-US" sz="1722" dirty="0"/>
          </a:p>
        </p:txBody>
      </p:sp>
      <p:pic>
        <p:nvPicPr>
          <p:cNvPr id="4" name="Graphic 3" descr="Decision chart with solid fill">
            <a:extLst>
              <a:ext uri="{FF2B5EF4-FFF2-40B4-BE49-F238E27FC236}">
                <a16:creationId xmlns:a16="http://schemas.microsoft.com/office/drawing/2014/main" id="{95BFEC55-22DF-2D1D-E37D-00F82822D4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48273" y="1881448"/>
            <a:ext cx="3644901" cy="3644901"/>
          </a:xfrm>
          <a:prstGeom prst="rect">
            <a:avLst/>
          </a:prstGeom>
        </p:spPr>
      </p:pic>
    </p:spTree>
    <p:extLst>
      <p:ext uri="{BB962C8B-B14F-4D97-AF65-F5344CB8AC3E}">
        <p14:creationId xmlns:p14="http://schemas.microsoft.com/office/powerpoint/2010/main" val="70324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86963-55DE-31F9-8082-E6E637193FBC}"/>
              </a:ext>
            </a:extLst>
          </p:cNvPr>
          <p:cNvSpPr>
            <a:spLocks noGrp="1"/>
          </p:cNvSpPr>
          <p:nvPr>
            <p:ph type="title"/>
          </p:nvPr>
        </p:nvSpPr>
        <p:spPr>
          <a:xfrm>
            <a:off x="566421" y="490220"/>
            <a:ext cx="5097780" cy="731520"/>
          </a:xfrm>
        </p:spPr>
        <p:txBody>
          <a:bodyPr>
            <a:noAutofit/>
          </a:bodyPr>
          <a:lstStyle/>
          <a:p>
            <a:r>
              <a:rPr lang="en-US" sz="4000" dirty="0">
                <a:solidFill>
                  <a:schemeClr val="tx1"/>
                </a:solidFill>
              </a:rPr>
              <a:t>Data Loading</a:t>
            </a:r>
          </a:p>
        </p:txBody>
      </p:sp>
      <p:sp>
        <p:nvSpPr>
          <p:cNvPr id="3" name="Content Placeholder 2">
            <a:extLst>
              <a:ext uri="{FF2B5EF4-FFF2-40B4-BE49-F238E27FC236}">
                <a16:creationId xmlns:a16="http://schemas.microsoft.com/office/drawing/2014/main" id="{F3C75119-273D-7C4A-64CA-3148ABF9E4DC}"/>
              </a:ext>
            </a:extLst>
          </p:cNvPr>
          <p:cNvSpPr>
            <a:spLocks noGrp="1"/>
          </p:cNvSpPr>
          <p:nvPr>
            <p:ph idx="1"/>
          </p:nvPr>
        </p:nvSpPr>
        <p:spPr>
          <a:xfrm>
            <a:off x="566421" y="1530366"/>
            <a:ext cx="4986020" cy="731520"/>
          </a:xfrm>
        </p:spPr>
        <p:txBody>
          <a:bodyPr>
            <a:normAutofit lnSpcReduction="10000"/>
          </a:bodyPr>
          <a:lstStyle/>
          <a:p>
            <a:pPr marL="0" indent="0">
              <a:buNone/>
            </a:pPr>
            <a:r>
              <a:rPr lang="en-US" dirty="0"/>
              <a:t>The four tables were loaded using the read_csv function. </a:t>
            </a:r>
          </a:p>
        </p:txBody>
      </p:sp>
      <p:pic>
        <p:nvPicPr>
          <p:cNvPr id="6" name="Picture 5">
            <a:extLst>
              <a:ext uri="{FF2B5EF4-FFF2-40B4-BE49-F238E27FC236}">
                <a16:creationId xmlns:a16="http://schemas.microsoft.com/office/drawing/2014/main" id="{822A1585-0EE4-1D60-B0FF-8BE9273B99E5}"/>
              </a:ext>
            </a:extLst>
          </p:cNvPr>
          <p:cNvPicPr>
            <a:picLocks noChangeAspect="1"/>
          </p:cNvPicPr>
          <p:nvPr/>
        </p:nvPicPr>
        <p:blipFill>
          <a:blip r:embed="rId2"/>
          <a:stretch>
            <a:fillRect/>
          </a:stretch>
        </p:blipFill>
        <p:spPr>
          <a:xfrm>
            <a:off x="476765" y="2261886"/>
            <a:ext cx="5075676" cy="4364990"/>
          </a:xfrm>
          <a:prstGeom prst="rect">
            <a:avLst/>
          </a:prstGeom>
        </p:spPr>
      </p:pic>
      <p:pic>
        <p:nvPicPr>
          <p:cNvPr id="8" name="Picture 7">
            <a:extLst>
              <a:ext uri="{FF2B5EF4-FFF2-40B4-BE49-F238E27FC236}">
                <a16:creationId xmlns:a16="http://schemas.microsoft.com/office/drawing/2014/main" id="{D6A79BDE-8BBE-4393-28DA-DB376447F99A}"/>
              </a:ext>
            </a:extLst>
          </p:cNvPr>
          <p:cNvPicPr>
            <a:picLocks noChangeAspect="1"/>
          </p:cNvPicPr>
          <p:nvPr/>
        </p:nvPicPr>
        <p:blipFill>
          <a:blip r:embed="rId3"/>
          <a:stretch>
            <a:fillRect/>
          </a:stretch>
        </p:blipFill>
        <p:spPr>
          <a:xfrm>
            <a:off x="5552441" y="2261886"/>
            <a:ext cx="6293978" cy="4364990"/>
          </a:xfrm>
          <a:prstGeom prst="rect">
            <a:avLst/>
          </a:prstGeom>
        </p:spPr>
      </p:pic>
    </p:spTree>
    <p:extLst>
      <p:ext uri="{BB962C8B-B14F-4D97-AF65-F5344CB8AC3E}">
        <p14:creationId xmlns:p14="http://schemas.microsoft.com/office/powerpoint/2010/main" val="4177123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7BEF08D-4604-04A7-518F-744E045C7849}"/>
              </a:ext>
            </a:extLst>
          </p:cNvPr>
          <p:cNvPicPr>
            <a:picLocks noChangeAspect="1"/>
          </p:cNvPicPr>
          <p:nvPr/>
        </p:nvPicPr>
        <p:blipFill>
          <a:blip r:embed="rId2"/>
          <a:stretch>
            <a:fillRect/>
          </a:stretch>
        </p:blipFill>
        <p:spPr>
          <a:xfrm>
            <a:off x="0" y="21350"/>
            <a:ext cx="5850531" cy="6779500"/>
          </a:xfrm>
          <a:prstGeom prst="rect">
            <a:avLst/>
          </a:prstGeom>
        </p:spPr>
      </p:pic>
      <p:pic>
        <p:nvPicPr>
          <p:cNvPr id="18" name="Picture 17">
            <a:extLst>
              <a:ext uri="{FF2B5EF4-FFF2-40B4-BE49-F238E27FC236}">
                <a16:creationId xmlns:a16="http://schemas.microsoft.com/office/drawing/2014/main" id="{89171EA1-9B64-4BC7-F04D-048010C5C954}"/>
              </a:ext>
            </a:extLst>
          </p:cNvPr>
          <p:cNvPicPr>
            <a:picLocks noChangeAspect="1"/>
          </p:cNvPicPr>
          <p:nvPr/>
        </p:nvPicPr>
        <p:blipFill>
          <a:blip r:embed="rId3"/>
          <a:stretch>
            <a:fillRect/>
          </a:stretch>
        </p:blipFill>
        <p:spPr>
          <a:xfrm>
            <a:off x="5899683" y="0"/>
            <a:ext cx="5932339" cy="6858000"/>
          </a:xfrm>
          <a:prstGeom prst="rect">
            <a:avLst/>
          </a:prstGeom>
        </p:spPr>
      </p:pic>
    </p:spTree>
    <p:extLst>
      <p:ext uri="{BB962C8B-B14F-4D97-AF65-F5344CB8AC3E}">
        <p14:creationId xmlns:p14="http://schemas.microsoft.com/office/powerpoint/2010/main" val="281798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A18BAC-2682-F2E0-A890-F52253A181B6}"/>
              </a:ext>
            </a:extLst>
          </p:cNvPr>
          <p:cNvSpPr txBox="1"/>
          <p:nvPr/>
        </p:nvSpPr>
        <p:spPr>
          <a:xfrm>
            <a:off x="932181" y="1835150"/>
            <a:ext cx="2243435" cy="646331"/>
          </a:xfrm>
          <a:prstGeom prst="rect">
            <a:avLst/>
          </a:prstGeom>
          <a:noFill/>
        </p:spPr>
        <p:txBody>
          <a:bodyPr wrap="none" rtlCol="0">
            <a:spAutoFit/>
          </a:bodyPr>
          <a:lstStyle/>
          <a:p>
            <a:r>
              <a:rPr lang="en-US" sz="3600" b="1" dirty="0"/>
              <a:t>Cleaning</a:t>
            </a:r>
            <a:r>
              <a:rPr lang="en-US" dirty="0"/>
              <a:t> </a:t>
            </a:r>
          </a:p>
        </p:txBody>
      </p:sp>
      <p:sp>
        <p:nvSpPr>
          <p:cNvPr id="8" name="TextBox 7">
            <a:extLst>
              <a:ext uri="{FF2B5EF4-FFF2-40B4-BE49-F238E27FC236}">
                <a16:creationId xmlns:a16="http://schemas.microsoft.com/office/drawing/2014/main" id="{03B3BB83-95AB-FFF7-1676-C67C955286EF}"/>
              </a:ext>
            </a:extLst>
          </p:cNvPr>
          <p:cNvSpPr txBox="1"/>
          <p:nvPr/>
        </p:nvSpPr>
        <p:spPr>
          <a:xfrm>
            <a:off x="932181" y="2792730"/>
            <a:ext cx="4624070" cy="2031325"/>
          </a:xfrm>
          <a:prstGeom prst="rect">
            <a:avLst/>
          </a:prstGeom>
          <a:noFill/>
        </p:spPr>
        <p:txBody>
          <a:bodyPr wrap="square" rtlCol="0">
            <a:spAutoFit/>
          </a:bodyPr>
          <a:lstStyle/>
          <a:p>
            <a:r>
              <a:rPr lang="en-US" dirty="0"/>
              <a:t>After loading the tables, patient_info2 dataset was cleaned by removing a duplicate for ‘P016’ by using the </a:t>
            </a:r>
            <a:r>
              <a:rPr lang="en-US" b="1" dirty="0"/>
              <a:t>drop_duplicates() </a:t>
            </a:r>
            <a:r>
              <a:rPr lang="en-US" dirty="0"/>
              <a:t>function and filling some missing values for ‘P019’ and ‘P025’ by using the </a:t>
            </a:r>
            <a:r>
              <a:rPr lang="en-US" b="1" dirty="0"/>
              <a:t>fillna() function </a:t>
            </a:r>
            <a:r>
              <a:rPr lang="en-US" dirty="0"/>
              <a:t>and</a:t>
            </a:r>
            <a:r>
              <a:rPr lang="en-US" b="1" dirty="0"/>
              <a:t> index function. </a:t>
            </a:r>
          </a:p>
        </p:txBody>
      </p:sp>
      <p:pic>
        <p:nvPicPr>
          <p:cNvPr id="13" name="Picture 12">
            <a:extLst>
              <a:ext uri="{FF2B5EF4-FFF2-40B4-BE49-F238E27FC236}">
                <a16:creationId xmlns:a16="http://schemas.microsoft.com/office/drawing/2014/main" id="{C4905A7B-00C4-E733-EA44-A752A1AC8BCA}"/>
              </a:ext>
            </a:extLst>
          </p:cNvPr>
          <p:cNvPicPr>
            <a:picLocks noChangeAspect="1"/>
          </p:cNvPicPr>
          <p:nvPr/>
        </p:nvPicPr>
        <p:blipFill>
          <a:blip r:embed="rId2"/>
          <a:stretch>
            <a:fillRect/>
          </a:stretch>
        </p:blipFill>
        <p:spPr>
          <a:xfrm>
            <a:off x="5556251" y="1350489"/>
            <a:ext cx="6537144" cy="4936011"/>
          </a:xfrm>
          <a:prstGeom prst="rect">
            <a:avLst/>
          </a:prstGeom>
        </p:spPr>
      </p:pic>
    </p:spTree>
    <p:extLst>
      <p:ext uri="{BB962C8B-B14F-4D97-AF65-F5344CB8AC3E}">
        <p14:creationId xmlns:p14="http://schemas.microsoft.com/office/powerpoint/2010/main" val="4203623629"/>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FB455EF3F52A4C9CC9C6D8243DD0CC" ma:contentTypeVersion="6" ma:contentTypeDescription="Create a new document." ma:contentTypeScope="" ma:versionID="9e133828c9c8e319055e1a8ac8d61238">
  <xsd:schema xmlns:xsd="http://www.w3.org/2001/XMLSchema" xmlns:xs="http://www.w3.org/2001/XMLSchema" xmlns:p="http://schemas.microsoft.com/office/2006/metadata/properties" xmlns:ns3="c29e1bf8-d1f0-4a6f-87d7-f5a9f0d33379" targetNamespace="http://schemas.microsoft.com/office/2006/metadata/properties" ma:root="true" ma:fieldsID="b5e9ea89c05e7c9d5b9df2bc7f9ba270" ns3:_="">
    <xsd:import namespace="c29e1bf8-d1f0-4a6f-87d7-f5a9f0d333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9e1bf8-d1f0-4a6f-87d7-f5a9f0d33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3C5364-1F38-4C36-9E9A-5AE3DCF5A769}">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 ds:uri="c29e1bf8-d1f0-4a6f-87d7-f5a9f0d33379"/>
    <ds:schemaRef ds:uri="http://purl.org/dc/dcmitype/"/>
    <ds:schemaRef ds:uri="http://purl.org/dc/terms/"/>
  </ds:schemaRefs>
</ds:datastoreItem>
</file>

<file path=customXml/itemProps2.xml><?xml version="1.0" encoding="utf-8"?>
<ds:datastoreItem xmlns:ds="http://schemas.openxmlformats.org/officeDocument/2006/customXml" ds:itemID="{29A4AF84-F4AB-44EF-A4C4-CADE45AA26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9e1bf8-d1f0-4a6f-87d7-f5a9f0d333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67A4A-C614-4EB6-8850-32EABB2D03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31091</TotalTime>
  <Words>1057</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Aharoni</vt:lpstr>
      <vt:lpstr>Arial</vt:lpstr>
      <vt:lpstr>Avenir Next LT Pro</vt:lpstr>
      <vt:lpstr>Times New Roman</vt:lpstr>
      <vt:lpstr>FadeVTI</vt:lpstr>
      <vt:lpstr>Patient Data Analysis for Improved Healthcare Outcomes: Part II</vt:lpstr>
      <vt:lpstr>Table of Contents</vt:lpstr>
      <vt:lpstr>Introduction</vt:lpstr>
      <vt:lpstr>Objectives</vt:lpstr>
      <vt:lpstr>Data</vt:lpstr>
      <vt:lpstr>Methodology</vt:lpstr>
      <vt:lpstr>Data Loading</vt:lpstr>
      <vt:lpstr>PowerPoint Presentation</vt:lpstr>
      <vt:lpstr>PowerPoint Presentation</vt:lpstr>
      <vt:lpstr>PowerPoint Presentation</vt:lpstr>
      <vt:lpstr>PowerPoint Presentation</vt:lpstr>
      <vt:lpstr>PowerPoint Presentation</vt:lpstr>
      <vt:lpstr>PowerPoint Presentation</vt:lpstr>
      <vt:lpstr>Outliers Detector</vt:lpstr>
      <vt:lpstr>PowerPoint Presentation</vt:lpstr>
      <vt:lpstr>Cardiovascular Risk Categorization</vt:lpstr>
      <vt:lpstr>PowerPoint Presentation</vt:lpstr>
      <vt:lpstr>ANOVA </vt:lpstr>
      <vt:lpstr>Patient Distribution </vt:lpstr>
      <vt:lpstr>Overview Report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Data Analysis for Improved Healthcare Outcomes</dc:title>
  <dc:creator>Gabriel Penzo</dc:creator>
  <cp:lastModifiedBy>Gabriel Penzo</cp:lastModifiedBy>
  <cp:revision>2</cp:revision>
  <dcterms:created xsi:type="dcterms:W3CDTF">2024-03-02T18:51:25Z</dcterms:created>
  <dcterms:modified xsi:type="dcterms:W3CDTF">2024-04-21T18:04:44Z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0x010100FAFB455EF3F52A4C9CC9C6D8243DD0CC</vt:lpwstr>
  </property>
</Properties>
</file>