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  <p:sldId id="268" r:id="rId10"/>
    <p:sldId id="258" r:id="rId11"/>
    <p:sldId id="261" r:id="rId12"/>
    <p:sldId id="262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A79F-8852-46CB-9D50-6A656DEB35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A0151EFD-CCCE-4300-A7B7-278D2A690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35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A79F-8852-46CB-9D50-6A656DEB35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A0151EFD-CCCE-4300-A7B7-278D2A690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27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A79F-8852-46CB-9D50-6A656DEB35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A0151EFD-CCCE-4300-A7B7-278D2A690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2396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A79F-8852-46CB-9D50-6A656DEB35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0151EFD-CCCE-4300-A7B7-278D2A690E53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569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A79F-8852-46CB-9D50-6A656DEB35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A0151EFD-CCCE-4300-A7B7-278D2A690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64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A79F-8852-46CB-9D50-6A656DEB35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1EFD-CCCE-4300-A7B7-278D2A690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040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A79F-8852-46CB-9D50-6A656DEB35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1EFD-CCCE-4300-A7B7-278D2A690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3910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A79F-8852-46CB-9D50-6A656DEB35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1EFD-CCCE-4300-A7B7-278D2A690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577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60EA79F-8852-46CB-9D50-6A656DEB35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A0151EFD-CCCE-4300-A7B7-278D2A690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886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A79F-8852-46CB-9D50-6A656DEB35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1EFD-CCCE-4300-A7B7-278D2A690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575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A79F-8852-46CB-9D50-6A656DEB35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A0151EFD-CCCE-4300-A7B7-278D2A690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40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A79F-8852-46CB-9D50-6A656DEB35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1EFD-CCCE-4300-A7B7-278D2A690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93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A79F-8852-46CB-9D50-6A656DEB35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1EFD-CCCE-4300-A7B7-278D2A690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41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A79F-8852-46CB-9D50-6A656DEB35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1EFD-CCCE-4300-A7B7-278D2A690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16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A79F-8852-46CB-9D50-6A656DEB35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1EFD-CCCE-4300-A7B7-278D2A690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99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A79F-8852-46CB-9D50-6A656DEB35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1EFD-CCCE-4300-A7B7-278D2A690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37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A79F-8852-46CB-9D50-6A656DEB35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51EFD-CCCE-4300-A7B7-278D2A690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5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EA79F-8852-46CB-9D50-6A656DEB3545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51EFD-CCCE-4300-A7B7-278D2A690E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9621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bloghardwaremicrocamp.com.br/wp-content/uploads/2013/09/supremefx-iv-headphone-amp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Motherboard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Prof°</a:t>
            </a:r>
            <a:r>
              <a:rPr lang="pt-BR" dirty="0" smtClean="0"/>
              <a:t> Gustavo Garcia de Amo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897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analisar em uma placa mãe ?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Chipset. </a:t>
            </a:r>
          </a:p>
          <a:p>
            <a:r>
              <a:rPr lang="pt-BR" dirty="0" smtClean="0"/>
              <a:t>Processador. </a:t>
            </a:r>
          </a:p>
          <a:p>
            <a:r>
              <a:rPr lang="pt-BR" dirty="0" smtClean="0"/>
              <a:t>Slots disponíveis</a:t>
            </a:r>
          </a:p>
          <a:p>
            <a:r>
              <a:rPr lang="pt-BR" dirty="0" smtClean="0"/>
              <a:t>Possibilidade de conexão de placas </a:t>
            </a:r>
            <a:r>
              <a:rPr lang="pt-BR" dirty="0" err="1" smtClean="0"/>
              <a:t>offboard</a:t>
            </a:r>
            <a:endParaRPr lang="pt-BR" dirty="0" smtClean="0"/>
          </a:p>
          <a:p>
            <a:r>
              <a:rPr lang="pt-BR" dirty="0" smtClean="0"/>
              <a:t>Portas de conexão</a:t>
            </a:r>
          </a:p>
          <a:p>
            <a:r>
              <a:rPr lang="pt-BR" dirty="0" smtClean="0"/>
              <a:t>Compatibilidade de Hardwares</a:t>
            </a:r>
          </a:p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680321" y="6146508"/>
            <a:ext cx="11432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 smtClean="0"/>
              <a:t>Pesquise sobre as características de cada um dos itens acima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700421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Chipset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pt-BR" dirty="0" smtClean="0"/>
              <a:t>	O </a:t>
            </a:r>
            <a:r>
              <a:rPr lang="pt-BR" dirty="0"/>
              <a:t>chipset é essencial para o funcionamento do seu notebook ou Desktop, ele pode ser definido como um aglomerado de circuitos integrados.  A função desses circuitos é possibilitar que ocorra a comunicação entre todos os componentes do seu notebook, como por exemplo, entre a memória RAM e o processador. Existem dois componentes no chipset, chamados de ponto norte e ponto sul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	Um </a:t>
            </a:r>
            <a:r>
              <a:rPr lang="pt-BR" dirty="0"/>
              <a:t>Chipset é o nome dado ao conjunto de chips (ou circuitos integrados) utilizado na </a:t>
            </a:r>
            <a:r>
              <a:rPr lang="pt-BR" dirty="0" err="1"/>
              <a:t>placa-mãe</a:t>
            </a:r>
            <a:r>
              <a:rPr lang="pt-BR" dirty="0"/>
              <a:t> e cuja função é realizar diversas funções de hardware, como controle dos barramentos (PCI, AGP e o antigo ISA), controle e acesso à memória, controle da interface IDE e USB, Timer, controle dos sinais de interrupção IRQ e DMA, entre outras.</a:t>
            </a:r>
          </a:p>
        </p:txBody>
      </p:sp>
    </p:spTree>
    <p:extLst>
      <p:ext uri="{BB962C8B-B14F-4D97-AF65-F5344CB8AC3E}">
        <p14:creationId xmlns:p14="http://schemas.microsoft.com/office/powerpoint/2010/main" val="28491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NorthBridge</a:t>
            </a:r>
            <a:r>
              <a:rPr lang="pt-BR" dirty="0" smtClean="0"/>
              <a:t> e </a:t>
            </a:r>
            <a:r>
              <a:rPr lang="pt-BR" dirty="0" err="1" smtClean="0"/>
              <a:t>SouthBridge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Atualmente, a maioria dos Chipsets é formada por dois chips principais, conhecidos como North Bridge e South Bridge. O North Bridge (Ponte Norte) ligado diretamente ao processador e cujas funções são o acesso às memórias e aos barramentos AGP e PCI e a comunicação com o South Bridge.</a:t>
            </a:r>
          </a:p>
          <a:p>
            <a:pPr algn="just"/>
            <a:r>
              <a:rPr lang="pt-BR" dirty="0"/>
              <a:t>O South Bridge (Ponte Sul) que controla as interfaces IDE, USB. No South Bridge também está a conexão com a BIOS e o chip responsável pelas interfaces de mouse e teclado, interfaces seriais, paralelas, e interface para drive de disquete</a:t>
            </a:r>
          </a:p>
        </p:txBody>
      </p:sp>
    </p:spTree>
    <p:extLst>
      <p:ext uri="{BB962C8B-B14F-4D97-AF65-F5344CB8AC3E}">
        <p14:creationId xmlns:p14="http://schemas.microsoft.com/office/powerpoint/2010/main" val="192601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Modelos Placa Mãe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pt-BR" dirty="0"/>
              <a:t>Asus </a:t>
            </a:r>
            <a:r>
              <a:rPr lang="pt-BR" dirty="0" smtClean="0"/>
              <a:t>PSA</a:t>
            </a:r>
          </a:p>
          <a:p>
            <a:r>
              <a:rPr lang="pt-BR" dirty="0"/>
              <a:t>ASUS </a:t>
            </a:r>
            <a:r>
              <a:rPr lang="pt-BR" dirty="0" smtClean="0"/>
              <a:t>P4S800D-X</a:t>
            </a:r>
          </a:p>
          <a:p>
            <a:r>
              <a:rPr lang="pt-BR" dirty="0"/>
              <a:t>ASUS P5VD2-MX </a:t>
            </a:r>
            <a:r>
              <a:rPr lang="pt-BR" dirty="0" smtClean="0"/>
              <a:t>SE</a:t>
            </a:r>
          </a:p>
          <a:p>
            <a:r>
              <a:rPr lang="pt-BR" dirty="0"/>
              <a:t>ASUS </a:t>
            </a:r>
            <a:r>
              <a:rPr lang="pt-BR" dirty="0" smtClean="0"/>
              <a:t>P5GZ-MX</a:t>
            </a:r>
          </a:p>
          <a:p>
            <a:r>
              <a:rPr lang="pt-BR" dirty="0"/>
              <a:t>GIGABYTE </a:t>
            </a:r>
            <a:r>
              <a:rPr lang="pt-BR" dirty="0" smtClean="0"/>
              <a:t>GA-945GZM-S2</a:t>
            </a:r>
          </a:p>
          <a:p>
            <a:r>
              <a:rPr lang="pt-BR" dirty="0"/>
              <a:t>GIGABYTE </a:t>
            </a:r>
            <a:r>
              <a:rPr lang="pt-BR" dirty="0" smtClean="0"/>
              <a:t>GA-8I945GZME</a:t>
            </a:r>
          </a:p>
          <a:p>
            <a:r>
              <a:rPr lang="pt-BR" dirty="0"/>
              <a:t>FOXCONN </a:t>
            </a:r>
            <a:r>
              <a:rPr lang="pt-BR" dirty="0" smtClean="0"/>
              <a:t>G31MV</a:t>
            </a:r>
          </a:p>
          <a:p>
            <a:r>
              <a:rPr lang="pt-BR" dirty="0"/>
              <a:t>MSI </a:t>
            </a:r>
            <a:r>
              <a:rPr lang="pt-BR" dirty="0" smtClean="0"/>
              <a:t>G31M3</a:t>
            </a:r>
          </a:p>
          <a:p>
            <a:r>
              <a:rPr lang="pt-BR" dirty="0"/>
              <a:t>ECS G31T-M7 </a:t>
            </a:r>
            <a:r>
              <a:rPr lang="pt-BR" dirty="0" smtClean="0"/>
              <a:t>V1.0</a:t>
            </a:r>
          </a:p>
          <a:p>
            <a:r>
              <a:rPr lang="pt-BR" dirty="0"/>
              <a:t>GIGABYTE GA-H110M-H DDR3</a:t>
            </a:r>
          </a:p>
        </p:txBody>
      </p:sp>
    </p:spTree>
    <p:extLst>
      <p:ext uri="{BB962C8B-B14F-4D97-AF65-F5344CB8AC3E}">
        <p14:creationId xmlns:p14="http://schemas.microsoft.com/office/powerpoint/2010/main" val="2009125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86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Placa Mãe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A </a:t>
            </a:r>
            <a:r>
              <a:rPr lang="pt-BR" dirty="0" err="1"/>
              <a:t>placa-mãe</a:t>
            </a:r>
            <a:r>
              <a:rPr lang="pt-BR" dirty="0"/>
              <a:t> tem a função de garantir o funcionamento equilibrado dos diversos componentes do computador. Ela une todas as partes do sistema em um só local, permitindo a troca de informação entre itens como memórias e processadores, por exemplo. Sem ela nenhum dispositivo funcionaria no computador.</a:t>
            </a:r>
          </a:p>
        </p:txBody>
      </p:sp>
      <p:pic>
        <p:nvPicPr>
          <p:cNvPr id="1026" name="Picture 2" descr="Kit Placa Mãe H61 Processador I5 3470 +8gb + Ssd 120gb | Parcelamento sem  jur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470" y="4027732"/>
            <a:ext cx="4323434" cy="283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590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Partes da placa mãe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Vamos primeiro identificar alguns itens básicos compostos pela placa mãe. Vide abaixo:</a:t>
            </a:r>
          </a:p>
        </p:txBody>
      </p:sp>
      <p:pic>
        <p:nvPicPr>
          <p:cNvPr id="2050" name="Picture 2" descr="Principais Hardwares e suas funcionalidades | by Rebecca Cristina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933" y="2777783"/>
            <a:ext cx="7809011" cy="3946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09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Partes da placa mãe</a:t>
            </a:r>
            <a:endParaRPr lang="pt-BR" dirty="0"/>
          </a:p>
        </p:txBody>
      </p:sp>
      <p:pic>
        <p:nvPicPr>
          <p:cNvPr id="3074" name="Picture 2" descr="EMIEP Sorriso: Saiba sobre todos os componentes do seu computador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3870" y="2019080"/>
            <a:ext cx="8524192" cy="482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21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A </a:t>
            </a:r>
            <a:r>
              <a:rPr lang="pt-BR" dirty="0"/>
              <a:t>placa mãe é basicamente composta por 7 camadas soldadas , onde localizam-se as trilhas de solda. Cada camada é responsável por uma categoria de trilhas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	Uma </a:t>
            </a:r>
            <a:r>
              <a:rPr lang="pt-BR" dirty="0"/>
              <a:t>placa mãe tem diversos capacitores de alumínio para reter energia elétrica enquanto a placa mãe está ligada a energia elétrica.</a:t>
            </a:r>
          </a:p>
          <a:p>
            <a:pPr marL="0" indent="0">
              <a:buNone/>
            </a:pPr>
            <a:r>
              <a:rPr lang="pt-BR" dirty="0">
                <a:hlinkClick r:id="rId2"/>
              </a:rPr>
              <a:t/>
            </a:r>
            <a:br>
              <a:rPr lang="pt-BR" dirty="0">
                <a:hlinkClick r:id="rId2"/>
              </a:rPr>
            </a:b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070" y="4272116"/>
            <a:ext cx="3711278" cy="235999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696" y="4272117"/>
            <a:ext cx="4040580" cy="235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9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 </a:t>
            </a:r>
            <a:r>
              <a:rPr lang="pt-BR" dirty="0"/>
              <a:t>BIOS é o componente da placa mãe que armazena todo o software básico utilizado para inicializar a placa mãe e testar todos os dispositivos de hardware, antes de iniciar o Sistema Operacional.</a:t>
            </a:r>
          </a:p>
          <a:p>
            <a:pPr marL="0" indent="0" algn="just">
              <a:buNone/>
            </a:pPr>
            <a:r>
              <a:rPr lang="pt-BR" dirty="0" smtClean="0"/>
              <a:t>	Dentro </a:t>
            </a:r>
            <a:r>
              <a:rPr lang="pt-BR" dirty="0"/>
              <a:t>do BIOS existe um software chamado SETUP, que tem a função de configurar todas as opções da placa mãe. O relógio do computador funciona a partir de um software chamado CMOS , que está alocado dentro do BIOS também.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544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Barramentos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São </a:t>
            </a:r>
            <a:r>
              <a:rPr lang="pt-BR" dirty="0"/>
              <a:t>componentes da placa mãe utilizados para interligar diversos elementos da placa e conectar componentes </a:t>
            </a:r>
            <a:r>
              <a:rPr lang="pt-BR" dirty="0" err="1"/>
              <a:t>offboard</a:t>
            </a:r>
            <a:r>
              <a:rPr lang="pt-BR" dirty="0"/>
              <a:t>. Os barramentos evoluíram muito com o passar do tempo, permitindo o uso de elementos cada vez mais poderosos, como placa de vídeo, rede, entre outros.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958" y="3866301"/>
            <a:ext cx="3938606" cy="275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Soquete de Memória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dirty="0" smtClean="0"/>
              <a:t>	Um </a:t>
            </a:r>
            <a:r>
              <a:rPr lang="pt-BR" dirty="0"/>
              <a:t>componente utilizado para a conexão dos módulos de memória RAM. Existem vários tipos de memória RAM. Cada tipo tem um soquete e uma </a:t>
            </a:r>
            <a:r>
              <a:rPr lang="pt-BR" dirty="0" err="1"/>
              <a:t>pinagem</a:t>
            </a:r>
            <a:r>
              <a:rPr lang="pt-BR" dirty="0"/>
              <a:t> específica. A quantidade de bancos define a quantidade máxima de memória que uma placa mãe suporta.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121" y="3864971"/>
            <a:ext cx="3633199" cy="275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01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Soquete do processador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80320" y="2336873"/>
            <a:ext cx="9613861" cy="3599316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 smtClean="0"/>
              <a:t>	O </a:t>
            </a:r>
            <a:r>
              <a:rPr lang="pt-BR" dirty="0"/>
              <a:t>processador é conectado em um compartimento chamado Soquete. Ele possui uma furação ou </a:t>
            </a:r>
            <a:r>
              <a:rPr lang="pt-BR" dirty="0" err="1"/>
              <a:t>pinagem</a:t>
            </a:r>
            <a:r>
              <a:rPr lang="pt-BR" dirty="0"/>
              <a:t> específica de cada processador. Esta </a:t>
            </a:r>
            <a:r>
              <a:rPr lang="pt-BR" dirty="0" err="1"/>
              <a:t>pinagem</a:t>
            </a:r>
            <a:r>
              <a:rPr lang="pt-BR" dirty="0"/>
              <a:t> transmite os sinais elétricos do processador para a placa mãe.</a:t>
            </a:r>
          </a:p>
        </p:txBody>
      </p:sp>
      <p:pic>
        <p:nvPicPr>
          <p:cNvPr id="4098" name="Picture 2" descr="http://www.bloghardwaremicrocamp.com.br/wp-content/uploads/2013/09/img-8fa4a288-239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579" y="4003134"/>
            <a:ext cx="1940491" cy="243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77933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115</TotalTime>
  <Words>659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Arial</vt:lpstr>
      <vt:lpstr>Trebuchet MS</vt:lpstr>
      <vt:lpstr>Berlim</vt:lpstr>
      <vt:lpstr>Motherboard</vt:lpstr>
      <vt:lpstr>Placa Mãe</vt:lpstr>
      <vt:lpstr>Partes da placa mãe</vt:lpstr>
      <vt:lpstr>Partes da placa mãe</vt:lpstr>
      <vt:lpstr>Componentes</vt:lpstr>
      <vt:lpstr>BIOS</vt:lpstr>
      <vt:lpstr>Barramentos</vt:lpstr>
      <vt:lpstr>Soquete de Memória</vt:lpstr>
      <vt:lpstr>Soquete do processador</vt:lpstr>
      <vt:lpstr>O que analisar em uma placa mãe ? </vt:lpstr>
      <vt:lpstr>Chipset</vt:lpstr>
      <vt:lpstr>NorthBridge e SouthBridge</vt:lpstr>
      <vt:lpstr>Modelos Placa Mãe</vt:lpstr>
      <vt:lpstr>Apresentação do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Motherboard</dc:title>
  <dc:creator>Gustavo</dc:creator>
  <cp:lastModifiedBy>Gustavo</cp:lastModifiedBy>
  <cp:revision>7</cp:revision>
  <dcterms:created xsi:type="dcterms:W3CDTF">2021-12-23T16:42:45Z</dcterms:created>
  <dcterms:modified xsi:type="dcterms:W3CDTF">2022-03-11T15:59:49Z</dcterms:modified>
</cp:coreProperties>
</file>