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55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21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2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2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9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1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48412F2-1664-40E0-AC22-BB4CAFBEFEBF}" type="datetimeFigureOut">
              <a:rPr lang="pt-BR" smtClean="0"/>
              <a:t>22/01/2023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F71AD9C-D1E9-41AD-868D-1F4C1CA240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05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Barramentos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 de Amo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80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/>
              <a:t>AGP PRO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Pensando </a:t>
            </a:r>
            <a:r>
              <a:rPr lang="pt-BR" dirty="0"/>
              <a:t>nas placas de vídeo mais fortes, foi criado o padrão AGP PRO, que consistia no uso de 48 contatos adicionais, utilizados para reforçar o fornecimento elétrico do slot. O padrão AGP PRO 110 elevava para 110 watts.</a:t>
            </a:r>
          </a:p>
          <a:p>
            <a:pPr marL="45720" indent="0" algn="just">
              <a:buNone/>
            </a:pPr>
            <a:r>
              <a:rPr lang="pt-BR" dirty="0" smtClean="0"/>
              <a:t>	Devido </a:t>
            </a:r>
            <a:r>
              <a:rPr lang="pt-BR" dirty="0"/>
              <a:t>ao alto custo na fabricação do barramento AGP Pro, ele nunca se popularizou.</a:t>
            </a: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475" y="3644081"/>
            <a:ext cx="6733920" cy="287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9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/>
              <a:t>PCI-Express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padrão PCI Express (ou </a:t>
            </a:r>
            <a:r>
              <a:rPr lang="pt-BR" dirty="0" err="1"/>
              <a:t>PCIe</a:t>
            </a:r>
            <a:r>
              <a:rPr lang="pt-BR" dirty="0"/>
              <a:t> ou, ainda, PCI-EX) foi concebido pela Intel em 2004 e se destaca por substituir, ao mesmo tempo, os barramentos PCI e AGP. Isso acontece porque o PCI Express está disponível em vários segmentos: 1x, 2x, 4x, 8x e 16x. Quanto maior esse número, maior é a taxa de transferência de </a:t>
            </a:r>
            <a:r>
              <a:rPr lang="pt-BR" dirty="0" smtClean="0"/>
              <a:t>dados.</a:t>
            </a:r>
          </a:p>
          <a:p>
            <a:pPr marL="4572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PCI Express 16x, por exemplo, é capaz de trabalhar com taxa de transferência de cerca de 4 GB por segundo, característica que faz ele ser utilizado por placas de vídeo, um dos dispositivos que mais geram dados em um computador. O PCI Express 1x, mesmo sendo o mais “fraco”, capaz de alcançar uma taxa de transferência de cerca de 250 MB por segundo,  valor suficiente para boa parte dos dispositivos mais simples.</a:t>
            </a:r>
          </a:p>
        </p:txBody>
      </p:sp>
    </p:spTree>
    <p:extLst>
      <p:ext uri="{BB962C8B-B14F-4D97-AF65-F5344CB8AC3E}">
        <p14:creationId xmlns:p14="http://schemas.microsoft.com/office/powerpoint/2010/main" val="271341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PCI-Express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54" y="2067515"/>
            <a:ext cx="10539012" cy="41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34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Barramentos</a:t>
            </a:r>
            <a:endParaRPr lang="pt-BR" dirty="0"/>
          </a:p>
        </p:txBody>
      </p:sp>
      <p:pic>
        <p:nvPicPr>
          <p:cNvPr id="1026" name="Picture 2" descr="Barramento frontal – Wikipédia, a enciclopédia liv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620" y="609600"/>
            <a:ext cx="3947503" cy="592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3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600" dirty="0" smtClean="0"/>
              <a:t>	Podemos </a:t>
            </a:r>
            <a:r>
              <a:rPr lang="pt-BR" sz="3600" dirty="0"/>
              <a:t>definir barramentos como vias de comunicação pela quais o processador se comunica com o seu exterior (memórias, periféricos, etc.). É possível ainda ser definido como um conjunto de sinais elétricos transmitidos através das trilhas ou vias da placa mãe com o mesmo propósito</a:t>
            </a:r>
          </a:p>
        </p:txBody>
      </p:sp>
    </p:spTree>
    <p:extLst>
      <p:ext uri="{BB962C8B-B14F-4D97-AF65-F5344CB8AC3E}">
        <p14:creationId xmlns:p14="http://schemas.microsoft.com/office/powerpoint/2010/main" val="286155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518" y="1589651"/>
            <a:ext cx="9140483" cy="503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28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barramentos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5801" y="1716259"/>
            <a:ext cx="10877842" cy="4937760"/>
          </a:xfrm>
        </p:spPr>
        <p:txBody>
          <a:bodyPr>
            <a:normAutofit fontScale="47500" lnSpcReduction="20000"/>
          </a:bodyPr>
          <a:lstStyle/>
          <a:p>
            <a:pPr algn="just" fontAlgn="base"/>
            <a:r>
              <a:rPr lang="pt-BR" sz="5500" b="1" u="sng" dirty="0"/>
              <a:t>Barramento Local :</a:t>
            </a:r>
            <a:r>
              <a:rPr lang="pt-BR" sz="5500" dirty="0"/>
              <a:t> É por onde o processador se comunica aos dispositivos essenciais da placa mãe, tal como a memória RAM, cachê, etc</a:t>
            </a:r>
            <a:r>
              <a:rPr lang="pt-BR" sz="5500" dirty="0" smtClean="0"/>
              <a:t>.</a:t>
            </a:r>
            <a:endParaRPr lang="pt-BR" sz="5500" dirty="0"/>
          </a:p>
          <a:p>
            <a:pPr algn="just" fontAlgn="base"/>
            <a:r>
              <a:rPr lang="pt-BR" sz="5500" b="1" u="sng" dirty="0"/>
              <a:t>Barramento de Dados:</a:t>
            </a:r>
            <a:r>
              <a:rPr lang="pt-BR" sz="5500" b="1" dirty="0"/>
              <a:t> </a:t>
            </a:r>
            <a:r>
              <a:rPr lang="pt-BR" sz="5500" dirty="0"/>
              <a:t>É através dele que os dados são transmitidos </a:t>
            </a:r>
            <a:r>
              <a:rPr lang="pt-BR" sz="5500" dirty="0" smtClean="0"/>
              <a:t>bidirecional, </a:t>
            </a:r>
            <a:r>
              <a:rPr lang="pt-BR" sz="5500" dirty="0"/>
              <a:t>ou seja, enviando e recebendo dados simultaneamente</a:t>
            </a:r>
            <a:r>
              <a:rPr lang="pt-BR" sz="5500" dirty="0" smtClean="0"/>
              <a:t>.</a:t>
            </a:r>
            <a:endParaRPr lang="pt-BR" sz="5500" dirty="0"/>
          </a:p>
          <a:p>
            <a:pPr algn="just" fontAlgn="base"/>
            <a:r>
              <a:rPr lang="pt-BR" sz="5500" b="1" u="sng" dirty="0"/>
              <a:t>Barramento de Controle:</a:t>
            </a:r>
            <a:r>
              <a:rPr lang="pt-BR" sz="5500" dirty="0"/>
              <a:t> Como o próprio nome já diz , efetua o controle do tráfego de dados sendo unidirecional, ou seja, só realiza uma única operação por vez.</a:t>
            </a:r>
          </a:p>
          <a:p>
            <a:pPr algn="just" fontAlgn="base"/>
            <a:r>
              <a:rPr lang="pt-BR" sz="5500" b="1" u="sng" dirty="0"/>
              <a:t>Barramento de Endereço:</a:t>
            </a:r>
            <a:r>
              <a:rPr lang="pt-BR" sz="5500" dirty="0"/>
              <a:t> É através dele que é feito o endereçamento a memória, sendo um barramento unidirecional ou seja, só realiza uma única operação por vez</a:t>
            </a:r>
            <a:r>
              <a:rPr lang="pt-BR" sz="5500" dirty="0" smtClean="0"/>
              <a:t>.</a:t>
            </a:r>
            <a:endParaRPr lang="pt-BR" sz="5500" dirty="0"/>
          </a:p>
          <a:p>
            <a:pPr algn="just" fontAlgn="base"/>
            <a:r>
              <a:rPr lang="pt-BR" sz="5500" b="1" i="1" u="sng" dirty="0"/>
              <a:t>Barramento de Expansão</a:t>
            </a:r>
            <a:r>
              <a:rPr lang="pt-BR" sz="5500" u="sng" dirty="0"/>
              <a:t>:</a:t>
            </a:r>
            <a:r>
              <a:rPr lang="pt-BR" sz="5500" dirty="0"/>
              <a:t> Com ele conectamos os periféricos ao micro, tal como placa de </a:t>
            </a:r>
            <a:r>
              <a:rPr lang="pt-BR" sz="5500" dirty="0" smtClean="0"/>
              <a:t>vídeo, </a:t>
            </a:r>
            <a:r>
              <a:rPr lang="pt-BR" sz="5500" dirty="0"/>
              <a:t>som,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79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ISA – </a:t>
            </a:r>
            <a:r>
              <a:rPr lang="pt-BR" dirty="0" err="1" smtClean="0"/>
              <a:t>Industry</a:t>
            </a:r>
            <a:r>
              <a:rPr lang="pt-BR" dirty="0" smtClean="0"/>
              <a:t> Standard </a:t>
            </a:r>
            <a:r>
              <a:rPr lang="pt-BR" dirty="0" err="1" smtClean="0"/>
              <a:t>Architecture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ISA foi o primeiro barramento de expansão, existindo versões de 8 ou 16 bits e sendo dividido em duas </a:t>
            </a:r>
            <a:r>
              <a:rPr lang="pt-BR" dirty="0" smtClean="0"/>
              <a:t>partes. </a:t>
            </a:r>
          </a:p>
          <a:p>
            <a:pPr marL="0" indent="0" algn="just">
              <a:buNone/>
            </a:pPr>
            <a:r>
              <a:rPr lang="pt-BR" dirty="0" smtClean="0"/>
              <a:t>	Embora </a:t>
            </a:r>
            <a:r>
              <a:rPr lang="pt-BR" dirty="0"/>
              <a:t>fossem processadores de 16 bits, os 8800 </a:t>
            </a:r>
            <a:r>
              <a:rPr lang="pt-BR" dirty="0" err="1"/>
              <a:t>comunicavem-se</a:t>
            </a:r>
            <a:r>
              <a:rPr lang="pt-BR" dirty="0"/>
              <a:t> com os periféricos externos utilizando um barramento de 8 bits, daí o padrão ISA original também um barramento de 8 bits. Inicialmente o barramento ISA operava com uma velocidade de 8.33 MHz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Nos </a:t>
            </a:r>
            <a:r>
              <a:rPr lang="pt-BR" dirty="0"/>
              <a:t>primeiros barramentos ISA a configuração era feita através de um Jumper. Mais tarde foi desenvolvido o barramento ISA </a:t>
            </a:r>
            <a:r>
              <a:rPr lang="pt-BR" b="1" i="1" dirty="0" err="1"/>
              <a:t>Plug</a:t>
            </a:r>
            <a:r>
              <a:rPr lang="pt-BR" b="1" i="1" dirty="0"/>
              <a:t>-</a:t>
            </a:r>
            <a:r>
              <a:rPr lang="pt-BR" b="1" i="1" dirty="0" err="1"/>
              <a:t>and</a:t>
            </a:r>
            <a:r>
              <a:rPr lang="pt-BR" b="1" i="1" dirty="0"/>
              <a:t>-play</a:t>
            </a:r>
            <a:r>
              <a:rPr lang="pt-BR" dirty="0"/>
              <a:t>, que se configura automaticamente através do BIOS.</a:t>
            </a:r>
          </a:p>
        </p:txBody>
      </p:sp>
      <p:pic>
        <p:nvPicPr>
          <p:cNvPr id="1028" name="Picture 4" descr="http://www.bloghardwaremicrocamp.com.br/wp-content/uploads/2013/02/isa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771" y="5219114"/>
            <a:ext cx="5416100" cy="13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25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EISA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Barramento </a:t>
            </a:r>
            <a:r>
              <a:rPr lang="pt-BR" dirty="0"/>
              <a:t>semelhante ao ISA, mas com algumas diferenças físicas e lógicas. Seu Slot é mais alto e possui duas linhas de contatos: a linha superior tem a mesma </a:t>
            </a:r>
            <a:r>
              <a:rPr lang="pt-BR" dirty="0" err="1"/>
              <a:t>pinagem</a:t>
            </a:r>
            <a:r>
              <a:rPr lang="pt-BR" dirty="0"/>
              <a:t> do ISA, para manter a compatibilidade com todos os periféricos e a linha inferior possui 90 novos contatos, utilizados pelas placas de 32 </a:t>
            </a:r>
            <a:r>
              <a:rPr lang="pt-BR" dirty="0" smtClean="0"/>
              <a:t>bits. </a:t>
            </a:r>
          </a:p>
          <a:p>
            <a:pPr marL="4572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barramento EISA operava com uma velocidade de 8.33 MHz, mas como trabalha com transferência de 32 bits , seu desempenho pode ser 4x mais rápido que o ISA.</a:t>
            </a:r>
          </a:p>
        </p:txBody>
      </p:sp>
      <p:pic>
        <p:nvPicPr>
          <p:cNvPr id="2050" name="Picture 2" descr="http://www.bloghardwaremicrocamp.com.br/wp-content/uploads/2013/02/eisa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53" y="4076700"/>
            <a:ext cx="5401163" cy="24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71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 smtClean="0"/>
              <a:t>VLB </a:t>
            </a:r>
            <a:r>
              <a:rPr lang="pt-BR" b="1" i="1" u="sng" dirty="0"/>
              <a:t>(</a:t>
            </a:r>
            <a:r>
              <a:rPr lang="pt-BR" b="1" i="1" u="sng" dirty="0" err="1"/>
              <a:t>Vesa</a:t>
            </a:r>
            <a:r>
              <a:rPr lang="pt-BR" b="1" i="1" u="sng" dirty="0"/>
              <a:t> Local BUS)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Barramento </a:t>
            </a:r>
            <a:r>
              <a:rPr lang="pt-BR" dirty="0"/>
              <a:t>de 32bits, muito mais rápido que o ISA e o VLB, pois trabalha com velocidade de 33MHz e taxa de transferência de 133MB/s.</a:t>
            </a:r>
          </a:p>
          <a:p>
            <a:pPr marL="4572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barramento VLB surgiu como barramento próprio para placa de vídeo na época, pois os aplicativos gráficos já eram populares. Devido a sua velocidade , o VLB ganhou espaço também em outros dispositivos, como controladoras IDE e SCSI.</a:t>
            </a:r>
          </a:p>
          <a:p>
            <a:pPr marL="4572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374" y="4076700"/>
            <a:ext cx="7062121" cy="24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 smtClean="0"/>
              <a:t>PCI </a:t>
            </a:r>
            <a:r>
              <a:rPr lang="pt-BR" b="1" i="1" u="sng" dirty="0"/>
              <a:t>(Interconector de Componentes Periféricos)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Este </a:t>
            </a:r>
            <a:r>
              <a:rPr lang="pt-BR" dirty="0"/>
              <a:t>barramento opera nativamente a 33 MHz e transmite teoricamente 133MB/s, assim como no VLB, mas com a vantagem de sua frequência ser vinculada à frequência de operação da placa mãe, ou seja, se for feito um </a:t>
            </a:r>
            <a:r>
              <a:rPr lang="pt-BR" dirty="0" err="1"/>
              <a:t>overclock</a:t>
            </a:r>
            <a:r>
              <a:rPr lang="pt-BR" dirty="0"/>
              <a:t>, a frequência da PCI também será alterada.</a:t>
            </a:r>
          </a:p>
          <a:p>
            <a:pPr marL="4572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barramento PCI faz o trabalho de ponte entre o chipset ponte norte e o ponte sul, isso fazia com que o barramento fique sufocado. O barramento PCI trouxe um recurso muito importante para o desempenho do PC , que foi suporte à Bus </a:t>
            </a:r>
            <a:r>
              <a:rPr lang="pt-BR" dirty="0" err="1"/>
              <a:t>mastering</a:t>
            </a:r>
            <a:r>
              <a:rPr lang="pt-BR" dirty="0"/>
              <a:t>, que é um sistema avançado de acesso direto à memória, pois ele permite que </a:t>
            </a:r>
            <a:r>
              <a:rPr lang="pt-BR" dirty="0" err="1"/>
              <a:t>HD`s</a:t>
            </a:r>
            <a:r>
              <a:rPr lang="pt-BR" dirty="0"/>
              <a:t>, placas de vídeo e outros dispositivos gravem informações diretamente na memória, sem precisar passar pelo processador.</a:t>
            </a:r>
          </a:p>
          <a:p>
            <a:pPr marL="4572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40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1" u="sng" dirty="0"/>
              <a:t>AGP (Porta de Aceleração gráfica)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baixa taxa de transferência do barramento PCI limitou o lançamento de placas de vídeo mais potentes… por este motivo a Intel desenvolveu um novo barramento exclusivo para placas de vídeo, com uma velocidade de 66MHz e transmitindo 32 bits, alimentado com 3,3V, operando em 3 modos diferentes</a:t>
            </a:r>
          </a:p>
        </p:txBody>
      </p:sp>
    </p:spTree>
    <p:extLst>
      <p:ext uri="{BB962C8B-B14F-4D97-AF65-F5344CB8AC3E}">
        <p14:creationId xmlns:p14="http://schemas.microsoft.com/office/powerpoint/2010/main" val="4022657407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146</TotalTime>
  <Words>911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5" baseType="lpstr">
      <vt:lpstr>Corbel</vt:lpstr>
      <vt:lpstr>Base</vt:lpstr>
      <vt:lpstr>Barramentos</vt:lpstr>
      <vt:lpstr>Definição</vt:lpstr>
      <vt:lpstr>Conceito</vt:lpstr>
      <vt:lpstr>Tipos de barramentos</vt:lpstr>
      <vt:lpstr>ISA – Industry Standard Architecture</vt:lpstr>
      <vt:lpstr>EISA</vt:lpstr>
      <vt:lpstr>VLB (Vesa Local BUS)</vt:lpstr>
      <vt:lpstr>PCI (Interconector de Componentes Periféricos)</vt:lpstr>
      <vt:lpstr>AGP (Porta de Aceleração gráfica)</vt:lpstr>
      <vt:lpstr>AGP PRO</vt:lpstr>
      <vt:lpstr>PCI-Express</vt:lpstr>
      <vt:lpstr>PCI-Express</vt:lpstr>
      <vt:lpstr>Barramentos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Barramentos</dc:title>
  <dc:creator>Gustavo</dc:creator>
  <cp:lastModifiedBy>Gustavo</cp:lastModifiedBy>
  <cp:revision>8</cp:revision>
  <dcterms:created xsi:type="dcterms:W3CDTF">2021-12-23T17:12:47Z</dcterms:created>
  <dcterms:modified xsi:type="dcterms:W3CDTF">2023-01-22T13:57:28Z</dcterms:modified>
</cp:coreProperties>
</file>