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0A5-C765-492F-9075-20DA0DE73568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86E-6056-4BE6-BBE9-03F4569C2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3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0A5-C765-492F-9075-20DA0DE73568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86E-6056-4BE6-BBE9-03F4569C2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85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0A5-C765-492F-9075-20DA0DE73568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86E-6056-4BE6-BBE9-03F4569C265C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44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0A5-C765-492F-9075-20DA0DE73568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86E-6056-4BE6-BBE9-03F4569C2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984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0A5-C765-492F-9075-20DA0DE73568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86E-6056-4BE6-BBE9-03F4569C265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755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0A5-C765-492F-9075-20DA0DE73568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86E-6056-4BE6-BBE9-03F4569C2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951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0A5-C765-492F-9075-20DA0DE73568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86E-6056-4BE6-BBE9-03F4569C2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49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0A5-C765-492F-9075-20DA0DE73568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86E-6056-4BE6-BBE9-03F4569C2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88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0A5-C765-492F-9075-20DA0DE73568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86E-6056-4BE6-BBE9-03F4569C2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8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0A5-C765-492F-9075-20DA0DE73568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86E-6056-4BE6-BBE9-03F4569C2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8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0A5-C765-492F-9075-20DA0DE73568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86E-6056-4BE6-BBE9-03F4569C2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99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0A5-C765-492F-9075-20DA0DE73568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86E-6056-4BE6-BBE9-03F4569C2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32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0A5-C765-492F-9075-20DA0DE73568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86E-6056-4BE6-BBE9-03F4569C2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0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0A5-C765-492F-9075-20DA0DE73568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86E-6056-4BE6-BBE9-03F4569C2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4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0A5-C765-492F-9075-20DA0DE73568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86E-6056-4BE6-BBE9-03F4569C2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05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0A5-C765-492F-9075-20DA0DE73568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86E-6056-4BE6-BBE9-03F4569C2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7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10A5-C765-492F-9075-20DA0DE73568}" type="datetimeFigureOut">
              <a:rPr lang="pt-BR" smtClean="0"/>
              <a:t>27/12/2021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25486E-6056-4BE6-BBE9-03F4569C2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52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vast.com/pt-br/c-what-is-ss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Memória RAM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Prof°</a:t>
            </a:r>
            <a:r>
              <a:rPr lang="pt-BR" dirty="0" smtClean="0"/>
              <a:t> Gustavo Garcia de Amo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3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011" y="2832295"/>
            <a:ext cx="8596668" cy="1320800"/>
          </a:xfrm>
        </p:spPr>
        <p:txBody>
          <a:bodyPr/>
          <a:lstStyle/>
          <a:p>
            <a:r>
              <a:rPr lang="pt-BR" dirty="0" smtClean="0"/>
              <a:t>Ficar atento as integrações SO, placa mãe e memória 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889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Slots para memória</a:t>
            </a:r>
            <a:endParaRPr lang="pt-BR" dirty="0"/>
          </a:p>
        </p:txBody>
      </p:sp>
      <p:pic>
        <p:nvPicPr>
          <p:cNvPr id="2050" name="Picture 2" descr="Como fazer um upgrade de forma correta no PC, parte 2: memória RAM -  Canal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47" y="1930400"/>
            <a:ext cx="7342641" cy="471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39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DDR3 X DDR4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3074" name="Picture 2" descr="Como escolher a memória RAM ao comprar um notebook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58717"/>
            <a:ext cx="8748020" cy="256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al a diferença da memória RAM DDR3 para a DDR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903784"/>
            <a:ext cx="8596668" cy="283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1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dr-ddr2-ddr3-ddr4 : Free Download, Borrow, and Streaming : Internet Arch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974" y="0"/>
            <a:ext cx="66825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1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 smtClean="0"/>
              <a:t>	RAM </a:t>
            </a:r>
            <a:r>
              <a:rPr lang="pt-BR" sz="2800" dirty="0"/>
              <a:t>é uma abreviação de “Memória de Acesso Aleatório” (do inglês, </a:t>
            </a:r>
            <a:r>
              <a:rPr lang="pt-BR" sz="2800" i="1" dirty="0" err="1"/>
              <a:t>Random</a:t>
            </a:r>
            <a:r>
              <a:rPr lang="pt-BR" sz="2800" i="1" dirty="0"/>
              <a:t> Access </a:t>
            </a:r>
            <a:r>
              <a:rPr lang="pt-BR" sz="2800" i="1" dirty="0" err="1"/>
              <a:t>Memory</a:t>
            </a:r>
            <a:r>
              <a:rPr lang="pt-BR" sz="2800" dirty="0"/>
              <a:t>). Ela pode parecer um pouco misteriosa, mas essa memória é um dos elementos mais fundamentais da computação. A memória RAM, como é conhecida no Brasil, é um espaço de armazenamento de dados temporário e super-rápido para acesso imediato pelos computadores.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1328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fontAlgn="base">
              <a:buNone/>
            </a:pPr>
            <a:r>
              <a:rPr lang="pt-BR" sz="2000" dirty="0" smtClean="0"/>
              <a:t>	Máquinas </a:t>
            </a:r>
            <a:r>
              <a:rPr lang="pt-BR" sz="2000" dirty="0"/>
              <a:t>estão sempre carregando coisas para trabalhar, como aplicativos e dados, e depois deixando-os de lado para serem usados mais tarde. </a:t>
            </a:r>
            <a:r>
              <a:rPr lang="pt-BR" sz="2000" b="1" dirty="0"/>
              <a:t>A RAM é a memória de curto prazo de um computador.</a:t>
            </a:r>
            <a:r>
              <a:rPr lang="pt-BR" sz="2000" dirty="0"/>
              <a:t> Em contraste, o HD ou o </a:t>
            </a:r>
            <a:r>
              <a:rPr lang="pt-BR" sz="2000" dirty="0">
                <a:hlinkClick r:id="rId2"/>
              </a:rPr>
              <a:t>SDD</a:t>
            </a:r>
            <a:r>
              <a:rPr lang="pt-BR" sz="2000" dirty="0"/>
              <a:t> de um computador é a memória de longo prazo, onde as coisas ficam armazenadas permanentemente ou até serem excluídas.</a:t>
            </a:r>
          </a:p>
          <a:p>
            <a:pPr marL="0" indent="0" algn="just" fontAlgn="base">
              <a:buNone/>
            </a:pPr>
            <a:r>
              <a:rPr lang="pt-BR" sz="2000" dirty="0" smtClean="0"/>
              <a:t>	Todo </a:t>
            </a:r>
            <a:r>
              <a:rPr lang="pt-BR" sz="2000" dirty="0"/>
              <a:t>dispositivo computacional tem uma RAM, não importa se é um </a:t>
            </a:r>
            <a:r>
              <a:rPr lang="pt-BR" sz="2000" i="1" dirty="0"/>
              <a:t>desktop</a:t>
            </a:r>
            <a:r>
              <a:rPr lang="pt-BR" sz="2000" dirty="0"/>
              <a:t> com Windows, </a:t>
            </a:r>
            <a:r>
              <a:rPr lang="pt-BR" sz="2000" dirty="0" err="1"/>
              <a:t>macOS</a:t>
            </a:r>
            <a:r>
              <a:rPr lang="pt-BR" sz="2000" dirty="0"/>
              <a:t> ou Linux; um </a:t>
            </a:r>
            <a:r>
              <a:rPr lang="pt-BR" sz="2000" dirty="0" err="1"/>
              <a:t>tablet</a:t>
            </a:r>
            <a:r>
              <a:rPr lang="pt-BR" sz="2000" dirty="0"/>
              <a:t> ou um smartphone; ou até mesmo um aparelho com um propósito específico, como uma TV inteligente. Quase todos os computadores também contam com formas de armazenar informações a longo prazo. Mas o processo de trabalho e feito na RAM.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0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iba o que é a memória RAM do celular e como ela funciona | Notícias |  TechTu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2"/>
            <a:ext cx="5267639" cy="352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SO AUMENTAR A MEMORIA RAM DO MEU PC ALL-IN-ONE ?? - Fórum TechTu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48" y="3106396"/>
            <a:ext cx="5001305" cy="287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92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" y="1504776"/>
            <a:ext cx="7413675" cy="50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8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27543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	A </a:t>
            </a:r>
            <a:r>
              <a:rPr lang="pt-BR" dirty="0"/>
              <a:t>RAM é um armazenamento temporário que termina quando o aparelho é desligado da energia elétrica. Então para que ela serve? Ela é muito rápida, sendo ideal para coisas que o computador trabalha ativamente, como aplicativos em </a:t>
            </a:r>
            <a:r>
              <a:rPr lang="pt-BR" dirty="0" smtClean="0"/>
              <a:t>execução.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/>
              <a:t>Vamos imaginar que a memória RAM seja a sua escrivaninha. Seu espaço de trabalho, onde você faz anotações rápidas, é o topo da mesa. Você precisa ter tudo à mão para encontrar rapidamente as coisas que precisa. Isso é a memória RAM. Em contraste, se você quer guardar algo para trabalhar em outro momento, você coloca aquilo na gaveta da escrivaninha - ou armazena no HD, quer seja localmente ou em nuvem.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083" y="4581923"/>
            <a:ext cx="4671184" cy="210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8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Vamos </a:t>
            </a:r>
            <a:r>
              <a:rPr lang="pt-BR" dirty="0"/>
              <a:t>dizer, por exemplo, que você queira trabalhar com uma planilha. Ao iniciar o Excel, seu computador carrega o aplicativo na memória RAM. Se você carregar uma planilha existente (que está armazenada no seu HD), o sistema operacional copia aquela informação também na memória RAM. 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Uma </a:t>
            </a:r>
            <a:r>
              <a:rPr lang="pt-BR" dirty="0"/>
              <a:t>das funcionalidades estendidas da memória RAM é ajudar a disponibilizar informações previamente acessadas muito mais rapidamente. Ao ligar seu computador e iniciar algum aplicativo, como o PowerPoint ou o </a:t>
            </a:r>
            <a:r>
              <a:rPr lang="pt-BR" dirty="0" err="1"/>
              <a:t>Spotify</a:t>
            </a:r>
            <a:r>
              <a:rPr lang="pt-BR" dirty="0"/>
              <a:t>, ele demora um pouco para carregar. Mas se você fecha o programa e depois o reinicia, o software é aberto quase que instantaneamente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513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Provisionamento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	A </a:t>
            </a:r>
            <a:r>
              <a:rPr lang="pt-BR" dirty="0"/>
              <a:t>maioria dos computadores mais básicos vem com 4 GB, enquanto os mais avançados (e consequentemente mais caros) contam com 8 GB ou até 16 GB como padrão. (Se você estiver disposto a pagar mais, dá para aumentar esse número</a:t>
            </a:r>
            <a:r>
              <a:rPr lang="pt-BR" dirty="0" smtClean="0"/>
              <a:t>.</a:t>
            </a:r>
          </a:p>
          <a:p>
            <a:pPr fontAlgn="base"/>
            <a:r>
              <a:rPr lang="pt-BR" b="1" dirty="0"/>
              <a:t>4 GB de RAM: </a:t>
            </a:r>
            <a:r>
              <a:rPr lang="pt-BR" dirty="0"/>
              <a:t>Se você apenas navega pela internet, trabalha com aplicações básicas do Office e, talvez, se arrisque um pouco na edição de fotos pessoais, 4 GB de memória são suficientes.</a:t>
            </a:r>
          </a:p>
          <a:p>
            <a:pPr fontAlgn="base"/>
            <a:r>
              <a:rPr lang="pt-BR" b="1" dirty="0"/>
              <a:t>8 GB de RAM: </a:t>
            </a:r>
            <a:r>
              <a:rPr lang="pt-BR" dirty="0"/>
              <a:t>Pessoas multitarefas ou </a:t>
            </a:r>
            <a:r>
              <a:rPr lang="pt-BR" i="1" dirty="0" err="1"/>
              <a:t>gamers</a:t>
            </a:r>
            <a:r>
              <a:rPr lang="pt-BR" dirty="0"/>
              <a:t> ocasionais devem escolher um computador com 8 GB de RAM.</a:t>
            </a:r>
          </a:p>
          <a:p>
            <a:pPr fontAlgn="base"/>
            <a:r>
              <a:rPr lang="pt-BR" b="1" dirty="0"/>
              <a:t>16 GB ou mais de RAM:</a:t>
            </a:r>
            <a:r>
              <a:rPr lang="pt-BR" dirty="0"/>
              <a:t> Algumas tarefas demandam uso intenso de computação, como jogos mais pesados, edição de vídeo e programação. Usuários “entusiastas” que não querem sofrer com lentidão em seus sistemas vão precisar de mais de 16 GB de </a:t>
            </a:r>
            <a:r>
              <a:rPr lang="pt-BR" dirty="0" smtClean="0"/>
              <a:t>RAM.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03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memórias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fontAlgn="base">
              <a:buNone/>
            </a:pPr>
            <a:r>
              <a:rPr lang="pt-BR" dirty="0" smtClean="0"/>
              <a:t>	No </a:t>
            </a:r>
            <a:r>
              <a:rPr lang="pt-BR" dirty="0"/>
              <a:t>fim dos anos 1990 e início de 2000, usuários tinham a escolha de memória RAM estática (SRAM), dinâmica (DRAM) ou dinâmica síncrona (SDRAM).</a:t>
            </a:r>
          </a:p>
          <a:p>
            <a:pPr marL="0" indent="0" algn="just" fontAlgn="base">
              <a:buNone/>
            </a:pPr>
            <a:r>
              <a:rPr lang="pt-BR" dirty="0" smtClean="0"/>
              <a:t>	Hoje</a:t>
            </a:r>
            <a:r>
              <a:rPr lang="pt-BR" dirty="0"/>
              <a:t>, o tipo mais comum é o DDR-RAM, que conta com diferentes interações, como DDR2, DDR3, DDR4 e DDR5. A sigla DDR significa “Taxa de Transferência Dobrada” (do inglês, </a:t>
            </a:r>
            <a:r>
              <a:rPr lang="pt-BR" i="1" dirty="0"/>
              <a:t>Double Data Rate</a:t>
            </a:r>
            <a:r>
              <a:rPr lang="pt-BR" dirty="0"/>
              <a:t>). Ela permite a transferência de múltiplos arquivos ao mesmo tempo. Sua velocidade chega a 25 gigabytes por segundo na versão DDR4-RAM.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/>
              <a:t>Há também diferentes tipos de velocidade da memória DDR4. Por padrão, esses cartões de memória giram em torno de 2500 MHz. Se você deseja tirar absolutamente o máximo de desempenho da sua memória, você pode adquirir uma memória RAM com um </a:t>
            </a:r>
            <a:r>
              <a:rPr lang="pt-BR" i="1" dirty="0" err="1"/>
              <a:t>clock</a:t>
            </a:r>
            <a:r>
              <a:rPr lang="pt-BR" dirty="0"/>
              <a:t> mais alto. Hoje em dia, é possível encontrar artigos que vão de 2333 a 5000 MHz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55984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810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Facetado</vt:lpstr>
      <vt:lpstr>Memória RAM</vt:lpstr>
      <vt:lpstr>Definição</vt:lpstr>
      <vt:lpstr>Definição</vt:lpstr>
      <vt:lpstr>Apresentação do PowerPoint</vt:lpstr>
      <vt:lpstr>Valores</vt:lpstr>
      <vt:lpstr>Papel</vt:lpstr>
      <vt:lpstr>Aplicação</vt:lpstr>
      <vt:lpstr>Provisionamento</vt:lpstr>
      <vt:lpstr>Tipos de memórias</vt:lpstr>
      <vt:lpstr>Ficar atento as integrações SO, placa mãe e memória RAM</vt:lpstr>
      <vt:lpstr>Slots para memória</vt:lpstr>
      <vt:lpstr>DDR3 X DDR4 </vt:lpstr>
      <vt:lpstr>Apresentação do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Memória RAM</dc:title>
  <dc:creator>Gustavo</dc:creator>
  <cp:lastModifiedBy>Gustavo</cp:lastModifiedBy>
  <cp:revision>3</cp:revision>
  <dcterms:created xsi:type="dcterms:W3CDTF">2021-12-27T13:21:30Z</dcterms:created>
  <dcterms:modified xsi:type="dcterms:W3CDTF">2021-12-27T13:46:01Z</dcterms:modified>
</cp:coreProperties>
</file>