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3" r:id="rId8"/>
    <p:sldId id="260" r:id="rId9"/>
    <p:sldId id="265" r:id="rId10"/>
    <p:sldId id="261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10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44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43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60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94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0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6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46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95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27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7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80D4-0F48-457C-97FC-9F5F63346461}" type="datetimeFigureOut">
              <a:rPr lang="pt-BR" smtClean="0"/>
              <a:t>16/06/2023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4366-8014-4D73-B160-90C5DDF375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18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Lógica de Programação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0456" y="3602038"/>
            <a:ext cx="11771290" cy="2618458"/>
          </a:xfrm>
        </p:spPr>
        <p:txBody>
          <a:bodyPr>
            <a:normAutofit fontScale="92500" lnSpcReduction="20000"/>
          </a:bodyPr>
          <a:lstStyle/>
          <a:p>
            <a:r>
              <a:rPr lang="pt-BR" sz="3500" dirty="0" smtClean="0"/>
              <a:t>AI ATTI</a:t>
            </a:r>
          </a:p>
          <a:p>
            <a:r>
              <a:rPr lang="pt-BR" sz="3600" b="1" dirty="0"/>
              <a:t>Aprendizagem Industrial em </a:t>
            </a:r>
            <a:r>
              <a:rPr lang="pt-BR" sz="3600" b="1" dirty="0" smtClean="0"/>
              <a:t>Assistente Técnico em Tecnologia da Informação</a:t>
            </a:r>
            <a:endParaRPr lang="pt-BR" dirty="0"/>
          </a:p>
          <a:p>
            <a:r>
              <a:rPr lang="pt-BR" sz="3000" dirty="0" smtClean="0"/>
              <a:t>Atividade de Avaliação</a:t>
            </a:r>
          </a:p>
          <a:p>
            <a:endParaRPr lang="pt-BR" sz="3000" dirty="0" smtClean="0"/>
          </a:p>
          <a:p>
            <a:r>
              <a:rPr lang="pt-BR" sz="1500" dirty="0" smtClean="0"/>
              <a:t>GERSON TRINDADE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67970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05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499" y="1040014"/>
            <a:ext cx="11795974" cy="47426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dirty="0" smtClean="0"/>
              <a:t>Descreva com suas próprias palavras o que você entende sobre: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sz="2800" dirty="0" smtClean="0"/>
              <a:t>Encapsulamento em Programação Orientada a Objetos.</a:t>
            </a:r>
          </a:p>
          <a:p>
            <a:pPr lvl="1"/>
            <a:endParaRPr lang="pt-BR" sz="2800" dirty="0"/>
          </a:p>
          <a:p>
            <a:pPr lvl="1"/>
            <a:endParaRPr lang="pt-BR" sz="2800" dirty="0" smtClean="0"/>
          </a:p>
          <a:p>
            <a:pPr lvl="1"/>
            <a:r>
              <a:rPr lang="pt-BR" sz="2800" dirty="0" smtClean="0"/>
              <a:t>Abstração </a:t>
            </a:r>
            <a:r>
              <a:rPr lang="pt-BR" sz="2800" dirty="0"/>
              <a:t>em Programação Orientada a Objetos</a:t>
            </a:r>
            <a:r>
              <a:rPr lang="pt-BR" sz="2800" dirty="0" smtClean="0"/>
              <a:t>.</a:t>
            </a:r>
          </a:p>
          <a:p>
            <a:pPr lvl="1"/>
            <a:endParaRPr lang="pt-BR" sz="2800" dirty="0"/>
          </a:p>
          <a:p>
            <a:pPr marL="457200" lvl="1" indent="0">
              <a:buNone/>
            </a:pPr>
            <a:endParaRPr lang="pt-BR" sz="2800" dirty="0" smtClean="0"/>
          </a:p>
          <a:p>
            <a:pPr lvl="1"/>
            <a:r>
              <a:rPr lang="pt-BR" sz="2800" dirty="0" smtClean="0"/>
              <a:t>Polimorfismo em Programação Orientada a Objetos.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2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05 - Resposta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499" y="1040013"/>
            <a:ext cx="11795974" cy="4925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Coloque aqui a sua resposta.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1972" y="1700011"/>
            <a:ext cx="11642501" cy="488109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42835" y="1832232"/>
            <a:ext cx="112137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Encapsulamento:</a:t>
            </a:r>
          </a:p>
          <a:p>
            <a:r>
              <a:rPr lang="pt-BR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Encapsulamento é quando a gente coloca os </a:t>
            </a:r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em </a:t>
            </a:r>
            <a:r>
              <a:rPr lang="pt-BR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um objeto. </a:t>
            </a:r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Isso é para </a:t>
            </a:r>
            <a:r>
              <a:rPr lang="pt-BR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esconder os detalhes internos desse objeto e só deixar </a:t>
            </a:r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coisas desejáveis visíveis </a:t>
            </a:r>
            <a:r>
              <a:rPr lang="pt-BR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para quem for usar</a:t>
            </a:r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.</a:t>
            </a:r>
          </a:p>
          <a:p>
            <a:endParaRPr lang="pt-BR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b="1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Abstração</a:t>
            </a:r>
            <a:r>
              <a:rPr lang="pt-BR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: </a:t>
            </a:r>
            <a:endParaRPr lang="pt-BR" b="1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Ela nos permite </a:t>
            </a:r>
            <a:r>
              <a:rPr lang="pt-BR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aos programadores criar representações simplificadas de objetos do mundo real em um sistema de software, sem se preocupar com detalhes desnecessários ou complexos.</a:t>
            </a:r>
          </a:p>
          <a:p>
            <a:endParaRPr lang="pt-BR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b="1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Polimorfismo</a:t>
            </a:r>
            <a:endParaRPr lang="pt-BR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É quando um objeto pode ser usado </a:t>
            </a:r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de diversos jeitos. </a:t>
            </a:r>
            <a:r>
              <a:rPr lang="pt-BR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Isso </a:t>
            </a:r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é, </a:t>
            </a:r>
            <a:r>
              <a:rPr lang="pt-BR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 mesma ação pode ter comportamentos diferentes dependendo do tipo de objeto que a executa. É como se diferentes objetos interpretassem a mesma ação de diferentes formas.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36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01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1103" y="737401"/>
            <a:ext cx="11795974" cy="1303942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Considere o trecho de </a:t>
            </a:r>
            <a:r>
              <a:rPr lang="pt-BR" dirty="0" err="1" smtClean="0"/>
              <a:t>pseudo-código</a:t>
            </a:r>
            <a:r>
              <a:rPr lang="pt-BR" dirty="0" smtClean="0"/>
              <a:t> escrito em </a:t>
            </a:r>
            <a:r>
              <a:rPr lang="pt-BR" dirty="0" err="1" smtClean="0"/>
              <a:t>Portugol</a:t>
            </a:r>
            <a:r>
              <a:rPr lang="pt-BR" dirty="0" smtClean="0"/>
              <a:t> Studio e descreva o que acontece com o valor das variáveis durante a execução das linhas de comando.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533" y="2118601"/>
            <a:ext cx="6391478" cy="44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4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01 - Resposta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499" y="1040013"/>
            <a:ext cx="11795974" cy="4925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Descreva aqui a resposta.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1972" y="1700011"/>
            <a:ext cx="11642501" cy="488109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21972" y="1779687"/>
            <a:ext cx="110165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Temos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um programa que declara três variáveis inteiras: </a:t>
            </a:r>
            <a:endParaRPr lang="pt-BR" sz="1600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sz="1600" b="1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valor_1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, valor_2 e valor_3. </a:t>
            </a:r>
            <a:endParaRPr lang="pt-BR" sz="1600" b="1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Em seguida, </a:t>
            </a:r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atribuímos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valores à </a:t>
            </a:r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elas:</a:t>
            </a:r>
            <a:endParaRPr lang="pt-BR" sz="16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valor_1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=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valor_2 =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-3</a:t>
            </a: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valor_3 =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7</a:t>
            </a:r>
          </a:p>
          <a:p>
            <a:endParaRPr lang="pt-BR" sz="1600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Na próxima linha, temos a </a:t>
            </a:r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expressão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: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valor_2 += valor_3 * valor_1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. </a:t>
            </a: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Isso </a:t>
            </a:r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nos mostra que queremos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multiplicar o valor de valor_3 pelo valor de valor_1 </a:t>
            </a:r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 depois colocar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esse resultado ao valor atual de valor_2.</a:t>
            </a: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Essa conta é de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valor_2 = valor_2 + (valor_3 * valor_1). </a:t>
            </a:r>
            <a:endParaRPr lang="pt-BR" sz="1600" b="1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Então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, o resultado vai ser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-3 + (7 * 5) = -3 + 35 = 32. </a:t>
            </a:r>
            <a:endParaRPr lang="pt-BR" sz="1600" b="1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E no final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o valor_2 será </a:t>
            </a:r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atualizado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para 32.</a:t>
            </a:r>
          </a:p>
          <a:p>
            <a:endParaRPr lang="pt-BR" sz="1600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A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saída do programa </a:t>
            </a:r>
            <a:r>
              <a:rPr lang="pt-BR" sz="1600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no terminal vai ser dê </a:t>
            </a:r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de:</a:t>
            </a: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O valor de valor_1 é: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5</a:t>
            </a: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O valor de valor_2 é: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32</a:t>
            </a:r>
          </a:p>
          <a:p>
            <a:r>
              <a:rPr lang="pt-BR" sz="1600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O valor de valor_3 é: </a:t>
            </a:r>
            <a:r>
              <a:rPr lang="pt-BR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18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02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499" y="1040012"/>
            <a:ext cx="11795974" cy="533503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Escreva um algoritmo em </a:t>
            </a:r>
            <a:r>
              <a:rPr lang="pt-BR" dirty="0" err="1" smtClean="0"/>
              <a:t>Portugol</a:t>
            </a:r>
            <a:r>
              <a:rPr lang="pt-BR" dirty="0" smtClean="0"/>
              <a:t> Studio que atenda os requisitos descritos abaixo:</a:t>
            </a:r>
          </a:p>
          <a:p>
            <a:r>
              <a:rPr lang="pt-BR" dirty="0" smtClean="0"/>
              <a:t>O algoritmo deve solicitar o nome de 3 alunos e guardar na variável do tipo vetor denominada </a:t>
            </a:r>
            <a:r>
              <a:rPr lang="pt-BR" b="1" i="1" dirty="0" err="1" smtClean="0"/>
              <a:t>nAluno</a:t>
            </a:r>
            <a:r>
              <a:rPr lang="pt-BR" b="1" i="1" dirty="0" smtClean="0"/>
              <a:t>[]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algoritmo em seguida deve solicitar 3 notas para cada aluno e guardar cada uma delas em variáveis do tipo vetor denominadas(</a:t>
            </a:r>
            <a:r>
              <a:rPr lang="pt-BR" b="1" i="1" dirty="0" smtClean="0"/>
              <a:t>n1[]</a:t>
            </a:r>
            <a:r>
              <a:rPr lang="pt-BR" dirty="0" smtClean="0"/>
              <a:t>, </a:t>
            </a:r>
            <a:r>
              <a:rPr lang="pt-BR" b="1" i="1" dirty="0" smtClean="0"/>
              <a:t>n2[]</a:t>
            </a:r>
            <a:r>
              <a:rPr lang="pt-BR" dirty="0" smtClean="0"/>
              <a:t> e </a:t>
            </a:r>
            <a:r>
              <a:rPr lang="pt-BR" b="1" i="1" dirty="0" smtClean="0"/>
              <a:t>n3[]</a:t>
            </a:r>
            <a:r>
              <a:rPr lang="pt-BR" dirty="0" smtClean="0"/>
              <a:t>). </a:t>
            </a:r>
          </a:p>
          <a:p>
            <a:r>
              <a:rPr lang="pt-BR" dirty="0" smtClean="0"/>
              <a:t>Calcular e apresentar a média final de cada aluno (</a:t>
            </a:r>
            <a:r>
              <a:rPr lang="pt-BR" b="1" i="1" dirty="0" err="1" smtClean="0"/>
              <a:t>mF</a:t>
            </a:r>
            <a:r>
              <a:rPr lang="pt-BR" dirty="0" smtClean="0"/>
              <a:t>) e informar a situação do aluno (</a:t>
            </a:r>
            <a:r>
              <a:rPr lang="pt-BR" b="1" i="1" dirty="0" smtClean="0">
                <a:solidFill>
                  <a:srgbClr val="0070C0"/>
                </a:solidFill>
              </a:rPr>
              <a:t>Aprovado</a:t>
            </a:r>
            <a:r>
              <a:rPr lang="pt-BR" dirty="0" smtClean="0"/>
              <a:t>, </a:t>
            </a:r>
            <a:r>
              <a:rPr lang="pt-BR" b="1" i="1" dirty="0" smtClean="0">
                <a:solidFill>
                  <a:srgbClr val="FF0000"/>
                </a:solidFill>
              </a:rPr>
              <a:t>Reprovado</a:t>
            </a:r>
            <a:r>
              <a:rPr lang="pt-BR" dirty="0" smtClean="0"/>
              <a:t> ou </a:t>
            </a:r>
            <a:r>
              <a:rPr lang="pt-BR" b="1" i="1" dirty="0" smtClean="0">
                <a:solidFill>
                  <a:schemeClr val="accent2">
                    <a:lumMod val="75000"/>
                  </a:schemeClr>
                </a:solidFill>
              </a:rPr>
              <a:t>Recuperação</a:t>
            </a:r>
            <a:r>
              <a:rPr lang="pt-BR" dirty="0" smtClean="0"/>
              <a:t>).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Nota: </a:t>
            </a:r>
          </a:p>
          <a:p>
            <a:pPr marL="457200" lvl="1" indent="0">
              <a:buNone/>
            </a:pPr>
            <a:r>
              <a:rPr lang="pt-BR" dirty="0" smtClean="0"/>
              <a:t>Se </a:t>
            </a:r>
            <a:r>
              <a:rPr lang="pt-BR" b="1" dirty="0" err="1" smtClean="0"/>
              <a:t>mF</a:t>
            </a:r>
            <a:r>
              <a:rPr lang="pt-BR" dirty="0" smtClean="0"/>
              <a:t> &gt;= 7.0 o aluno está </a:t>
            </a:r>
            <a:r>
              <a:rPr lang="pt-BR" b="1" i="1" dirty="0" smtClean="0"/>
              <a:t>Aprovado</a:t>
            </a:r>
          </a:p>
          <a:p>
            <a:pPr marL="457200" lvl="1" indent="0">
              <a:buNone/>
            </a:pPr>
            <a:r>
              <a:rPr lang="pt-BR" dirty="0" smtClean="0"/>
              <a:t>Se </a:t>
            </a:r>
            <a:r>
              <a:rPr lang="pt-BR" b="1" dirty="0" err="1" smtClean="0"/>
              <a:t>mF</a:t>
            </a:r>
            <a:r>
              <a:rPr lang="pt-BR" dirty="0" smtClean="0"/>
              <a:t> &lt; 5.0 o aluno está </a:t>
            </a:r>
            <a:r>
              <a:rPr lang="pt-BR" b="1" i="1" dirty="0" smtClean="0"/>
              <a:t>Reprovado</a:t>
            </a:r>
          </a:p>
          <a:p>
            <a:pPr marL="457200" lvl="1" indent="0">
              <a:buNone/>
            </a:pPr>
            <a:r>
              <a:rPr lang="pt-BR" dirty="0" smtClean="0"/>
              <a:t>Caso contrário o aluno está em </a:t>
            </a:r>
            <a:r>
              <a:rPr lang="pt-BR" b="1" i="1" dirty="0" smtClean="0"/>
              <a:t>Recuperação</a:t>
            </a:r>
            <a:endParaRPr lang="pt-BR" b="1" i="1" dirty="0"/>
          </a:p>
        </p:txBody>
      </p:sp>
    </p:spTree>
    <p:extLst>
      <p:ext uri="{BB962C8B-B14F-4D97-AF65-F5344CB8AC3E}">
        <p14:creationId xmlns:p14="http://schemas.microsoft.com/office/powerpoint/2010/main" val="7513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02 - Resposta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499" y="1040013"/>
            <a:ext cx="11795974" cy="4925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Cole aqui o “</a:t>
            </a:r>
            <a:r>
              <a:rPr lang="pt-BR" b="1" i="1" dirty="0" err="1" smtClean="0"/>
              <a:t>print</a:t>
            </a:r>
            <a:r>
              <a:rPr lang="pt-BR" dirty="0" smtClean="0"/>
              <a:t>” da tela que contém o código que você escreveu.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1972" y="1700011"/>
            <a:ext cx="11642501" cy="488109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 rot="16200000">
            <a:off x="1746292" y="5359108"/>
            <a:ext cx="679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  <a:sym typeface="Wingdings" panose="05000000000000000000" pitchFamily="2" charset="2"/>
              </a:rPr>
              <a:t></a:t>
            </a:r>
            <a:endParaRPr lang="pt-BR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415366" y="5736265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Parte 1</a:t>
            </a:r>
          </a:p>
        </p:txBody>
      </p:sp>
      <p:sp>
        <p:nvSpPr>
          <p:cNvPr id="9" name="Retângulo 8"/>
          <p:cNvSpPr/>
          <p:nvPr/>
        </p:nvSpPr>
        <p:spPr>
          <a:xfrm>
            <a:off x="7225386" y="2898353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Parte 2</a:t>
            </a:r>
          </a:p>
        </p:txBody>
      </p:sp>
      <p:sp>
        <p:nvSpPr>
          <p:cNvPr id="10" name="Retângulo 9"/>
          <p:cNvSpPr/>
          <p:nvPr/>
        </p:nvSpPr>
        <p:spPr>
          <a:xfrm rot="5400000">
            <a:off x="7487425" y="3422653"/>
            <a:ext cx="679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  <a:sym typeface="Wingdings" panose="05000000000000000000" pitchFamily="2" charset="2"/>
              </a:rPr>
              <a:t></a:t>
            </a:r>
            <a:endParaRPr lang="pt-BR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725" y="4010297"/>
            <a:ext cx="8767747" cy="245608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1" y="1700011"/>
            <a:ext cx="3531572" cy="306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6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dirty="0" smtClean="0"/>
              <a:t>Questão 03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226" y="949861"/>
            <a:ext cx="11795974" cy="1922128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Escreva um pequeno algoritmo utilizando o modo gráfico do </a:t>
            </a:r>
            <a:r>
              <a:rPr lang="pt-BR" dirty="0" err="1" smtClean="0"/>
              <a:t>Portugol</a:t>
            </a:r>
            <a:r>
              <a:rPr lang="pt-BR" dirty="0" smtClean="0"/>
              <a:t> Studio que movimente, utilizando as setas de direção do teclado, uma pequena bola azul de 25 pixels de diâmetro dentro de uma janela de formulário de tamanho 600 x 500 pixels. O controle do movimento não deve permitir que a bola saia da área da tela definida.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361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03 - Resposta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499" y="1040013"/>
            <a:ext cx="11795974" cy="4925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Cole aqui o “</a:t>
            </a:r>
            <a:r>
              <a:rPr lang="pt-BR" b="1" i="1" dirty="0" err="1" smtClean="0"/>
              <a:t>print</a:t>
            </a:r>
            <a:r>
              <a:rPr lang="pt-BR" dirty="0" smtClean="0"/>
              <a:t>” da tela que contém o código que você escreveu.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1972" y="1700011"/>
            <a:ext cx="11642501" cy="488109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427524" y="5185839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Parte 1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688313" y="6148309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Parte 2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9367537" y="5989420"/>
            <a:ext cx="134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</a:rPr>
              <a:t>Parte 3</a:t>
            </a:r>
          </a:p>
        </p:txBody>
      </p:sp>
      <p:sp>
        <p:nvSpPr>
          <p:cNvPr id="13" name="Retângulo 12"/>
          <p:cNvSpPr/>
          <p:nvPr/>
        </p:nvSpPr>
        <p:spPr>
          <a:xfrm rot="16200000">
            <a:off x="1758450" y="4763780"/>
            <a:ext cx="679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  <a:sym typeface="Wingdings" panose="05000000000000000000" pitchFamily="2" charset="2"/>
              </a:rPr>
              <a:t></a:t>
            </a:r>
            <a:endParaRPr lang="pt-BR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4" name="Retângulo 13"/>
          <p:cNvSpPr/>
          <p:nvPr/>
        </p:nvSpPr>
        <p:spPr>
          <a:xfrm rot="16200000">
            <a:off x="5908780" y="5561516"/>
            <a:ext cx="679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  <a:sym typeface="Wingdings" panose="05000000000000000000" pitchFamily="2" charset="2"/>
              </a:rPr>
              <a:t></a:t>
            </a:r>
            <a:endParaRPr lang="pt-BR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5" name="Retângulo 14"/>
          <p:cNvSpPr/>
          <p:nvPr/>
        </p:nvSpPr>
        <p:spPr>
          <a:xfrm rot="16200000">
            <a:off x="9513797" y="5612101"/>
            <a:ext cx="679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ascadia Mono Light" panose="020B0609020000020004" pitchFamily="49" charset="0"/>
                <a:cs typeface="Cascadia Mono Light" panose="020B0609020000020004" pitchFamily="49" charset="0"/>
                <a:sym typeface="Wingdings" panose="05000000000000000000" pitchFamily="2" charset="2"/>
              </a:rPr>
              <a:t></a:t>
            </a:r>
            <a:endParaRPr lang="pt-BR" dirty="0" smtClean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3" y="1684577"/>
            <a:ext cx="3777580" cy="286487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/>
          <a:srcRect r="24007"/>
          <a:stretch/>
        </p:blipFill>
        <p:spPr>
          <a:xfrm>
            <a:off x="4074172" y="1689313"/>
            <a:ext cx="4199470" cy="377137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985" y="1679925"/>
            <a:ext cx="3852751" cy="408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5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04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499" y="1040013"/>
            <a:ext cx="11795974" cy="4253204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 smtClean="0"/>
              <a:t>Escreva um algoritmo que solicite três tamanhos de lados para formar um triângulo e guarde nas variáveis  denominadas </a:t>
            </a:r>
            <a:r>
              <a:rPr lang="pt-BR" b="1" i="1" dirty="0" smtClean="0"/>
              <a:t>L1</a:t>
            </a:r>
            <a:r>
              <a:rPr lang="pt-BR" dirty="0" smtClean="0"/>
              <a:t>, </a:t>
            </a:r>
            <a:r>
              <a:rPr lang="pt-BR" b="1" i="1" dirty="0" smtClean="0"/>
              <a:t>L2</a:t>
            </a:r>
            <a:r>
              <a:rPr lang="pt-BR" dirty="0" smtClean="0"/>
              <a:t> e </a:t>
            </a:r>
            <a:r>
              <a:rPr lang="pt-BR" b="1" i="1" dirty="0" smtClean="0"/>
              <a:t>L3</a:t>
            </a:r>
            <a:r>
              <a:rPr lang="pt-BR" dirty="0" smtClean="0"/>
              <a:t> e verifique se os três lados são válidos para formar um </a:t>
            </a:r>
            <a:r>
              <a:rPr lang="pt-BR" b="1" i="1" dirty="0" smtClean="0"/>
              <a:t>TRIÂNGULO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O algoritmo deve mostrar uma das seguintes mensagens: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“Os três lados fornecidos podem formar um TRIÂNGULO.”         ou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/>
              <a:t>“Os três lados fornecidos </a:t>
            </a:r>
            <a:r>
              <a:rPr lang="pt-BR" dirty="0" smtClean="0"/>
              <a:t>não podem </a:t>
            </a:r>
            <a:r>
              <a:rPr lang="pt-BR" dirty="0"/>
              <a:t>formar um </a:t>
            </a:r>
            <a:r>
              <a:rPr lang="pt-BR" dirty="0" smtClean="0"/>
              <a:t>TRIÂNGULO.”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39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72732"/>
          </a:xfrm>
        </p:spPr>
        <p:txBody>
          <a:bodyPr/>
          <a:lstStyle/>
          <a:p>
            <a:r>
              <a:rPr lang="pt-BR" b="1" dirty="0" smtClean="0"/>
              <a:t>Questão 04 - Resposta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8499" y="1040013"/>
            <a:ext cx="11795974" cy="49257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Cole aqui o “</a:t>
            </a:r>
            <a:r>
              <a:rPr lang="pt-BR" b="1" i="1" dirty="0" err="1" smtClean="0"/>
              <a:t>print</a:t>
            </a:r>
            <a:r>
              <a:rPr lang="pt-BR" dirty="0" smtClean="0"/>
              <a:t>” da tela que contém o código que você escreveu.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21972" y="1700011"/>
            <a:ext cx="11642501" cy="4881093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932" y="1950089"/>
            <a:ext cx="8797108" cy="438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5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7477</TotalTime>
  <Words>676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Cascadia Mono Light</vt:lpstr>
      <vt:lpstr>Wingdings</vt:lpstr>
      <vt:lpstr>Tema do Office</vt:lpstr>
      <vt:lpstr>Lógica de Programação</vt:lpstr>
      <vt:lpstr>Questão 01</vt:lpstr>
      <vt:lpstr>Questão 01 - Resposta</vt:lpstr>
      <vt:lpstr>Questão 02</vt:lpstr>
      <vt:lpstr>Questão 02 - Resposta</vt:lpstr>
      <vt:lpstr>Questão 03</vt:lpstr>
      <vt:lpstr>Questão 03 - Resposta</vt:lpstr>
      <vt:lpstr>Questão 04</vt:lpstr>
      <vt:lpstr>Questão 04 - Resposta</vt:lpstr>
      <vt:lpstr>Questão 05</vt:lpstr>
      <vt:lpstr>Questão 05 - Resposta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Programação</dc:title>
  <dc:creator>Conta da Microsoft</dc:creator>
  <cp:lastModifiedBy>GABRIEL SCHWEDER PISKE</cp:lastModifiedBy>
  <cp:revision>23</cp:revision>
  <dcterms:created xsi:type="dcterms:W3CDTF">2023-06-01T22:59:48Z</dcterms:created>
  <dcterms:modified xsi:type="dcterms:W3CDTF">2023-06-16T19:22:18Z</dcterms:modified>
</cp:coreProperties>
</file>