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6" r:id="rId3"/>
    <p:sldId id="325" r:id="rId4"/>
    <p:sldId id="327" r:id="rId5"/>
    <p:sldId id="328" r:id="rId6"/>
    <p:sldId id="329" r:id="rId7"/>
    <p:sldId id="332" r:id="rId8"/>
    <p:sldId id="333" r:id="rId9"/>
    <p:sldId id="334" r:id="rId10"/>
    <p:sldId id="335" r:id="rId11"/>
    <p:sldId id="330" r:id="rId12"/>
    <p:sldId id="331" r:id="rId13"/>
    <p:sldId id="309" r:id="rId14"/>
    <p:sldId id="322" r:id="rId15"/>
    <p:sldId id="301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1948" autoAdjust="0"/>
  </p:normalViewPr>
  <p:slideViewPr>
    <p:cSldViewPr snapToGrid="0">
      <p:cViewPr varScale="1">
        <p:scale>
          <a:sx n="66" d="100"/>
          <a:sy n="66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3163-50DD-4936-AAC5-F52569203D82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69260-9709-464F-ABD2-47F0373AB9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41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Listar</a:t>
            </a:r>
            <a:r>
              <a:rPr lang="pt-BR" baseline="0" dirty="0" smtClean="0"/>
              <a:t> itens e Criar dois cenários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69260-9709-464F-ABD2-47F0373AB9A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4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5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6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10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4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0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1233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4DAE-FCA4-4B31-A76B-DBF933917A14}" type="datetimeFigureOut">
              <a:rPr lang="pt-BR" smtClean="0"/>
              <a:t>16/01/2023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5A2B-3931-4DDC-B063-3D8EC18DE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2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damateria.com.br/tempos-verbais-no-ingles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Unidades de medida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466" y="1796400"/>
            <a:ext cx="7637067" cy="35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9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- Anos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1956 – </a:t>
            </a:r>
            <a:r>
              <a:rPr lang="pt-BR" dirty="0" err="1" smtClean="0"/>
              <a:t>nineteen</a:t>
            </a:r>
            <a:r>
              <a:rPr lang="pt-BR" dirty="0" smtClean="0"/>
              <a:t> </a:t>
            </a:r>
            <a:r>
              <a:rPr lang="pt-BR" dirty="0" err="1" smtClean="0"/>
              <a:t>fifty</a:t>
            </a:r>
            <a:r>
              <a:rPr lang="pt-BR" dirty="0" smtClean="0"/>
              <a:t> </a:t>
            </a:r>
            <a:r>
              <a:rPr lang="pt-BR" dirty="0" err="1" smtClean="0"/>
              <a:t>six</a:t>
            </a:r>
            <a:endParaRPr lang="pt-BR" dirty="0" smtClean="0"/>
          </a:p>
          <a:p>
            <a:r>
              <a:rPr lang="pt-BR" dirty="0" smtClean="0"/>
              <a:t>1990 – </a:t>
            </a:r>
            <a:r>
              <a:rPr lang="pt-BR" dirty="0" err="1" smtClean="0"/>
              <a:t>nineteen</a:t>
            </a:r>
            <a:r>
              <a:rPr lang="pt-BR" dirty="0" smtClean="0"/>
              <a:t> </a:t>
            </a:r>
            <a:r>
              <a:rPr lang="pt-BR" dirty="0" err="1" smtClean="0"/>
              <a:t>ninety</a:t>
            </a:r>
            <a:endParaRPr lang="pt-BR" dirty="0" smtClean="0"/>
          </a:p>
          <a:p>
            <a:r>
              <a:rPr lang="pt-BR" dirty="0" smtClean="0"/>
              <a:t>1821 – </a:t>
            </a:r>
            <a:r>
              <a:rPr lang="pt-BR" dirty="0" err="1" smtClean="0"/>
              <a:t>eighteen</a:t>
            </a:r>
            <a:r>
              <a:rPr lang="pt-BR" dirty="0" smtClean="0"/>
              <a:t> </a:t>
            </a:r>
            <a:r>
              <a:rPr lang="pt-BR" dirty="0" err="1" smtClean="0"/>
              <a:t>twenty-one</a:t>
            </a:r>
            <a:endParaRPr lang="pt-BR" dirty="0" smtClean="0"/>
          </a:p>
          <a:p>
            <a:r>
              <a:rPr lang="pt-BR" dirty="0" smtClean="0"/>
              <a:t>2000 – </a:t>
            </a:r>
            <a:r>
              <a:rPr lang="pt-BR" dirty="0" err="1" smtClean="0"/>
              <a:t>Two</a:t>
            </a:r>
            <a:r>
              <a:rPr lang="pt-BR" dirty="0" smtClean="0"/>
              <a:t> Thousand</a:t>
            </a:r>
          </a:p>
          <a:p>
            <a:r>
              <a:rPr lang="pt-BR" dirty="0" smtClean="0"/>
              <a:t>2010 – </a:t>
            </a:r>
            <a:r>
              <a:rPr lang="pt-BR" dirty="0" err="1" smtClean="0"/>
              <a:t>two</a:t>
            </a:r>
            <a:r>
              <a:rPr lang="pt-BR" dirty="0" smtClean="0"/>
              <a:t> Thousand </a:t>
            </a:r>
            <a:r>
              <a:rPr lang="pt-BR" dirty="0" err="1" smtClean="0"/>
              <a:t>ten</a:t>
            </a:r>
            <a:endParaRPr lang="pt-BR" dirty="0" smtClean="0"/>
          </a:p>
          <a:p>
            <a:r>
              <a:rPr lang="pt-BR" dirty="0" smtClean="0"/>
              <a:t>1901 – </a:t>
            </a:r>
            <a:r>
              <a:rPr lang="pt-BR" dirty="0" err="1" smtClean="0"/>
              <a:t>nineteen</a:t>
            </a:r>
            <a:r>
              <a:rPr lang="pt-BR" dirty="0" smtClean="0"/>
              <a:t> oh </a:t>
            </a:r>
            <a:r>
              <a:rPr lang="pt-BR" dirty="0" err="1" smtClean="0"/>
              <a:t>one</a:t>
            </a:r>
            <a:endParaRPr lang="pt-BR" dirty="0" smtClean="0"/>
          </a:p>
          <a:p>
            <a:r>
              <a:rPr lang="pt-BR" dirty="0" smtClean="0"/>
              <a:t>866 - </a:t>
            </a:r>
            <a:r>
              <a:rPr lang="en-US" dirty="0"/>
              <a:t>eight hundred sixty-six </a:t>
            </a:r>
            <a:r>
              <a:rPr lang="en-US" dirty="0" err="1"/>
              <a:t>ou</a:t>
            </a:r>
            <a:r>
              <a:rPr lang="en-US" dirty="0"/>
              <a:t> eight sixty-six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372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Números ordinais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 numCol="3"/>
          <a:lstStyle/>
          <a:p>
            <a:r>
              <a:rPr lang="pt-BR" dirty="0" smtClean="0"/>
              <a:t>1st- </a:t>
            </a:r>
            <a:r>
              <a:rPr lang="pt-BR" dirty="0" err="1" smtClean="0"/>
              <a:t>First</a:t>
            </a:r>
            <a:endParaRPr lang="pt-BR" dirty="0" smtClean="0"/>
          </a:p>
          <a:p>
            <a:r>
              <a:rPr lang="pt-BR" dirty="0" smtClean="0"/>
              <a:t>2nd- </a:t>
            </a:r>
            <a:r>
              <a:rPr lang="pt-BR" dirty="0" err="1" smtClean="0"/>
              <a:t>Second</a:t>
            </a:r>
            <a:endParaRPr lang="pt-BR" dirty="0" smtClean="0"/>
          </a:p>
          <a:p>
            <a:r>
              <a:rPr lang="pt-BR" dirty="0" smtClean="0"/>
              <a:t>3rd- </a:t>
            </a:r>
            <a:r>
              <a:rPr lang="pt-BR" dirty="0" err="1" smtClean="0"/>
              <a:t>third</a:t>
            </a:r>
            <a:endParaRPr lang="pt-BR" dirty="0" smtClean="0"/>
          </a:p>
          <a:p>
            <a:r>
              <a:rPr lang="pt-BR" dirty="0" smtClean="0"/>
              <a:t>4th- </a:t>
            </a:r>
            <a:r>
              <a:rPr lang="pt-BR" dirty="0" err="1" smtClean="0"/>
              <a:t>fourth</a:t>
            </a:r>
            <a:endParaRPr lang="pt-BR" dirty="0" smtClean="0"/>
          </a:p>
          <a:p>
            <a:r>
              <a:rPr lang="pt-BR" dirty="0" smtClean="0"/>
              <a:t>5th-fifth</a:t>
            </a:r>
          </a:p>
          <a:p>
            <a:r>
              <a:rPr lang="pt-BR" dirty="0" smtClean="0"/>
              <a:t>6th- </a:t>
            </a:r>
            <a:r>
              <a:rPr lang="pt-BR" dirty="0" err="1" smtClean="0"/>
              <a:t>sixth</a:t>
            </a:r>
            <a:endParaRPr lang="pt-BR" dirty="0" smtClean="0"/>
          </a:p>
          <a:p>
            <a:r>
              <a:rPr lang="pt-BR" dirty="0" smtClean="0"/>
              <a:t>7th- </a:t>
            </a:r>
            <a:r>
              <a:rPr lang="pt-BR" dirty="0" err="1" smtClean="0"/>
              <a:t>seventh</a:t>
            </a:r>
            <a:endParaRPr lang="pt-BR" dirty="0" smtClean="0"/>
          </a:p>
          <a:p>
            <a:r>
              <a:rPr lang="pt-BR" dirty="0" smtClean="0"/>
              <a:t>8th- </a:t>
            </a:r>
            <a:r>
              <a:rPr lang="pt-BR" dirty="0" err="1" smtClean="0"/>
              <a:t>eighth</a:t>
            </a:r>
            <a:endParaRPr lang="pt-BR" dirty="0" smtClean="0"/>
          </a:p>
          <a:p>
            <a:r>
              <a:rPr lang="pt-BR" dirty="0" smtClean="0"/>
              <a:t>9th- </a:t>
            </a:r>
            <a:r>
              <a:rPr lang="pt-BR" dirty="0" err="1" smtClean="0"/>
              <a:t>ninth</a:t>
            </a:r>
            <a:endParaRPr lang="pt-BR" dirty="0" smtClean="0"/>
          </a:p>
          <a:p>
            <a:r>
              <a:rPr lang="pt-BR" dirty="0" smtClean="0"/>
              <a:t>10th-tenth</a:t>
            </a:r>
          </a:p>
          <a:p>
            <a:r>
              <a:rPr lang="pt-BR" dirty="0" smtClean="0"/>
              <a:t>11th-eleventh</a:t>
            </a:r>
          </a:p>
          <a:p>
            <a:r>
              <a:rPr lang="pt-BR" dirty="0" smtClean="0"/>
              <a:t>12th- </a:t>
            </a:r>
            <a:r>
              <a:rPr lang="pt-BR" dirty="0" err="1" smtClean="0"/>
              <a:t>twelfth</a:t>
            </a:r>
            <a:endParaRPr lang="pt-BR" dirty="0" smtClean="0"/>
          </a:p>
          <a:p>
            <a:r>
              <a:rPr lang="pt-BR" dirty="0" smtClean="0"/>
              <a:t>13th- </a:t>
            </a:r>
            <a:r>
              <a:rPr lang="pt-BR" dirty="0" err="1" smtClean="0"/>
              <a:t>thirteenth</a:t>
            </a:r>
            <a:endParaRPr lang="pt-BR" dirty="0" smtClean="0"/>
          </a:p>
          <a:p>
            <a:r>
              <a:rPr lang="pt-BR" dirty="0" smtClean="0"/>
              <a:t>14th-fourteenth</a:t>
            </a:r>
          </a:p>
          <a:p>
            <a:r>
              <a:rPr lang="pt-BR" dirty="0" smtClean="0"/>
              <a:t>15th- </a:t>
            </a:r>
            <a:r>
              <a:rPr lang="pt-BR" dirty="0" err="1" smtClean="0"/>
              <a:t>fifteenth</a:t>
            </a:r>
            <a:endParaRPr lang="pt-BR" dirty="0" smtClean="0"/>
          </a:p>
          <a:p>
            <a:r>
              <a:rPr lang="pt-BR" dirty="0" smtClean="0"/>
              <a:t>16th- </a:t>
            </a:r>
            <a:r>
              <a:rPr lang="pt-BR" dirty="0" err="1" smtClean="0"/>
              <a:t>sixteenth</a:t>
            </a:r>
            <a:endParaRPr lang="pt-BR" dirty="0" smtClean="0"/>
          </a:p>
          <a:p>
            <a:r>
              <a:rPr lang="pt-BR" dirty="0" smtClean="0"/>
              <a:t>17th- </a:t>
            </a:r>
            <a:r>
              <a:rPr lang="pt-BR" dirty="0" err="1"/>
              <a:t>seventeenth</a:t>
            </a:r>
            <a:endParaRPr lang="pt-BR" dirty="0" smtClean="0"/>
          </a:p>
          <a:p>
            <a:r>
              <a:rPr lang="pt-BR" dirty="0" smtClean="0"/>
              <a:t>18th- </a:t>
            </a:r>
            <a:r>
              <a:rPr lang="pt-BR" dirty="0" err="1" smtClean="0"/>
              <a:t>eighteenth</a:t>
            </a:r>
            <a:endParaRPr lang="pt-BR" dirty="0" smtClean="0"/>
          </a:p>
          <a:p>
            <a:r>
              <a:rPr lang="pt-BR" dirty="0" smtClean="0"/>
              <a:t>19th- </a:t>
            </a:r>
            <a:r>
              <a:rPr lang="pt-BR" dirty="0" err="1" smtClean="0"/>
              <a:t>nineteenth</a:t>
            </a:r>
            <a:endParaRPr lang="pt-BR" dirty="0" smtClean="0"/>
          </a:p>
          <a:p>
            <a:r>
              <a:rPr lang="pt-BR" dirty="0" smtClean="0"/>
              <a:t>20th- </a:t>
            </a:r>
            <a:r>
              <a:rPr lang="pt-BR" dirty="0" err="1" smtClean="0"/>
              <a:t>twentieth</a:t>
            </a:r>
            <a:endParaRPr lang="pt-BR" dirty="0" smtClean="0"/>
          </a:p>
          <a:p>
            <a:r>
              <a:rPr lang="pt-BR" dirty="0" smtClean="0"/>
              <a:t>21st- </a:t>
            </a:r>
            <a:r>
              <a:rPr lang="pt-BR" dirty="0" err="1" smtClean="0"/>
              <a:t>twenty-first</a:t>
            </a:r>
            <a:endParaRPr lang="pt-BR" dirty="0" smtClean="0"/>
          </a:p>
          <a:p>
            <a:r>
              <a:rPr lang="pt-BR" dirty="0" smtClean="0"/>
              <a:t>22nd-twenty-second</a:t>
            </a:r>
          </a:p>
          <a:p>
            <a:r>
              <a:rPr lang="pt-BR" dirty="0" smtClean="0"/>
              <a:t>30th- </a:t>
            </a:r>
            <a:r>
              <a:rPr lang="pt-BR" dirty="0" err="1" smtClean="0"/>
              <a:t>thirtieth</a:t>
            </a:r>
            <a:endParaRPr lang="pt-BR" dirty="0" smtClean="0"/>
          </a:p>
          <a:p>
            <a:r>
              <a:rPr lang="pt-BR" dirty="0" smtClean="0"/>
              <a:t>40th- </a:t>
            </a:r>
            <a:r>
              <a:rPr lang="pt-BR" dirty="0" err="1" smtClean="0"/>
              <a:t>fortieth</a:t>
            </a:r>
            <a:endParaRPr lang="pt-BR" dirty="0" smtClean="0"/>
          </a:p>
          <a:p>
            <a:r>
              <a:rPr lang="pt-BR" dirty="0" smtClean="0"/>
              <a:t>50th- </a:t>
            </a:r>
            <a:r>
              <a:rPr lang="pt-BR" dirty="0" err="1" smtClean="0"/>
              <a:t>fiftieth</a:t>
            </a:r>
            <a:endParaRPr lang="pt-BR" dirty="0" smtClean="0"/>
          </a:p>
          <a:p>
            <a:r>
              <a:rPr lang="pt-BR" dirty="0" smtClean="0"/>
              <a:t>60th-sixtieth</a:t>
            </a:r>
          </a:p>
          <a:p>
            <a:r>
              <a:rPr lang="pt-BR" dirty="0" smtClean="0"/>
              <a:t>70th- </a:t>
            </a:r>
            <a:r>
              <a:rPr lang="pt-BR" dirty="0" err="1" smtClean="0"/>
              <a:t>seventieth</a:t>
            </a:r>
            <a:endParaRPr lang="pt-BR" dirty="0" smtClean="0"/>
          </a:p>
          <a:p>
            <a:r>
              <a:rPr lang="pt-BR" dirty="0" smtClean="0"/>
              <a:t>80th- </a:t>
            </a:r>
            <a:r>
              <a:rPr lang="pt-BR" dirty="0" err="1" smtClean="0"/>
              <a:t>eightieth</a:t>
            </a:r>
            <a:endParaRPr lang="pt-BR" dirty="0" smtClean="0"/>
          </a:p>
          <a:p>
            <a:r>
              <a:rPr lang="pt-BR" dirty="0" smtClean="0"/>
              <a:t>90th- </a:t>
            </a:r>
            <a:r>
              <a:rPr lang="pt-BR" dirty="0" err="1" smtClean="0"/>
              <a:t>ninetieth</a:t>
            </a:r>
            <a:endParaRPr lang="pt-BR" dirty="0" smtClean="0"/>
          </a:p>
          <a:p>
            <a:r>
              <a:rPr lang="pt-BR" dirty="0" smtClean="0"/>
              <a:t>100th-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hundredth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742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333829" y="1484784"/>
            <a:ext cx="11335657" cy="537321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Responda as questões abaixo com os números por extenso (duplas):</a:t>
            </a:r>
          </a:p>
          <a:p>
            <a:pPr marL="0" indent="0" algn="just">
              <a:buNone/>
            </a:pPr>
            <a:r>
              <a:rPr lang="pt-BR" dirty="0"/>
              <a:t>1 - </a:t>
            </a:r>
            <a:r>
              <a:rPr lang="pt-BR" dirty="0" err="1"/>
              <a:t>What’s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zip </a:t>
            </a:r>
            <a:r>
              <a:rPr lang="pt-BR" dirty="0" err="1"/>
              <a:t>code</a:t>
            </a:r>
            <a:r>
              <a:rPr lang="pt-BR" dirty="0"/>
              <a:t>? (Qual o seu CEP?)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2 - </a:t>
            </a:r>
            <a:r>
              <a:rPr lang="pt-BR" dirty="0" err="1"/>
              <a:t>What</a:t>
            </a:r>
            <a:r>
              <a:rPr lang="pt-BR" dirty="0"/>
              <a:t> time </a:t>
            </a:r>
            <a:r>
              <a:rPr lang="pt-BR" dirty="0" err="1"/>
              <a:t>is</a:t>
            </a:r>
            <a:r>
              <a:rPr lang="pt-BR" dirty="0"/>
              <a:t> it?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3 </a:t>
            </a:r>
            <a:r>
              <a:rPr lang="pt-BR" dirty="0"/>
              <a:t>-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birthday</a:t>
            </a:r>
            <a:r>
              <a:rPr lang="pt-BR" dirty="0"/>
              <a:t>?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4 </a:t>
            </a:r>
            <a:r>
              <a:rPr lang="pt-BR" dirty="0"/>
              <a:t>-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born</a:t>
            </a:r>
            <a:r>
              <a:rPr lang="pt-BR" dirty="0"/>
              <a:t>?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5 - H</a:t>
            </a:r>
            <a:r>
              <a:rPr lang="en-US" dirty="0" smtClean="0"/>
              <a:t>ow </a:t>
            </a:r>
            <a:r>
              <a:rPr lang="en-US" dirty="0"/>
              <a:t>long ago did you buy your </a:t>
            </a:r>
            <a:r>
              <a:rPr lang="en-US" dirty="0" smtClean="0"/>
              <a:t>sneakers?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6 – </a:t>
            </a:r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phone</a:t>
            </a:r>
            <a:r>
              <a:rPr lang="pt-BR" dirty="0" smtClean="0"/>
              <a:t>?</a:t>
            </a:r>
          </a:p>
          <a:p>
            <a:pPr marL="0" indent="0" algn="just">
              <a:buNone/>
            </a:pPr>
            <a:r>
              <a:rPr lang="pt-BR" dirty="0" smtClean="0"/>
              <a:t>7 – </a:t>
            </a:r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many</a:t>
            </a:r>
            <a:r>
              <a:rPr lang="pt-BR" dirty="0" smtClean="0"/>
              <a:t> </a:t>
            </a:r>
            <a:r>
              <a:rPr lang="pt-BR" dirty="0" err="1" smtClean="0"/>
              <a:t>days</a:t>
            </a:r>
            <a:r>
              <a:rPr lang="pt-BR" dirty="0" smtClean="0"/>
              <a:t> do </a:t>
            </a:r>
            <a:r>
              <a:rPr lang="pt-BR" dirty="0" err="1" smtClean="0"/>
              <a:t>you</a:t>
            </a:r>
            <a:r>
              <a:rPr lang="pt-BR" dirty="0" smtClean="0"/>
              <a:t> go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school</a:t>
            </a:r>
            <a:r>
              <a:rPr lang="pt-BR" dirty="0" smtClean="0"/>
              <a:t>?</a:t>
            </a:r>
          </a:p>
          <a:p>
            <a:pPr marL="0" indent="0" algn="just">
              <a:buNone/>
            </a:pPr>
            <a:r>
              <a:rPr lang="pt-BR" dirty="0" smtClean="0"/>
              <a:t>8 – </a:t>
            </a:r>
            <a:r>
              <a:rPr lang="pt-BR" dirty="0" err="1" smtClean="0"/>
              <a:t>What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favorite</a:t>
            </a:r>
            <a:r>
              <a:rPr lang="pt-BR" dirty="0" smtClean="0"/>
              <a:t> hour?</a:t>
            </a:r>
          </a:p>
          <a:p>
            <a:pPr marL="0" indent="0" algn="just">
              <a:buNone/>
            </a:pPr>
            <a:r>
              <a:rPr lang="pt-BR" dirty="0" smtClean="0"/>
              <a:t>9 – </a:t>
            </a:r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much</a:t>
            </a:r>
            <a:r>
              <a:rPr lang="pt-BR" dirty="0" smtClean="0"/>
              <a:t> a GT600 </a:t>
            </a:r>
            <a:r>
              <a:rPr lang="pt-BR" dirty="0" err="1"/>
              <a:t>mustang</a:t>
            </a:r>
            <a:r>
              <a:rPr lang="pt-BR" dirty="0" smtClean="0"/>
              <a:t>?</a:t>
            </a:r>
          </a:p>
          <a:p>
            <a:pPr marL="0" indent="0" algn="just">
              <a:buNone/>
            </a:pPr>
            <a:r>
              <a:rPr lang="pt-BR" dirty="0" smtClean="0"/>
              <a:t>10 - </a:t>
            </a:r>
            <a:r>
              <a:rPr lang="en-US" dirty="0" smtClean="0"/>
              <a:t>W</a:t>
            </a:r>
            <a:r>
              <a:rPr lang="en-US" dirty="0" smtClean="0"/>
              <a:t>hen </a:t>
            </a:r>
            <a:r>
              <a:rPr lang="en-US" dirty="0"/>
              <a:t>was your father born?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77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1470270"/>
            <a:ext cx="10515600" cy="4860000"/>
          </a:xfrm>
        </p:spPr>
        <p:txBody>
          <a:bodyPr numCol="2"/>
          <a:lstStyle/>
          <a:p>
            <a:pPr marL="0" indent="0">
              <a:buNone/>
            </a:pPr>
            <a:r>
              <a:rPr lang="pt-BR" dirty="0" smtClean="0"/>
              <a:t>Descreva por extenso os anos em inglês:</a:t>
            </a:r>
          </a:p>
          <a:p>
            <a:pPr marL="0" indent="0">
              <a:buNone/>
            </a:pPr>
            <a:r>
              <a:rPr lang="pt-BR" dirty="0" smtClean="0"/>
              <a:t>1550</a:t>
            </a:r>
          </a:p>
          <a:p>
            <a:pPr marL="0" indent="0">
              <a:buNone/>
            </a:pPr>
            <a:r>
              <a:rPr lang="pt-BR" dirty="0" smtClean="0"/>
              <a:t>1600</a:t>
            </a:r>
          </a:p>
          <a:p>
            <a:pPr marL="0" indent="0">
              <a:buNone/>
            </a:pPr>
            <a:r>
              <a:rPr lang="pt-BR" dirty="0" smtClean="0"/>
              <a:t>1758</a:t>
            </a:r>
          </a:p>
          <a:p>
            <a:pPr marL="0" indent="0">
              <a:buNone/>
            </a:pPr>
            <a:r>
              <a:rPr lang="pt-BR" dirty="0" smtClean="0"/>
              <a:t>1804</a:t>
            </a:r>
          </a:p>
          <a:p>
            <a:pPr marL="0" indent="0">
              <a:buNone/>
            </a:pPr>
            <a:r>
              <a:rPr lang="pt-BR" dirty="0" smtClean="0"/>
              <a:t>1945</a:t>
            </a:r>
          </a:p>
          <a:p>
            <a:pPr marL="0" indent="0">
              <a:buNone/>
            </a:pPr>
            <a:r>
              <a:rPr lang="pt-BR" dirty="0" smtClean="0"/>
              <a:t>1985</a:t>
            </a:r>
          </a:p>
          <a:p>
            <a:pPr marL="0" indent="0">
              <a:buNone/>
            </a:pPr>
            <a:r>
              <a:rPr lang="pt-BR" dirty="0" smtClean="0"/>
              <a:t>2001</a:t>
            </a:r>
          </a:p>
          <a:p>
            <a:pPr marL="0" indent="0">
              <a:buNone/>
            </a:pPr>
            <a:r>
              <a:rPr lang="pt-BR" dirty="0" smtClean="0"/>
              <a:t>2007</a:t>
            </a:r>
          </a:p>
          <a:p>
            <a:pPr marL="0" indent="0">
              <a:buNone/>
            </a:pPr>
            <a:r>
              <a:rPr lang="pt-BR" dirty="0" smtClean="0"/>
              <a:t>1545</a:t>
            </a:r>
          </a:p>
          <a:p>
            <a:pPr marL="0" indent="0">
              <a:buNone/>
            </a:pPr>
            <a:r>
              <a:rPr lang="pt-BR" dirty="0" smtClean="0"/>
              <a:t>1600</a:t>
            </a:r>
          </a:p>
          <a:p>
            <a:pPr marL="0" indent="0">
              <a:buNone/>
            </a:pPr>
            <a:r>
              <a:rPr lang="pt-BR" dirty="0" smtClean="0"/>
              <a:t>700</a:t>
            </a:r>
          </a:p>
          <a:p>
            <a:pPr marL="0" indent="0">
              <a:buNone/>
            </a:pPr>
            <a:r>
              <a:rPr lang="pt-BR" dirty="0" smtClean="0"/>
              <a:t>654</a:t>
            </a:r>
          </a:p>
          <a:p>
            <a:pPr marL="0" indent="0">
              <a:buNone/>
            </a:pPr>
            <a:r>
              <a:rPr lang="pt-BR" dirty="0" smtClean="0"/>
              <a:t>905</a:t>
            </a:r>
          </a:p>
          <a:p>
            <a:pPr marL="0" indent="0">
              <a:buNone/>
            </a:pPr>
            <a:r>
              <a:rPr lang="pt-BR" dirty="0" smtClean="0"/>
              <a:t>111</a:t>
            </a:r>
          </a:p>
          <a:p>
            <a:pPr marL="0" indent="0">
              <a:buNone/>
            </a:pPr>
            <a:r>
              <a:rPr lang="pt-BR" dirty="0" smtClean="0"/>
              <a:t>101</a:t>
            </a:r>
          </a:p>
          <a:p>
            <a:pPr marL="0" indent="0">
              <a:buNone/>
            </a:pPr>
            <a:r>
              <a:rPr lang="pt-BR" dirty="0" smtClean="0"/>
              <a:t>1098</a:t>
            </a:r>
          </a:p>
          <a:p>
            <a:pPr marL="0" indent="0">
              <a:buNone/>
            </a:pPr>
            <a:r>
              <a:rPr lang="pt-BR" dirty="0" smtClean="0"/>
              <a:t>2150</a:t>
            </a:r>
          </a:p>
          <a:p>
            <a:pPr marL="0" indent="0">
              <a:buNone/>
            </a:pPr>
            <a:r>
              <a:rPr lang="pt-BR" dirty="0" smtClean="0"/>
              <a:t>2200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983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Referencias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Materiais extraídos de:</a:t>
            </a:r>
          </a:p>
          <a:p>
            <a:pPr marL="0" indent="0" algn="just">
              <a:buNone/>
            </a:pPr>
            <a:r>
              <a:rPr lang="pt-BR" dirty="0">
                <a:hlinkClick r:id="rId2"/>
              </a:rPr>
              <a:t>https://www.todamateria.com.br/tempos-verbais-no-ingles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https://www.ef.com.br/guia-de-ingles/gramatica-inglesa/numeros-em-ingles/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4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5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86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 a backup – fazer um backup</a:t>
            </a:r>
          </a:p>
          <a:p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laundry</a:t>
            </a:r>
            <a:r>
              <a:rPr lang="pt-BR" dirty="0" smtClean="0"/>
              <a:t> – lavar roupas</a:t>
            </a:r>
          </a:p>
          <a:p>
            <a:r>
              <a:rPr lang="pt-BR" dirty="0" err="1" smtClean="0"/>
              <a:t>To</a:t>
            </a:r>
            <a:r>
              <a:rPr lang="pt-BR" dirty="0" smtClean="0"/>
              <a:t> do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dishes</a:t>
            </a:r>
            <a:r>
              <a:rPr lang="pt-BR" dirty="0" smtClean="0"/>
              <a:t> – lavar louças</a:t>
            </a:r>
          </a:p>
          <a:p>
            <a:r>
              <a:rPr lang="pt-BR" dirty="0" err="1" smtClean="0"/>
              <a:t>Sometimes</a:t>
            </a:r>
            <a:r>
              <a:rPr lang="pt-BR" dirty="0" smtClean="0"/>
              <a:t> – as vezes</a:t>
            </a:r>
          </a:p>
          <a:p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room</a:t>
            </a:r>
            <a:r>
              <a:rPr lang="pt-BR" dirty="0" smtClean="0"/>
              <a:t> – sala de reuniões</a:t>
            </a:r>
          </a:p>
          <a:p>
            <a:r>
              <a:rPr lang="pt-BR" dirty="0" err="1" smtClean="0"/>
              <a:t>Full</a:t>
            </a:r>
            <a:r>
              <a:rPr lang="pt-BR" dirty="0" smtClean="0"/>
              <a:t> time – período integral</a:t>
            </a:r>
          </a:p>
          <a:p>
            <a:r>
              <a:rPr lang="pt-BR" dirty="0" err="1" smtClean="0"/>
              <a:t>Part</a:t>
            </a:r>
            <a:r>
              <a:rPr lang="pt-BR" dirty="0"/>
              <a:t> </a:t>
            </a:r>
            <a:r>
              <a:rPr lang="pt-BR" dirty="0" smtClean="0"/>
              <a:t>time – meio período</a:t>
            </a:r>
          </a:p>
          <a:p>
            <a:r>
              <a:rPr lang="pt-BR" dirty="0" err="1" smtClean="0"/>
              <a:t>This</a:t>
            </a:r>
            <a:r>
              <a:rPr lang="pt-BR" dirty="0" smtClean="0"/>
              <a:t> time – Dessa vez</a:t>
            </a:r>
          </a:p>
          <a:p>
            <a:r>
              <a:rPr lang="pt-BR" dirty="0" err="1" smtClean="0"/>
              <a:t>Sold</a:t>
            </a:r>
            <a:r>
              <a:rPr lang="pt-BR" dirty="0" smtClean="0"/>
              <a:t> out – esgotado, vendido</a:t>
            </a:r>
          </a:p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quiet</a:t>
            </a:r>
            <a:r>
              <a:rPr lang="pt-BR" dirty="0" smtClean="0"/>
              <a:t> – estar quieto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5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de tempo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day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– o dia todo</a:t>
            </a:r>
          </a:p>
          <a:p>
            <a:r>
              <a:rPr lang="pt-BR" dirty="0" err="1" smtClean="0"/>
              <a:t>All</a:t>
            </a:r>
            <a:r>
              <a:rPr lang="pt-BR" dirty="0" smtClean="0"/>
              <a:t> </a:t>
            </a:r>
            <a:r>
              <a:rPr lang="pt-BR" dirty="0" err="1" smtClean="0"/>
              <a:t>night</a:t>
            </a:r>
            <a:r>
              <a:rPr lang="pt-BR" dirty="0" smtClean="0"/>
              <a:t> </a:t>
            </a:r>
            <a:r>
              <a:rPr lang="pt-BR" dirty="0" err="1" smtClean="0"/>
              <a:t>long</a:t>
            </a:r>
            <a:r>
              <a:rPr lang="pt-BR" dirty="0" smtClean="0"/>
              <a:t> – a noite toda</a:t>
            </a:r>
          </a:p>
          <a:p>
            <a:r>
              <a:rPr lang="pt-BR" dirty="0" err="1" smtClean="0"/>
              <a:t>Once</a:t>
            </a:r>
            <a:r>
              <a:rPr lang="pt-BR" dirty="0" smtClean="0"/>
              <a:t> </a:t>
            </a:r>
            <a:r>
              <a:rPr lang="pt-BR" dirty="0" err="1" smtClean="0"/>
              <a:t>again</a:t>
            </a:r>
            <a:r>
              <a:rPr lang="pt-BR" dirty="0" smtClean="0"/>
              <a:t> – mais uma vez</a:t>
            </a:r>
          </a:p>
          <a:p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work</a:t>
            </a:r>
            <a:r>
              <a:rPr lang="pt-BR" dirty="0" smtClean="0"/>
              <a:t> out – exercitar-se</a:t>
            </a:r>
          </a:p>
          <a:p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vacation</a:t>
            </a:r>
            <a:r>
              <a:rPr lang="pt-BR" dirty="0" smtClean="0"/>
              <a:t> – de férias</a:t>
            </a:r>
          </a:p>
          <a:p>
            <a:r>
              <a:rPr lang="pt-BR" dirty="0" err="1" smtClean="0"/>
              <a:t>Right</a:t>
            </a:r>
            <a:r>
              <a:rPr lang="pt-BR" dirty="0" smtClean="0"/>
              <a:t> </a:t>
            </a:r>
            <a:r>
              <a:rPr lang="pt-BR" dirty="0" err="1" smtClean="0"/>
              <a:t>away</a:t>
            </a:r>
            <a:r>
              <a:rPr lang="pt-BR" dirty="0" smtClean="0"/>
              <a:t> – agora mesmo</a:t>
            </a:r>
          </a:p>
          <a:p>
            <a:r>
              <a:rPr lang="pt-BR" dirty="0" err="1" smtClean="0"/>
              <a:t>To</a:t>
            </a:r>
            <a:r>
              <a:rPr lang="pt-BR" dirty="0" smtClean="0"/>
              <a:t> go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bed</a:t>
            </a:r>
            <a:r>
              <a:rPr lang="pt-BR" dirty="0" smtClean="0"/>
              <a:t> – ir dormir</a:t>
            </a:r>
          </a:p>
          <a:p>
            <a:r>
              <a:rPr lang="pt-BR" dirty="0" err="1" smtClean="0"/>
              <a:t>Tomorrow</a:t>
            </a:r>
            <a:r>
              <a:rPr lang="pt-BR" dirty="0" smtClean="0"/>
              <a:t> </a:t>
            </a:r>
            <a:r>
              <a:rPr lang="pt-BR" dirty="0" err="1" smtClean="0"/>
              <a:t>morning</a:t>
            </a:r>
            <a:r>
              <a:rPr lang="pt-BR" dirty="0" smtClean="0"/>
              <a:t> – Amanha de manhã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46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663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</a:t>
            </a:r>
            <a:r>
              <a:rPr lang="pt-BR" dirty="0" smtClean="0"/>
              <a:t>úmeros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0" y="1484784"/>
            <a:ext cx="12191999" cy="4930530"/>
          </a:xfrm>
        </p:spPr>
        <p:txBody>
          <a:bodyPr numCol="4"/>
          <a:lstStyle/>
          <a:p>
            <a:r>
              <a:rPr lang="pt-BR" dirty="0" smtClean="0"/>
              <a:t>0 Zero</a:t>
            </a:r>
          </a:p>
          <a:p>
            <a:r>
              <a:rPr lang="pt-BR" dirty="0" smtClean="0"/>
              <a:t>1 </a:t>
            </a:r>
            <a:r>
              <a:rPr lang="pt-BR" dirty="0" err="1" smtClean="0"/>
              <a:t>One</a:t>
            </a:r>
            <a:endParaRPr lang="pt-BR" dirty="0" smtClean="0"/>
          </a:p>
          <a:p>
            <a:r>
              <a:rPr lang="pt-BR" dirty="0" smtClean="0"/>
              <a:t>2 </a:t>
            </a:r>
            <a:r>
              <a:rPr lang="pt-BR" dirty="0" err="1" smtClean="0"/>
              <a:t>Two</a:t>
            </a:r>
            <a:endParaRPr lang="pt-BR" dirty="0" smtClean="0"/>
          </a:p>
          <a:p>
            <a:r>
              <a:rPr lang="pt-BR" dirty="0" smtClean="0"/>
              <a:t>3 </a:t>
            </a:r>
            <a:r>
              <a:rPr lang="pt-BR" dirty="0" err="1" smtClean="0"/>
              <a:t>Three</a:t>
            </a:r>
            <a:endParaRPr lang="pt-BR" dirty="0" smtClean="0"/>
          </a:p>
          <a:p>
            <a:r>
              <a:rPr lang="pt-BR" dirty="0" smtClean="0"/>
              <a:t>4 four</a:t>
            </a:r>
          </a:p>
          <a:p>
            <a:r>
              <a:rPr lang="pt-BR" dirty="0" smtClean="0"/>
              <a:t>5 </a:t>
            </a:r>
            <a:r>
              <a:rPr lang="pt-BR" dirty="0" err="1" smtClean="0"/>
              <a:t>five</a:t>
            </a:r>
            <a:endParaRPr lang="pt-BR" dirty="0" smtClean="0"/>
          </a:p>
          <a:p>
            <a:r>
              <a:rPr lang="pt-BR" dirty="0" smtClean="0"/>
              <a:t>6 </a:t>
            </a:r>
            <a:r>
              <a:rPr lang="pt-BR" dirty="0" err="1" smtClean="0"/>
              <a:t>six</a:t>
            </a:r>
            <a:endParaRPr lang="pt-BR" dirty="0" smtClean="0"/>
          </a:p>
          <a:p>
            <a:r>
              <a:rPr lang="pt-BR" dirty="0" smtClean="0"/>
              <a:t>7 </a:t>
            </a:r>
            <a:r>
              <a:rPr lang="pt-BR" dirty="0" err="1" smtClean="0"/>
              <a:t>seven</a:t>
            </a:r>
            <a:endParaRPr lang="pt-BR" dirty="0" smtClean="0"/>
          </a:p>
          <a:p>
            <a:r>
              <a:rPr lang="pt-BR" dirty="0" smtClean="0"/>
              <a:t>8 </a:t>
            </a:r>
            <a:r>
              <a:rPr lang="pt-BR" dirty="0" err="1" smtClean="0"/>
              <a:t>eight</a:t>
            </a:r>
            <a:endParaRPr lang="pt-BR" dirty="0" smtClean="0"/>
          </a:p>
          <a:p>
            <a:r>
              <a:rPr lang="pt-BR" dirty="0" smtClean="0"/>
              <a:t>9 nine</a:t>
            </a:r>
          </a:p>
          <a:p>
            <a:r>
              <a:rPr lang="pt-BR" dirty="0" smtClean="0"/>
              <a:t>10 </a:t>
            </a:r>
            <a:r>
              <a:rPr lang="pt-BR" dirty="0" err="1" smtClean="0"/>
              <a:t>ten</a:t>
            </a:r>
            <a:endParaRPr lang="pt-BR" dirty="0" smtClean="0"/>
          </a:p>
          <a:p>
            <a:r>
              <a:rPr lang="pt-BR" dirty="0" smtClean="0"/>
              <a:t>11 </a:t>
            </a:r>
            <a:r>
              <a:rPr lang="pt-BR" dirty="0" err="1" smtClean="0"/>
              <a:t>eleven</a:t>
            </a:r>
            <a:endParaRPr lang="pt-BR" dirty="0" smtClean="0"/>
          </a:p>
          <a:p>
            <a:r>
              <a:rPr lang="pt-BR" dirty="0" smtClean="0"/>
              <a:t>12 </a:t>
            </a:r>
            <a:r>
              <a:rPr lang="pt-BR" dirty="0" err="1" smtClean="0"/>
              <a:t>Twelve</a:t>
            </a:r>
            <a:endParaRPr lang="pt-BR" dirty="0" smtClean="0"/>
          </a:p>
          <a:p>
            <a:r>
              <a:rPr lang="pt-BR" dirty="0" smtClean="0"/>
              <a:t>13 </a:t>
            </a:r>
            <a:r>
              <a:rPr lang="pt-BR" dirty="0" err="1" smtClean="0"/>
              <a:t>Thirteen</a:t>
            </a:r>
            <a:endParaRPr lang="pt-BR" dirty="0" smtClean="0"/>
          </a:p>
          <a:p>
            <a:r>
              <a:rPr lang="pt-BR" dirty="0" smtClean="0"/>
              <a:t>14 </a:t>
            </a:r>
            <a:r>
              <a:rPr lang="pt-BR" dirty="0" err="1" smtClean="0"/>
              <a:t>Fourteen</a:t>
            </a:r>
            <a:endParaRPr lang="pt-BR" dirty="0" smtClean="0"/>
          </a:p>
          <a:p>
            <a:r>
              <a:rPr lang="pt-BR" dirty="0" smtClean="0"/>
              <a:t>15 </a:t>
            </a:r>
            <a:r>
              <a:rPr lang="pt-BR" dirty="0" err="1" smtClean="0"/>
              <a:t>Fifteen</a:t>
            </a:r>
            <a:endParaRPr lang="pt-BR" dirty="0" smtClean="0"/>
          </a:p>
          <a:p>
            <a:r>
              <a:rPr lang="pt-BR" dirty="0" smtClean="0"/>
              <a:t>16 </a:t>
            </a:r>
            <a:r>
              <a:rPr lang="pt-BR" dirty="0" err="1" smtClean="0"/>
              <a:t>sixteen</a:t>
            </a:r>
            <a:endParaRPr lang="pt-BR" dirty="0" smtClean="0"/>
          </a:p>
          <a:p>
            <a:r>
              <a:rPr lang="pt-BR" dirty="0" smtClean="0"/>
              <a:t>17 </a:t>
            </a:r>
            <a:r>
              <a:rPr lang="pt-BR" dirty="0" err="1" smtClean="0"/>
              <a:t>seventeen</a:t>
            </a:r>
            <a:endParaRPr lang="pt-BR" dirty="0" smtClean="0"/>
          </a:p>
          <a:p>
            <a:r>
              <a:rPr lang="pt-BR" dirty="0" smtClean="0"/>
              <a:t>18 </a:t>
            </a:r>
            <a:r>
              <a:rPr lang="pt-BR" dirty="0" err="1" smtClean="0"/>
              <a:t>eighteen</a:t>
            </a:r>
            <a:endParaRPr lang="pt-BR" dirty="0" smtClean="0"/>
          </a:p>
          <a:p>
            <a:r>
              <a:rPr lang="pt-BR" dirty="0" smtClean="0"/>
              <a:t>19 </a:t>
            </a:r>
            <a:r>
              <a:rPr lang="pt-BR" dirty="0" err="1" smtClean="0"/>
              <a:t>nineteen</a:t>
            </a:r>
            <a:endParaRPr lang="pt-BR" dirty="0" smtClean="0"/>
          </a:p>
          <a:p>
            <a:r>
              <a:rPr lang="pt-BR" dirty="0" smtClean="0"/>
              <a:t>20 </a:t>
            </a:r>
            <a:r>
              <a:rPr lang="pt-BR" dirty="0" err="1" smtClean="0"/>
              <a:t>twenty</a:t>
            </a:r>
            <a:endParaRPr lang="pt-BR" dirty="0" smtClean="0"/>
          </a:p>
          <a:p>
            <a:r>
              <a:rPr lang="pt-BR" dirty="0" smtClean="0"/>
              <a:t>21twenty </a:t>
            </a:r>
            <a:r>
              <a:rPr lang="pt-BR" dirty="0" err="1" smtClean="0"/>
              <a:t>one</a:t>
            </a:r>
            <a:endParaRPr lang="pt-BR" dirty="0" smtClean="0"/>
          </a:p>
          <a:p>
            <a:r>
              <a:rPr lang="pt-BR" dirty="0" smtClean="0"/>
              <a:t>22 </a:t>
            </a:r>
            <a:r>
              <a:rPr lang="pt-BR" dirty="0" err="1" smtClean="0"/>
              <a:t>twenty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endParaRPr lang="pt-BR" dirty="0" smtClean="0"/>
          </a:p>
          <a:p>
            <a:r>
              <a:rPr lang="pt-BR" dirty="0" smtClean="0"/>
              <a:t>30 </a:t>
            </a:r>
            <a:r>
              <a:rPr lang="pt-BR" dirty="0" err="1" smtClean="0"/>
              <a:t>Thirty</a:t>
            </a:r>
            <a:endParaRPr lang="pt-BR" dirty="0" smtClean="0"/>
          </a:p>
          <a:p>
            <a:r>
              <a:rPr lang="pt-BR" dirty="0" smtClean="0"/>
              <a:t>40 </a:t>
            </a:r>
            <a:r>
              <a:rPr lang="pt-BR" dirty="0" err="1" smtClean="0"/>
              <a:t>forty</a:t>
            </a:r>
            <a:endParaRPr lang="pt-BR" dirty="0" smtClean="0"/>
          </a:p>
          <a:p>
            <a:r>
              <a:rPr lang="pt-BR" dirty="0" smtClean="0"/>
              <a:t>50 </a:t>
            </a:r>
            <a:r>
              <a:rPr lang="pt-BR" dirty="0" err="1" smtClean="0"/>
              <a:t>fifty</a:t>
            </a:r>
            <a:endParaRPr lang="pt-BR" dirty="0" smtClean="0"/>
          </a:p>
          <a:p>
            <a:r>
              <a:rPr lang="pt-BR" dirty="0" smtClean="0"/>
              <a:t>60 </a:t>
            </a:r>
            <a:r>
              <a:rPr lang="pt-BR" dirty="0" err="1" smtClean="0"/>
              <a:t>sixty</a:t>
            </a:r>
            <a:endParaRPr lang="pt-BR" dirty="0" smtClean="0"/>
          </a:p>
          <a:p>
            <a:r>
              <a:rPr lang="pt-BR" dirty="0" smtClean="0"/>
              <a:t>70 </a:t>
            </a:r>
            <a:r>
              <a:rPr lang="pt-BR" dirty="0" err="1" smtClean="0"/>
              <a:t>seventy</a:t>
            </a:r>
            <a:endParaRPr lang="pt-BR" dirty="0" smtClean="0"/>
          </a:p>
          <a:p>
            <a:r>
              <a:rPr lang="pt-BR" dirty="0" smtClean="0"/>
              <a:t>80 </a:t>
            </a:r>
            <a:r>
              <a:rPr lang="pt-BR" dirty="0" err="1" smtClean="0"/>
              <a:t>eighty</a:t>
            </a:r>
            <a:endParaRPr lang="pt-BR" dirty="0" smtClean="0"/>
          </a:p>
          <a:p>
            <a:r>
              <a:rPr lang="pt-BR" dirty="0" smtClean="0"/>
              <a:t>90 </a:t>
            </a:r>
            <a:r>
              <a:rPr lang="pt-BR" dirty="0" err="1" smtClean="0"/>
              <a:t>ninety</a:t>
            </a:r>
            <a:endParaRPr lang="pt-BR" dirty="0" smtClean="0"/>
          </a:p>
          <a:p>
            <a:r>
              <a:rPr lang="pt-BR" dirty="0" smtClean="0"/>
              <a:t>100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hundred</a:t>
            </a:r>
            <a:endParaRPr lang="pt-BR" dirty="0" smtClean="0"/>
          </a:p>
          <a:p>
            <a:r>
              <a:rPr lang="pt-BR" dirty="0" smtClean="0"/>
              <a:t>200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hundred</a:t>
            </a:r>
            <a:endParaRPr lang="pt-BR" dirty="0" smtClean="0"/>
          </a:p>
          <a:p>
            <a:r>
              <a:rPr lang="pt-BR" dirty="0" smtClean="0"/>
              <a:t>1000 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thousand</a:t>
            </a:r>
            <a:endParaRPr lang="pt-BR" dirty="0" smtClean="0"/>
          </a:p>
          <a:p>
            <a:r>
              <a:rPr lang="pt-BR" dirty="0" smtClean="0"/>
              <a:t>2000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thousand</a:t>
            </a:r>
            <a:endParaRPr lang="pt-BR" dirty="0" smtClean="0"/>
          </a:p>
          <a:p>
            <a:r>
              <a:rPr lang="pt-BR" dirty="0" smtClean="0"/>
              <a:t>10000 tem </a:t>
            </a:r>
            <a:r>
              <a:rPr lang="pt-BR" dirty="0" err="1" smtClean="0"/>
              <a:t>thousand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20366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Decimais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49" y="1597963"/>
            <a:ext cx="7992902" cy="36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Frações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95" y="1875576"/>
            <a:ext cx="7897009" cy="36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0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Porcentagem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82" y="1769212"/>
            <a:ext cx="9031036" cy="36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86006"/>
      </p:ext>
    </p:extLst>
  </p:cSld>
  <p:clrMapOvr>
    <a:masterClrMapping/>
  </p:clrMapOvr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2567</TotalTime>
  <Words>446</Words>
  <Application>Microsoft Office PowerPoint</Application>
  <PresentationFormat>Widescreen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SesiSenai2022</vt:lpstr>
      <vt:lpstr>Apresentação do PowerPoint</vt:lpstr>
      <vt:lpstr>Expressões</vt:lpstr>
      <vt:lpstr>Expressões comuns</vt:lpstr>
      <vt:lpstr>Expressões de tempo</vt:lpstr>
      <vt:lpstr>Numeração</vt:lpstr>
      <vt:lpstr>Números</vt:lpstr>
      <vt:lpstr>Decimais</vt:lpstr>
      <vt:lpstr>Frações</vt:lpstr>
      <vt:lpstr>Porcentagem</vt:lpstr>
      <vt:lpstr>Unidades de medida</vt:lpstr>
      <vt:lpstr>Números - Anos</vt:lpstr>
      <vt:lpstr>Números ordinais</vt:lpstr>
      <vt:lpstr>Atividade 1</vt:lpstr>
      <vt:lpstr>Atividade 2</vt:lpstr>
      <vt:lpstr>Referencias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54</cp:revision>
  <dcterms:created xsi:type="dcterms:W3CDTF">2022-10-16T12:29:19Z</dcterms:created>
  <dcterms:modified xsi:type="dcterms:W3CDTF">2023-01-16T19:06:09Z</dcterms:modified>
</cp:coreProperties>
</file>