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6" r:id="rId3"/>
    <p:sldId id="325" r:id="rId4"/>
    <p:sldId id="336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1948" autoAdjust="0"/>
  </p:normalViewPr>
  <p:slideViewPr>
    <p:cSldViewPr snapToGrid="0">
      <p:cViewPr varScale="1">
        <p:scale>
          <a:sx n="53" d="100"/>
          <a:sy n="53" d="100"/>
        </p:scale>
        <p:origin x="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163-50DD-4936-AAC5-F52569203D82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9260-9709-464F-ABD2-47F0373AB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Compartilhar uma planilha para não ter repetido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69260-9709-464F-ABD2-47F0373AB9A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9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Listar</a:t>
            </a:r>
            <a:r>
              <a:rPr lang="pt-BR" baseline="0" dirty="0" smtClean="0"/>
              <a:t> itens e Criar dois cenários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69260-9709-464F-ABD2-47F0373AB9A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4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8" y="2092750"/>
            <a:ext cx="6143263" cy="1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1" y="5665508"/>
            <a:ext cx="3105199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FA671B-F868-A64E-BC4D-8FA543A7C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SESI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31D144-10B2-A142-8CD8-F0ECB1A33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48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1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4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3" y="6558166"/>
            <a:ext cx="1201594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9" y="2092750"/>
            <a:ext cx="6143263" cy="1193590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3508820" y="4262794"/>
            <a:ext cx="5174361" cy="717683"/>
            <a:chOff x="2392363" y="4681538"/>
            <a:chExt cx="6764338" cy="938212"/>
          </a:xfrm>
        </p:grpSpPr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10363" y="4845050"/>
              <a:ext cx="77788" cy="80963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50 h 103"/>
                <a:gd name="T4" fmla="*/ 0 w 97"/>
                <a:gd name="T5" fmla="*/ 0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50"/>
                  </a:lnTo>
                  <a:lnTo>
                    <a:pt x="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6534151" y="4681538"/>
              <a:ext cx="412750" cy="412750"/>
            </a:xfrm>
            <a:custGeom>
              <a:avLst/>
              <a:gdLst>
                <a:gd name="T0" fmla="*/ 233 w 520"/>
                <a:gd name="T1" fmla="*/ 0 h 520"/>
                <a:gd name="T2" fmla="*/ 158 w 520"/>
                <a:gd name="T3" fmla="*/ 20 h 520"/>
                <a:gd name="T4" fmla="*/ 95 w 520"/>
                <a:gd name="T5" fmla="*/ 60 h 520"/>
                <a:gd name="T6" fmla="*/ 44 w 520"/>
                <a:gd name="T7" fmla="*/ 114 h 520"/>
                <a:gd name="T8" fmla="*/ 10 w 520"/>
                <a:gd name="T9" fmla="*/ 182 h 520"/>
                <a:gd name="T10" fmla="*/ 0 w 520"/>
                <a:gd name="T11" fmla="*/ 259 h 520"/>
                <a:gd name="T12" fmla="*/ 5 w 520"/>
                <a:gd name="T13" fmla="*/ 313 h 520"/>
                <a:gd name="T14" fmla="*/ 30 w 520"/>
                <a:gd name="T15" fmla="*/ 383 h 520"/>
                <a:gd name="T16" fmla="*/ 75 w 520"/>
                <a:gd name="T17" fmla="*/ 444 h 520"/>
                <a:gd name="T18" fmla="*/ 136 w 520"/>
                <a:gd name="T19" fmla="*/ 489 h 520"/>
                <a:gd name="T20" fmla="*/ 208 w 520"/>
                <a:gd name="T21" fmla="*/ 514 h 520"/>
                <a:gd name="T22" fmla="*/ 260 w 520"/>
                <a:gd name="T23" fmla="*/ 520 h 520"/>
                <a:gd name="T24" fmla="*/ 337 w 520"/>
                <a:gd name="T25" fmla="*/ 509 h 520"/>
                <a:gd name="T26" fmla="*/ 406 w 520"/>
                <a:gd name="T27" fmla="*/ 476 h 520"/>
                <a:gd name="T28" fmla="*/ 459 w 520"/>
                <a:gd name="T29" fmla="*/ 426 h 520"/>
                <a:gd name="T30" fmla="*/ 499 w 520"/>
                <a:gd name="T31" fmla="*/ 361 h 520"/>
                <a:gd name="T32" fmla="*/ 519 w 520"/>
                <a:gd name="T33" fmla="*/ 286 h 520"/>
                <a:gd name="T34" fmla="*/ 519 w 520"/>
                <a:gd name="T35" fmla="*/ 234 h 520"/>
                <a:gd name="T36" fmla="*/ 499 w 520"/>
                <a:gd name="T37" fmla="*/ 158 h 520"/>
                <a:gd name="T38" fmla="*/ 459 w 520"/>
                <a:gd name="T39" fmla="*/ 94 h 520"/>
                <a:gd name="T40" fmla="*/ 406 w 520"/>
                <a:gd name="T41" fmla="*/ 43 h 520"/>
                <a:gd name="T42" fmla="*/ 337 w 520"/>
                <a:gd name="T43" fmla="*/ 11 h 520"/>
                <a:gd name="T44" fmla="*/ 260 w 520"/>
                <a:gd name="T45" fmla="*/ 0 h 520"/>
                <a:gd name="T46" fmla="*/ 441 w 520"/>
                <a:gd name="T47" fmla="*/ 273 h 520"/>
                <a:gd name="T48" fmla="*/ 436 w 520"/>
                <a:gd name="T49" fmla="*/ 333 h 520"/>
                <a:gd name="T50" fmla="*/ 427 w 520"/>
                <a:gd name="T51" fmla="*/ 363 h 520"/>
                <a:gd name="T52" fmla="*/ 413 w 520"/>
                <a:gd name="T53" fmla="*/ 378 h 520"/>
                <a:gd name="T54" fmla="*/ 386 w 520"/>
                <a:gd name="T55" fmla="*/ 385 h 520"/>
                <a:gd name="T56" fmla="*/ 303 w 520"/>
                <a:gd name="T57" fmla="*/ 388 h 520"/>
                <a:gd name="T58" fmla="*/ 208 w 520"/>
                <a:gd name="T59" fmla="*/ 387 h 520"/>
                <a:gd name="T60" fmla="*/ 136 w 520"/>
                <a:gd name="T61" fmla="*/ 385 h 520"/>
                <a:gd name="T62" fmla="*/ 102 w 520"/>
                <a:gd name="T63" fmla="*/ 374 h 520"/>
                <a:gd name="T64" fmla="*/ 93 w 520"/>
                <a:gd name="T65" fmla="*/ 363 h 520"/>
                <a:gd name="T66" fmla="*/ 82 w 520"/>
                <a:gd name="T67" fmla="*/ 333 h 520"/>
                <a:gd name="T68" fmla="*/ 79 w 520"/>
                <a:gd name="T69" fmla="*/ 273 h 520"/>
                <a:gd name="T70" fmla="*/ 80 w 520"/>
                <a:gd name="T71" fmla="*/ 205 h 520"/>
                <a:gd name="T72" fmla="*/ 86 w 520"/>
                <a:gd name="T73" fmla="*/ 173 h 520"/>
                <a:gd name="T74" fmla="*/ 97 w 520"/>
                <a:gd name="T75" fmla="*/ 151 h 520"/>
                <a:gd name="T76" fmla="*/ 116 w 520"/>
                <a:gd name="T77" fmla="*/ 137 h 520"/>
                <a:gd name="T78" fmla="*/ 132 w 520"/>
                <a:gd name="T79" fmla="*/ 135 h 520"/>
                <a:gd name="T80" fmla="*/ 260 w 520"/>
                <a:gd name="T81" fmla="*/ 131 h 520"/>
                <a:gd name="T82" fmla="*/ 303 w 520"/>
                <a:gd name="T83" fmla="*/ 131 h 520"/>
                <a:gd name="T84" fmla="*/ 386 w 520"/>
                <a:gd name="T85" fmla="*/ 135 h 520"/>
                <a:gd name="T86" fmla="*/ 413 w 520"/>
                <a:gd name="T87" fmla="*/ 142 h 520"/>
                <a:gd name="T88" fmla="*/ 427 w 520"/>
                <a:gd name="T89" fmla="*/ 155 h 520"/>
                <a:gd name="T90" fmla="*/ 436 w 520"/>
                <a:gd name="T91" fmla="*/ 187 h 520"/>
                <a:gd name="T92" fmla="*/ 441 w 520"/>
                <a:gd name="T93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8" y="4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4" y="43"/>
                  </a:lnTo>
                  <a:lnTo>
                    <a:pt x="95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4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1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4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0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3" y="509"/>
                  </a:lnTo>
                  <a:lnTo>
                    <a:pt x="208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7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5"/>
                  </a:lnTo>
                  <a:lnTo>
                    <a:pt x="436" y="333"/>
                  </a:lnTo>
                  <a:lnTo>
                    <a:pt x="436" y="333"/>
                  </a:lnTo>
                  <a:lnTo>
                    <a:pt x="434" y="347"/>
                  </a:lnTo>
                  <a:lnTo>
                    <a:pt x="429" y="358"/>
                  </a:lnTo>
                  <a:lnTo>
                    <a:pt x="427" y="363"/>
                  </a:lnTo>
                  <a:lnTo>
                    <a:pt x="422" y="369"/>
                  </a:lnTo>
                  <a:lnTo>
                    <a:pt x="422" y="369"/>
                  </a:lnTo>
                  <a:lnTo>
                    <a:pt x="413" y="378"/>
                  </a:lnTo>
                  <a:lnTo>
                    <a:pt x="402" y="381"/>
                  </a:lnTo>
                  <a:lnTo>
                    <a:pt x="393" y="383"/>
                  </a:lnTo>
                  <a:lnTo>
                    <a:pt x="386" y="385"/>
                  </a:lnTo>
                  <a:lnTo>
                    <a:pt x="386" y="385"/>
                  </a:lnTo>
                  <a:lnTo>
                    <a:pt x="344" y="387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7"/>
                  </a:lnTo>
                  <a:lnTo>
                    <a:pt x="168" y="387"/>
                  </a:lnTo>
                  <a:lnTo>
                    <a:pt x="136" y="385"/>
                  </a:lnTo>
                  <a:lnTo>
                    <a:pt x="136" y="385"/>
                  </a:lnTo>
                  <a:lnTo>
                    <a:pt x="118" y="381"/>
                  </a:lnTo>
                  <a:lnTo>
                    <a:pt x="107" y="378"/>
                  </a:lnTo>
                  <a:lnTo>
                    <a:pt x="102" y="374"/>
                  </a:lnTo>
                  <a:lnTo>
                    <a:pt x="97" y="369"/>
                  </a:lnTo>
                  <a:lnTo>
                    <a:pt x="97" y="369"/>
                  </a:lnTo>
                  <a:lnTo>
                    <a:pt x="93" y="363"/>
                  </a:lnTo>
                  <a:lnTo>
                    <a:pt x="89" y="358"/>
                  </a:lnTo>
                  <a:lnTo>
                    <a:pt x="86" y="347"/>
                  </a:lnTo>
                  <a:lnTo>
                    <a:pt x="82" y="333"/>
                  </a:lnTo>
                  <a:lnTo>
                    <a:pt x="82" y="333"/>
                  </a:lnTo>
                  <a:lnTo>
                    <a:pt x="80" y="315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3"/>
                  </a:lnTo>
                  <a:lnTo>
                    <a:pt x="89" y="160"/>
                  </a:lnTo>
                  <a:lnTo>
                    <a:pt x="93" y="155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7"/>
                  </a:lnTo>
                  <a:lnTo>
                    <a:pt x="125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1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5"/>
                  </a:lnTo>
                  <a:lnTo>
                    <a:pt x="402" y="137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5"/>
                  </a:lnTo>
                  <a:lnTo>
                    <a:pt x="429" y="160"/>
                  </a:lnTo>
                  <a:lnTo>
                    <a:pt x="434" y="173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530851" y="4681538"/>
              <a:ext cx="412750" cy="412750"/>
            </a:xfrm>
            <a:custGeom>
              <a:avLst/>
              <a:gdLst>
                <a:gd name="T0" fmla="*/ 233 w 519"/>
                <a:gd name="T1" fmla="*/ 0 h 520"/>
                <a:gd name="T2" fmla="*/ 158 w 519"/>
                <a:gd name="T3" fmla="*/ 20 h 520"/>
                <a:gd name="T4" fmla="*/ 93 w 519"/>
                <a:gd name="T5" fmla="*/ 60 h 520"/>
                <a:gd name="T6" fmla="*/ 43 w 519"/>
                <a:gd name="T7" fmla="*/ 114 h 520"/>
                <a:gd name="T8" fmla="*/ 10 w 519"/>
                <a:gd name="T9" fmla="*/ 182 h 520"/>
                <a:gd name="T10" fmla="*/ 0 w 519"/>
                <a:gd name="T11" fmla="*/ 259 h 520"/>
                <a:gd name="T12" fmla="*/ 5 w 519"/>
                <a:gd name="T13" fmla="*/ 313 h 520"/>
                <a:gd name="T14" fmla="*/ 30 w 519"/>
                <a:gd name="T15" fmla="*/ 383 h 520"/>
                <a:gd name="T16" fmla="*/ 75 w 519"/>
                <a:gd name="T17" fmla="*/ 444 h 520"/>
                <a:gd name="T18" fmla="*/ 136 w 519"/>
                <a:gd name="T19" fmla="*/ 489 h 520"/>
                <a:gd name="T20" fmla="*/ 206 w 519"/>
                <a:gd name="T21" fmla="*/ 514 h 520"/>
                <a:gd name="T22" fmla="*/ 260 w 519"/>
                <a:gd name="T23" fmla="*/ 520 h 520"/>
                <a:gd name="T24" fmla="*/ 337 w 519"/>
                <a:gd name="T25" fmla="*/ 509 h 520"/>
                <a:gd name="T26" fmla="*/ 406 w 519"/>
                <a:gd name="T27" fmla="*/ 476 h 520"/>
                <a:gd name="T28" fmla="*/ 459 w 519"/>
                <a:gd name="T29" fmla="*/ 426 h 520"/>
                <a:gd name="T30" fmla="*/ 499 w 519"/>
                <a:gd name="T31" fmla="*/ 361 h 520"/>
                <a:gd name="T32" fmla="*/ 519 w 519"/>
                <a:gd name="T33" fmla="*/ 286 h 520"/>
                <a:gd name="T34" fmla="*/ 519 w 519"/>
                <a:gd name="T35" fmla="*/ 234 h 520"/>
                <a:gd name="T36" fmla="*/ 499 w 519"/>
                <a:gd name="T37" fmla="*/ 158 h 520"/>
                <a:gd name="T38" fmla="*/ 459 w 519"/>
                <a:gd name="T39" fmla="*/ 94 h 520"/>
                <a:gd name="T40" fmla="*/ 406 w 519"/>
                <a:gd name="T41" fmla="*/ 43 h 520"/>
                <a:gd name="T42" fmla="*/ 337 w 519"/>
                <a:gd name="T43" fmla="*/ 11 h 520"/>
                <a:gd name="T44" fmla="*/ 260 w 519"/>
                <a:gd name="T45" fmla="*/ 0 h 520"/>
                <a:gd name="T46" fmla="*/ 109 w 519"/>
                <a:gd name="T47" fmla="*/ 370 h 520"/>
                <a:gd name="T48" fmla="*/ 172 w 519"/>
                <a:gd name="T49" fmla="*/ 370 h 520"/>
                <a:gd name="T50" fmla="*/ 138 w 519"/>
                <a:gd name="T51" fmla="*/ 146 h 520"/>
                <a:gd name="T52" fmla="*/ 116 w 519"/>
                <a:gd name="T53" fmla="*/ 140 h 520"/>
                <a:gd name="T54" fmla="*/ 104 w 519"/>
                <a:gd name="T55" fmla="*/ 126 h 520"/>
                <a:gd name="T56" fmla="*/ 102 w 519"/>
                <a:gd name="T57" fmla="*/ 112 h 520"/>
                <a:gd name="T58" fmla="*/ 107 w 519"/>
                <a:gd name="T59" fmla="*/ 92 h 520"/>
                <a:gd name="T60" fmla="*/ 124 w 519"/>
                <a:gd name="T61" fmla="*/ 79 h 520"/>
                <a:gd name="T62" fmla="*/ 140 w 519"/>
                <a:gd name="T63" fmla="*/ 78 h 520"/>
                <a:gd name="T64" fmla="*/ 161 w 519"/>
                <a:gd name="T65" fmla="*/ 83 h 520"/>
                <a:gd name="T66" fmla="*/ 174 w 519"/>
                <a:gd name="T67" fmla="*/ 97 h 520"/>
                <a:gd name="T68" fmla="*/ 177 w 519"/>
                <a:gd name="T69" fmla="*/ 112 h 520"/>
                <a:gd name="T70" fmla="*/ 172 w 519"/>
                <a:gd name="T71" fmla="*/ 131 h 520"/>
                <a:gd name="T72" fmla="*/ 156 w 519"/>
                <a:gd name="T73" fmla="*/ 144 h 520"/>
                <a:gd name="T74" fmla="*/ 140 w 519"/>
                <a:gd name="T75" fmla="*/ 146 h 520"/>
                <a:gd name="T76" fmla="*/ 352 w 519"/>
                <a:gd name="T77" fmla="*/ 268 h 520"/>
                <a:gd name="T78" fmla="*/ 350 w 519"/>
                <a:gd name="T79" fmla="*/ 248 h 520"/>
                <a:gd name="T80" fmla="*/ 339 w 519"/>
                <a:gd name="T81" fmla="*/ 229 h 520"/>
                <a:gd name="T82" fmla="*/ 316 w 519"/>
                <a:gd name="T83" fmla="*/ 221 h 520"/>
                <a:gd name="T84" fmla="*/ 303 w 519"/>
                <a:gd name="T85" fmla="*/ 225 h 520"/>
                <a:gd name="T86" fmla="*/ 283 w 519"/>
                <a:gd name="T87" fmla="*/ 246 h 520"/>
                <a:gd name="T88" fmla="*/ 282 w 519"/>
                <a:gd name="T89" fmla="*/ 263 h 520"/>
                <a:gd name="T90" fmla="*/ 210 w 519"/>
                <a:gd name="T91" fmla="*/ 370 h 520"/>
                <a:gd name="T92" fmla="*/ 282 w 519"/>
                <a:gd name="T93" fmla="*/ 171 h 520"/>
                <a:gd name="T94" fmla="*/ 283 w 519"/>
                <a:gd name="T95" fmla="*/ 198 h 520"/>
                <a:gd name="T96" fmla="*/ 300 w 519"/>
                <a:gd name="T97" fmla="*/ 180 h 520"/>
                <a:gd name="T98" fmla="*/ 330 w 519"/>
                <a:gd name="T99" fmla="*/ 171 h 520"/>
                <a:gd name="T100" fmla="*/ 361 w 519"/>
                <a:gd name="T101" fmla="*/ 171 h 520"/>
                <a:gd name="T102" fmla="*/ 400 w 519"/>
                <a:gd name="T103" fmla="*/ 191 h 520"/>
                <a:gd name="T104" fmla="*/ 422 w 519"/>
                <a:gd name="T105" fmla="*/ 2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6" y="4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3"/>
                  </a:lnTo>
                  <a:lnTo>
                    <a:pt x="93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3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0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3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0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1" y="509"/>
                  </a:lnTo>
                  <a:lnTo>
                    <a:pt x="206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5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19" y="259"/>
                  </a:lnTo>
                  <a:lnTo>
                    <a:pt x="519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6"/>
                  </a:moveTo>
                  <a:lnTo>
                    <a:pt x="138" y="146"/>
                  </a:lnTo>
                  <a:lnTo>
                    <a:pt x="138" y="146"/>
                  </a:lnTo>
                  <a:lnTo>
                    <a:pt x="131" y="146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7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9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102" y="105"/>
                  </a:lnTo>
                  <a:lnTo>
                    <a:pt x="104" y="99"/>
                  </a:lnTo>
                  <a:lnTo>
                    <a:pt x="107" y="92"/>
                  </a:lnTo>
                  <a:lnTo>
                    <a:pt x="111" y="87"/>
                  </a:lnTo>
                  <a:lnTo>
                    <a:pt x="118" y="83"/>
                  </a:lnTo>
                  <a:lnTo>
                    <a:pt x="124" y="79"/>
                  </a:lnTo>
                  <a:lnTo>
                    <a:pt x="131" y="78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49" y="78"/>
                  </a:lnTo>
                  <a:lnTo>
                    <a:pt x="156" y="79"/>
                  </a:lnTo>
                  <a:lnTo>
                    <a:pt x="161" y="83"/>
                  </a:lnTo>
                  <a:lnTo>
                    <a:pt x="167" y="87"/>
                  </a:lnTo>
                  <a:lnTo>
                    <a:pt x="172" y="92"/>
                  </a:lnTo>
                  <a:lnTo>
                    <a:pt x="174" y="97"/>
                  </a:lnTo>
                  <a:lnTo>
                    <a:pt x="177" y="105"/>
                  </a:lnTo>
                  <a:lnTo>
                    <a:pt x="177" y="112"/>
                  </a:lnTo>
                  <a:lnTo>
                    <a:pt x="177" y="112"/>
                  </a:lnTo>
                  <a:lnTo>
                    <a:pt x="177" y="119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7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6"/>
                  </a:lnTo>
                  <a:lnTo>
                    <a:pt x="140" y="146"/>
                  </a:lnTo>
                  <a:lnTo>
                    <a:pt x="140" y="146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7"/>
                  </a:lnTo>
                  <a:lnTo>
                    <a:pt x="350" y="248"/>
                  </a:lnTo>
                  <a:lnTo>
                    <a:pt x="348" y="241"/>
                  </a:lnTo>
                  <a:lnTo>
                    <a:pt x="343" y="234"/>
                  </a:lnTo>
                  <a:lnTo>
                    <a:pt x="339" y="229"/>
                  </a:lnTo>
                  <a:lnTo>
                    <a:pt x="332" y="225"/>
                  </a:lnTo>
                  <a:lnTo>
                    <a:pt x="325" y="223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0" y="223"/>
                  </a:lnTo>
                  <a:lnTo>
                    <a:pt x="303" y="225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4"/>
                  </a:lnTo>
                  <a:lnTo>
                    <a:pt x="282" y="263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1"/>
                  </a:lnTo>
                  <a:lnTo>
                    <a:pt x="292" y="185"/>
                  </a:lnTo>
                  <a:lnTo>
                    <a:pt x="300" y="180"/>
                  </a:lnTo>
                  <a:lnTo>
                    <a:pt x="309" y="176"/>
                  </a:lnTo>
                  <a:lnTo>
                    <a:pt x="319" y="173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5"/>
                  </a:lnTo>
                  <a:lnTo>
                    <a:pt x="388" y="182"/>
                  </a:lnTo>
                  <a:lnTo>
                    <a:pt x="400" y="191"/>
                  </a:lnTo>
                  <a:lnTo>
                    <a:pt x="409" y="203"/>
                  </a:lnTo>
                  <a:lnTo>
                    <a:pt x="416" y="220"/>
                  </a:lnTo>
                  <a:lnTo>
                    <a:pt x="422" y="237"/>
                  </a:lnTo>
                  <a:lnTo>
                    <a:pt x="424" y="259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6032501" y="4681538"/>
              <a:ext cx="412750" cy="412750"/>
            </a:xfrm>
            <a:custGeom>
              <a:avLst/>
              <a:gdLst>
                <a:gd name="T0" fmla="*/ 234 w 521"/>
                <a:gd name="T1" fmla="*/ 0 h 520"/>
                <a:gd name="T2" fmla="*/ 160 w 521"/>
                <a:gd name="T3" fmla="*/ 20 h 520"/>
                <a:gd name="T4" fmla="*/ 95 w 521"/>
                <a:gd name="T5" fmla="*/ 60 h 520"/>
                <a:gd name="T6" fmla="*/ 45 w 521"/>
                <a:gd name="T7" fmla="*/ 114 h 520"/>
                <a:gd name="T8" fmla="*/ 13 w 521"/>
                <a:gd name="T9" fmla="*/ 182 h 520"/>
                <a:gd name="T10" fmla="*/ 0 w 521"/>
                <a:gd name="T11" fmla="*/ 259 h 520"/>
                <a:gd name="T12" fmla="*/ 6 w 521"/>
                <a:gd name="T13" fmla="*/ 313 h 520"/>
                <a:gd name="T14" fmla="*/ 32 w 521"/>
                <a:gd name="T15" fmla="*/ 383 h 520"/>
                <a:gd name="T16" fmla="*/ 77 w 521"/>
                <a:gd name="T17" fmla="*/ 444 h 520"/>
                <a:gd name="T18" fmla="*/ 137 w 521"/>
                <a:gd name="T19" fmla="*/ 489 h 520"/>
                <a:gd name="T20" fmla="*/ 209 w 521"/>
                <a:gd name="T21" fmla="*/ 514 h 520"/>
                <a:gd name="T22" fmla="*/ 261 w 521"/>
                <a:gd name="T23" fmla="*/ 520 h 520"/>
                <a:gd name="T24" fmla="*/ 338 w 521"/>
                <a:gd name="T25" fmla="*/ 509 h 520"/>
                <a:gd name="T26" fmla="*/ 406 w 521"/>
                <a:gd name="T27" fmla="*/ 476 h 520"/>
                <a:gd name="T28" fmla="*/ 462 w 521"/>
                <a:gd name="T29" fmla="*/ 426 h 520"/>
                <a:gd name="T30" fmla="*/ 501 w 521"/>
                <a:gd name="T31" fmla="*/ 361 h 520"/>
                <a:gd name="T32" fmla="*/ 519 w 521"/>
                <a:gd name="T33" fmla="*/ 286 h 520"/>
                <a:gd name="T34" fmla="*/ 519 w 521"/>
                <a:gd name="T35" fmla="*/ 234 h 520"/>
                <a:gd name="T36" fmla="*/ 501 w 521"/>
                <a:gd name="T37" fmla="*/ 158 h 520"/>
                <a:gd name="T38" fmla="*/ 462 w 521"/>
                <a:gd name="T39" fmla="*/ 94 h 520"/>
                <a:gd name="T40" fmla="*/ 406 w 521"/>
                <a:gd name="T41" fmla="*/ 43 h 520"/>
                <a:gd name="T42" fmla="*/ 338 w 521"/>
                <a:gd name="T43" fmla="*/ 11 h 520"/>
                <a:gd name="T44" fmla="*/ 261 w 521"/>
                <a:gd name="T45" fmla="*/ 0 h 520"/>
                <a:gd name="T46" fmla="*/ 331 w 521"/>
                <a:gd name="T47" fmla="*/ 412 h 520"/>
                <a:gd name="T48" fmla="*/ 237 w 521"/>
                <a:gd name="T49" fmla="*/ 408 h 520"/>
                <a:gd name="T50" fmla="*/ 192 w 521"/>
                <a:gd name="T51" fmla="*/ 387 h 520"/>
                <a:gd name="T52" fmla="*/ 171 w 521"/>
                <a:gd name="T53" fmla="*/ 363 h 520"/>
                <a:gd name="T54" fmla="*/ 155 w 521"/>
                <a:gd name="T55" fmla="*/ 327 h 520"/>
                <a:gd name="T56" fmla="*/ 151 w 521"/>
                <a:gd name="T57" fmla="*/ 299 h 520"/>
                <a:gd name="T58" fmla="*/ 151 w 521"/>
                <a:gd name="T59" fmla="*/ 209 h 520"/>
                <a:gd name="T60" fmla="*/ 151 w 521"/>
                <a:gd name="T61" fmla="*/ 196 h 520"/>
                <a:gd name="T62" fmla="*/ 156 w 521"/>
                <a:gd name="T63" fmla="*/ 128 h 520"/>
                <a:gd name="T64" fmla="*/ 169 w 521"/>
                <a:gd name="T65" fmla="*/ 112 h 520"/>
                <a:gd name="T66" fmla="*/ 191 w 521"/>
                <a:gd name="T67" fmla="*/ 106 h 520"/>
                <a:gd name="T68" fmla="*/ 219 w 521"/>
                <a:gd name="T69" fmla="*/ 121 h 520"/>
                <a:gd name="T70" fmla="*/ 230 w 521"/>
                <a:gd name="T71" fmla="*/ 155 h 520"/>
                <a:gd name="T72" fmla="*/ 340 w 521"/>
                <a:gd name="T73" fmla="*/ 184 h 520"/>
                <a:gd name="T74" fmla="*/ 358 w 521"/>
                <a:gd name="T75" fmla="*/ 191 h 520"/>
                <a:gd name="T76" fmla="*/ 368 w 521"/>
                <a:gd name="T77" fmla="*/ 211 h 520"/>
                <a:gd name="T78" fmla="*/ 370 w 521"/>
                <a:gd name="T79" fmla="*/ 229 h 520"/>
                <a:gd name="T80" fmla="*/ 361 w 521"/>
                <a:gd name="T81" fmla="*/ 250 h 520"/>
                <a:gd name="T82" fmla="*/ 341 w 521"/>
                <a:gd name="T83" fmla="*/ 259 h 520"/>
                <a:gd name="T84" fmla="*/ 228 w 521"/>
                <a:gd name="T85" fmla="*/ 261 h 520"/>
                <a:gd name="T86" fmla="*/ 228 w 521"/>
                <a:gd name="T87" fmla="*/ 306 h 520"/>
                <a:gd name="T88" fmla="*/ 237 w 521"/>
                <a:gd name="T89" fmla="*/ 324 h 520"/>
                <a:gd name="T90" fmla="*/ 262 w 521"/>
                <a:gd name="T91" fmla="*/ 335 h 520"/>
                <a:gd name="T92" fmla="*/ 336 w 521"/>
                <a:gd name="T93" fmla="*/ 335 h 520"/>
                <a:gd name="T94" fmla="*/ 354 w 521"/>
                <a:gd name="T95" fmla="*/ 340 h 520"/>
                <a:gd name="T96" fmla="*/ 368 w 521"/>
                <a:gd name="T97" fmla="*/ 358 h 520"/>
                <a:gd name="T98" fmla="*/ 372 w 521"/>
                <a:gd name="T99" fmla="*/ 378 h 520"/>
                <a:gd name="T100" fmla="*/ 361 w 521"/>
                <a:gd name="T101" fmla="*/ 401 h 520"/>
                <a:gd name="T102" fmla="*/ 341 w 521"/>
                <a:gd name="T103" fmla="*/ 4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7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2" y="383"/>
                  </a:lnTo>
                  <a:lnTo>
                    <a:pt x="45" y="405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3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91" y="383"/>
                  </a:lnTo>
                  <a:lnTo>
                    <a:pt x="501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1" y="158"/>
                  </a:lnTo>
                  <a:lnTo>
                    <a:pt x="491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6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2"/>
                  </a:moveTo>
                  <a:lnTo>
                    <a:pt x="331" y="412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08"/>
                  </a:lnTo>
                  <a:lnTo>
                    <a:pt x="225" y="405"/>
                  </a:lnTo>
                  <a:lnTo>
                    <a:pt x="209" y="397"/>
                  </a:lnTo>
                  <a:lnTo>
                    <a:pt x="192" y="387"/>
                  </a:lnTo>
                  <a:lnTo>
                    <a:pt x="185" y="379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2"/>
                  </a:lnTo>
                  <a:lnTo>
                    <a:pt x="155" y="327"/>
                  </a:lnTo>
                  <a:lnTo>
                    <a:pt x="153" y="315"/>
                  </a:lnTo>
                  <a:lnTo>
                    <a:pt x="151" y="299"/>
                  </a:lnTo>
                  <a:lnTo>
                    <a:pt x="151" y="299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1" y="209"/>
                  </a:lnTo>
                  <a:lnTo>
                    <a:pt x="151" y="209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4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62" y="119"/>
                  </a:lnTo>
                  <a:lnTo>
                    <a:pt x="169" y="112"/>
                  </a:lnTo>
                  <a:lnTo>
                    <a:pt x="178" y="106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4"/>
                  </a:lnTo>
                  <a:lnTo>
                    <a:pt x="219" y="121"/>
                  </a:lnTo>
                  <a:lnTo>
                    <a:pt x="225" y="130"/>
                  </a:lnTo>
                  <a:lnTo>
                    <a:pt x="228" y="142"/>
                  </a:lnTo>
                  <a:lnTo>
                    <a:pt x="230" y="155"/>
                  </a:lnTo>
                  <a:lnTo>
                    <a:pt x="230" y="184"/>
                  </a:lnTo>
                  <a:lnTo>
                    <a:pt x="340" y="184"/>
                  </a:lnTo>
                  <a:lnTo>
                    <a:pt x="340" y="184"/>
                  </a:lnTo>
                  <a:lnTo>
                    <a:pt x="347" y="184"/>
                  </a:lnTo>
                  <a:lnTo>
                    <a:pt x="352" y="187"/>
                  </a:lnTo>
                  <a:lnTo>
                    <a:pt x="358" y="191"/>
                  </a:lnTo>
                  <a:lnTo>
                    <a:pt x="361" y="196"/>
                  </a:lnTo>
                  <a:lnTo>
                    <a:pt x="365" y="202"/>
                  </a:lnTo>
                  <a:lnTo>
                    <a:pt x="368" y="211"/>
                  </a:lnTo>
                  <a:lnTo>
                    <a:pt x="370" y="218"/>
                  </a:lnTo>
                  <a:lnTo>
                    <a:pt x="370" y="229"/>
                  </a:lnTo>
                  <a:lnTo>
                    <a:pt x="370" y="229"/>
                  </a:lnTo>
                  <a:lnTo>
                    <a:pt x="368" y="237"/>
                  </a:lnTo>
                  <a:lnTo>
                    <a:pt x="367" y="245"/>
                  </a:lnTo>
                  <a:lnTo>
                    <a:pt x="361" y="250"/>
                  </a:lnTo>
                  <a:lnTo>
                    <a:pt x="354" y="255"/>
                  </a:lnTo>
                  <a:lnTo>
                    <a:pt x="347" y="257"/>
                  </a:lnTo>
                  <a:lnTo>
                    <a:pt x="341" y="259"/>
                  </a:lnTo>
                  <a:lnTo>
                    <a:pt x="327" y="261"/>
                  </a:lnTo>
                  <a:lnTo>
                    <a:pt x="228" y="261"/>
                  </a:lnTo>
                  <a:lnTo>
                    <a:pt x="228" y="261"/>
                  </a:lnTo>
                  <a:lnTo>
                    <a:pt x="228" y="299"/>
                  </a:lnTo>
                  <a:lnTo>
                    <a:pt x="228" y="299"/>
                  </a:lnTo>
                  <a:lnTo>
                    <a:pt x="228" y="306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4"/>
                  </a:lnTo>
                  <a:lnTo>
                    <a:pt x="243" y="329"/>
                  </a:lnTo>
                  <a:lnTo>
                    <a:pt x="252" y="333"/>
                  </a:lnTo>
                  <a:lnTo>
                    <a:pt x="262" y="335"/>
                  </a:lnTo>
                  <a:lnTo>
                    <a:pt x="277" y="335"/>
                  </a:lnTo>
                  <a:lnTo>
                    <a:pt x="336" y="335"/>
                  </a:lnTo>
                  <a:lnTo>
                    <a:pt x="336" y="335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0"/>
                  </a:lnTo>
                  <a:lnTo>
                    <a:pt x="359" y="345"/>
                  </a:lnTo>
                  <a:lnTo>
                    <a:pt x="365" y="351"/>
                  </a:lnTo>
                  <a:lnTo>
                    <a:pt x="368" y="358"/>
                  </a:lnTo>
                  <a:lnTo>
                    <a:pt x="372" y="367"/>
                  </a:lnTo>
                  <a:lnTo>
                    <a:pt x="372" y="378"/>
                  </a:lnTo>
                  <a:lnTo>
                    <a:pt x="372" y="378"/>
                  </a:lnTo>
                  <a:lnTo>
                    <a:pt x="370" y="388"/>
                  </a:lnTo>
                  <a:lnTo>
                    <a:pt x="367" y="396"/>
                  </a:lnTo>
                  <a:lnTo>
                    <a:pt x="361" y="401"/>
                  </a:lnTo>
                  <a:lnTo>
                    <a:pt x="356" y="406"/>
                  </a:lnTo>
                  <a:lnTo>
                    <a:pt x="349" y="408"/>
                  </a:lnTo>
                  <a:lnTo>
                    <a:pt x="341" y="410"/>
                  </a:lnTo>
                  <a:lnTo>
                    <a:pt x="331" y="412"/>
                  </a:lnTo>
                  <a:lnTo>
                    <a:pt x="331" y="41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5029201" y="4681538"/>
              <a:ext cx="414338" cy="412750"/>
            </a:xfrm>
            <a:custGeom>
              <a:avLst/>
              <a:gdLst>
                <a:gd name="T0" fmla="*/ 261 w 521"/>
                <a:gd name="T1" fmla="*/ 0 h 520"/>
                <a:gd name="T2" fmla="*/ 209 w 521"/>
                <a:gd name="T3" fmla="*/ 4 h 520"/>
                <a:gd name="T4" fmla="*/ 160 w 521"/>
                <a:gd name="T5" fmla="*/ 20 h 520"/>
                <a:gd name="T6" fmla="*/ 115 w 521"/>
                <a:gd name="T7" fmla="*/ 43 h 520"/>
                <a:gd name="T8" fmla="*/ 78 w 521"/>
                <a:gd name="T9" fmla="*/ 76 h 520"/>
                <a:gd name="T10" fmla="*/ 45 w 521"/>
                <a:gd name="T11" fmla="*/ 114 h 520"/>
                <a:gd name="T12" fmla="*/ 22 w 521"/>
                <a:gd name="T13" fmla="*/ 158 h 520"/>
                <a:gd name="T14" fmla="*/ 6 w 521"/>
                <a:gd name="T15" fmla="*/ 207 h 520"/>
                <a:gd name="T16" fmla="*/ 0 w 521"/>
                <a:gd name="T17" fmla="*/ 259 h 520"/>
                <a:gd name="T18" fmla="*/ 2 w 521"/>
                <a:gd name="T19" fmla="*/ 286 h 520"/>
                <a:gd name="T20" fmla="*/ 13 w 521"/>
                <a:gd name="T21" fmla="*/ 336 h 520"/>
                <a:gd name="T22" fmla="*/ 33 w 521"/>
                <a:gd name="T23" fmla="*/ 383 h 520"/>
                <a:gd name="T24" fmla="*/ 60 w 521"/>
                <a:gd name="T25" fmla="*/ 426 h 520"/>
                <a:gd name="T26" fmla="*/ 95 w 521"/>
                <a:gd name="T27" fmla="*/ 460 h 520"/>
                <a:gd name="T28" fmla="*/ 137 w 521"/>
                <a:gd name="T29" fmla="*/ 489 h 520"/>
                <a:gd name="T30" fmla="*/ 183 w 521"/>
                <a:gd name="T31" fmla="*/ 509 h 520"/>
                <a:gd name="T32" fmla="*/ 234 w 521"/>
                <a:gd name="T33" fmla="*/ 520 h 520"/>
                <a:gd name="T34" fmla="*/ 261 w 521"/>
                <a:gd name="T35" fmla="*/ 520 h 520"/>
                <a:gd name="T36" fmla="*/ 313 w 521"/>
                <a:gd name="T37" fmla="*/ 514 h 520"/>
                <a:gd name="T38" fmla="*/ 361 w 521"/>
                <a:gd name="T39" fmla="*/ 500 h 520"/>
                <a:gd name="T40" fmla="*/ 406 w 521"/>
                <a:gd name="T41" fmla="*/ 476 h 520"/>
                <a:gd name="T42" fmla="*/ 444 w 521"/>
                <a:gd name="T43" fmla="*/ 444 h 520"/>
                <a:gd name="T44" fmla="*/ 476 w 521"/>
                <a:gd name="T45" fmla="*/ 405 h 520"/>
                <a:gd name="T46" fmla="*/ 500 w 521"/>
                <a:gd name="T47" fmla="*/ 361 h 520"/>
                <a:gd name="T48" fmla="*/ 516 w 521"/>
                <a:gd name="T49" fmla="*/ 313 h 520"/>
                <a:gd name="T50" fmla="*/ 521 w 521"/>
                <a:gd name="T51" fmla="*/ 259 h 520"/>
                <a:gd name="T52" fmla="*/ 519 w 521"/>
                <a:gd name="T53" fmla="*/ 234 h 520"/>
                <a:gd name="T54" fmla="*/ 509 w 521"/>
                <a:gd name="T55" fmla="*/ 182 h 520"/>
                <a:gd name="T56" fmla="*/ 489 w 521"/>
                <a:gd name="T57" fmla="*/ 135 h 520"/>
                <a:gd name="T58" fmla="*/ 462 w 521"/>
                <a:gd name="T59" fmla="*/ 94 h 520"/>
                <a:gd name="T60" fmla="*/ 426 w 521"/>
                <a:gd name="T61" fmla="*/ 60 h 520"/>
                <a:gd name="T62" fmla="*/ 385 w 521"/>
                <a:gd name="T63" fmla="*/ 31 h 520"/>
                <a:gd name="T64" fmla="*/ 338 w 521"/>
                <a:gd name="T65" fmla="*/ 11 h 520"/>
                <a:gd name="T66" fmla="*/ 288 w 521"/>
                <a:gd name="T67" fmla="*/ 0 h 520"/>
                <a:gd name="T68" fmla="*/ 261 w 521"/>
                <a:gd name="T69" fmla="*/ 0 h 520"/>
                <a:gd name="T70" fmla="*/ 284 w 521"/>
                <a:gd name="T71" fmla="*/ 259 h 520"/>
                <a:gd name="T72" fmla="*/ 284 w 521"/>
                <a:gd name="T73" fmla="*/ 419 h 520"/>
                <a:gd name="T74" fmla="*/ 218 w 521"/>
                <a:gd name="T75" fmla="*/ 419 h 520"/>
                <a:gd name="T76" fmla="*/ 185 w 521"/>
                <a:gd name="T77" fmla="*/ 259 h 520"/>
                <a:gd name="T78" fmla="*/ 218 w 521"/>
                <a:gd name="T79" fmla="*/ 202 h 520"/>
                <a:gd name="T80" fmla="*/ 218 w 521"/>
                <a:gd name="T81" fmla="*/ 166 h 520"/>
                <a:gd name="T82" fmla="*/ 221 w 521"/>
                <a:gd name="T83" fmla="*/ 144 h 520"/>
                <a:gd name="T84" fmla="*/ 230 w 521"/>
                <a:gd name="T85" fmla="*/ 121 h 520"/>
                <a:gd name="T86" fmla="*/ 252 w 521"/>
                <a:gd name="T87" fmla="*/ 105 h 520"/>
                <a:gd name="T88" fmla="*/ 286 w 521"/>
                <a:gd name="T89" fmla="*/ 97 h 520"/>
                <a:gd name="T90" fmla="*/ 334 w 521"/>
                <a:gd name="T91" fmla="*/ 153 h 520"/>
                <a:gd name="T92" fmla="*/ 298 w 521"/>
                <a:gd name="T93" fmla="*/ 153 h 520"/>
                <a:gd name="T94" fmla="*/ 295 w 521"/>
                <a:gd name="T95" fmla="*/ 153 h 520"/>
                <a:gd name="T96" fmla="*/ 286 w 521"/>
                <a:gd name="T97" fmla="*/ 160 h 520"/>
                <a:gd name="T98" fmla="*/ 284 w 521"/>
                <a:gd name="T99" fmla="*/ 202 h 520"/>
                <a:gd name="T100" fmla="*/ 329 w 521"/>
                <a:gd name="T101" fmla="*/ 25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8" y="76"/>
                  </a:lnTo>
                  <a:lnTo>
                    <a:pt x="60" y="94"/>
                  </a:lnTo>
                  <a:lnTo>
                    <a:pt x="45" y="114"/>
                  </a:lnTo>
                  <a:lnTo>
                    <a:pt x="33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3" y="383"/>
                  </a:lnTo>
                  <a:lnTo>
                    <a:pt x="45" y="405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1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89" y="383"/>
                  </a:lnTo>
                  <a:lnTo>
                    <a:pt x="500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0" y="158"/>
                  </a:lnTo>
                  <a:lnTo>
                    <a:pt x="489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4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19"/>
                  </a:lnTo>
                  <a:lnTo>
                    <a:pt x="218" y="419"/>
                  </a:lnTo>
                  <a:lnTo>
                    <a:pt x="218" y="419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2"/>
                  </a:lnTo>
                  <a:lnTo>
                    <a:pt x="218" y="202"/>
                  </a:lnTo>
                  <a:lnTo>
                    <a:pt x="218" y="166"/>
                  </a:lnTo>
                  <a:lnTo>
                    <a:pt x="218" y="166"/>
                  </a:lnTo>
                  <a:lnTo>
                    <a:pt x="218" y="155"/>
                  </a:lnTo>
                  <a:lnTo>
                    <a:pt x="221" y="144"/>
                  </a:lnTo>
                  <a:lnTo>
                    <a:pt x="225" y="131"/>
                  </a:lnTo>
                  <a:lnTo>
                    <a:pt x="230" y="121"/>
                  </a:lnTo>
                  <a:lnTo>
                    <a:pt x="239" y="112"/>
                  </a:lnTo>
                  <a:lnTo>
                    <a:pt x="252" y="105"/>
                  </a:lnTo>
                  <a:lnTo>
                    <a:pt x="266" y="99"/>
                  </a:lnTo>
                  <a:lnTo>
                    <a:pt x="286" y="97"/>
                  </a:lnTo>
                  <a:lnTo>
                    <a:pt x="334" y="97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3"/>
                  </a:lnTo>
                  <a:lnTo>
                    <a:pt x="289" y="157"/>
                  </a:lnTo>
                  <a:lnTo>
                    <a:pt x="286" y="160"/>
                  </a:lnTo>
                  <a:lnTo>
                    <a:pt x="284" y="169"/>
                  </a:lnTo>
                  <a:lnTo>
                    <a:pt x="284" y="202"/>
                  </a:lnTo>
                  <a:lnTo>
                    <a:pt x="336" y="202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6"/>
            <p:cNvSpPr>
              <a:spLocks noEditPoints="1"/>
            </p:cNvSpPr>
            <p:nvPr/>
          </p:nvSpPr>
          <p:spPr bwMode="auto">
            <a:xfrm>
              <a:off x="4702176" y="5324475"/>
              <a:ext cx="176213" cy="295275"/>
            </a:xfrm>
            <a:custGeom>
              <a:avLst/>
              <a:gdLst>
                <a:gd name="T0" fmla="*/ 111 w 223"/>
                <a:gd name="T1" fmla="*/ 372 h 372"/>
                <a:gd name="T2" fmla="*/ 70 w 223"/>
                <a:gd name="T3" fmla="*/ 364 h 372"/>
                <a:gd name="T4" fmla="*/ 34 w 223"/>
                <a:gd name="T5" fmla="*/ 343 h 372"/>
                <a:gd name="T6" fmla="*/ 20 w 223"/>
                <a:gd name="T7" fmla="*/ 327 h 372"/>
                <a:gd name="T8" fmla="*/ 9 w 223"/>
                <a:gd name="T9" fmla="*/ 309 h 372"/>
                <a:gd name="T10" fmla="*/ 4 w 223"/>
                <a:gd name="T11" fmla="*/ 287 h 372"/>
                <a:gd name="T12" fmla="*/ 0 w 223"/>
                <a:gd name="T13" fmla="*/ 262 h 372"/>
                <a:gd name="T14" fmla="*/ 0 w 223"/>
                <a:gd name="T15" fmla="*/ 109 h 372"/>
                <a:gd name="T16" fmla="*/ 4 w 223"/>
                <a:gd name="T17" fmla="*/ 84 h 372"/>
                <a:gd name="T18" fmla="*/ 9 w 223"/>
                <a:gd name="T19" fmla="*/ 63 h 372"/>
                <a:gd name="T20" fmla="*/ 20 w 223"/>
                <a:gd name="T21" fmla="*/ 43 h 372"/>
                <a:gd name="T22" fmla="*/ 34 w 223"/>
                <a:gd name="T23" fmla="*/ 28 h 372"/>
                <a:gd name="T24" fmla="*/ 70 w 223"/>
                <a:gd name="T25" fmla="*/ 7 h 372"/>
                <a:gd name="T26" fmla="*/ 111 w 223"/>
                <a:gd name="T27" fmla="*/ 0 h 372"/>
                <a:gd name="T28" fmla="*/ 133 w 223"/>
                <a:gd name="T29" fmla="*/ 1 h 372"/>
                <a:gd name="T30" fmla="*/ 173 w 223"/>
                <a:gd name="T31" fmla="*/ 16 h 372"/>
                <a:gd name="T32" fmla="*/ 196 w 223"/>
                <a:gd name="T33" fmla="*/ 36 h 372"/>
                <a:gd name="T34" fmla="*/ 208 w 223"/>
                <a:gd name="T35" fmla="*/ 52 h 372"/>
                <a:gd name="T36" fmla="*/ 217 w 223"/>
                <a:gd name="T37" fmla="*/ 73 h 372"/>
                <a:gd name="T38" fmla="*/ 223 w 223"/>
                <a:gd name="T39" fmla="*/ 97 h 372"/>
                <a:gd name="T40" fmla="*/ 223 w 223"/>
                <a:gd name="T41" fmla="*/ 262 h 372"/>
                <a:gd name="T42" fmla="*/ 223 w 223"/>
                <a:gd name="T43" fmla="*/ 275 h 372"/>
                <a:gd name="T44" fmla="*/ 217 w 223"/>
                <a:gd name="T45" fmla="*/ 298 h 372"/>
                <a:gd name="T46" fmla="*/ 208 w 223"/>
                <a:gd name="T47" fmla="*/ 318 h 372"/>
                <a:gd name="T48" fmla="*/ 196 w 223"/>
                <a:gd name="T49" fmla="*/ 336 h 372"/>
                <a:gd name="T50" fmla="*/ 173 w 223"/>
                <a:gd name="T51" fmla="*/ 355 h 372"/>
                <a:gd name="T52" fmla="*/ 133 w 223"/>
                <a:gd name="T53" fmla="*/ 370 h 372"/>
                <a:gd name="T54" fmla="*/ 111 w 223"/>
                <a:gd name="T55" fmla="*/ 372 h 372"/>
                <a:gd name="T56" fmla="*/ 156 w 223"/>
                <a:gd name="T57" fmla="*/ 109 h 372"/>
                <a:gd name="T58" fmla="*/ 153 w 223"/>
                <a:gd name="T59" fmla="*/ 89 h 372"/>
                <a:gd name="T60" fmla="*/ 144 w 223"/>
                <a:gd name="T61" fmla="*/ 73 h 372"/>
                <a:gd name="T62" fmla="*/ 129 w 223"/>
                <a:gd name="T63" fmla="*/ 63 h 372"/>
                <a:gd name="T64" fmla="*/ 111 w 223"/>
                <a:gd name="T65" fmla="*/ 61 h 372"/>
                <a:gd name="T66" fmla="*/ 102 w 223"/>
                <a:gd name="T67" fmla="*/ 61 h 372"/>
                <a:gd name="T68" fmla="*/ 86 w 223"/>
                <a:gd name="T69" fmla="*/ 68 h 372"/>
                <a:gd name="T70" fmla="*/ 74 w 223"/>
                <a:gd name="T71" fmla="*/ 80 h 372"/>
                <a:gd name="T72" fmla="*/ 68 w 223"/>
                <a:gd name="T73" fmla="*/ 98 h 372"/>
                <a:gd name="T74" fmla="*/ 67 w 223"/>
                <a:gd name="T75" fmla="*/ 262 h 372"/>
                <a:gd name="T76" fmla="*/ 68 w 223"/>
                <a:gd name="T77" fmla="*/ 273 h 372"/>
                <a:gd name="T78" fmla="*/ 74 w 223"/>
                <a:gd name="T79" fmla="*/ 291 h 372"/>
                <a:gd name="T80" fmla="*/ 86 w 223"/>
                <a:gd name="T81" fmla="*/ 303 h 372"/>
                <a:gd name="T82" fmla="*/ 102 w 223"/>
                <a:gd name="T83" fmla="*/ 310 h 372"/>
                <a:gd name="T84" fmla="*/ 111 w 223"/>
                <a:gd name="T85" fmla="*/ 310 h 372"/>
                <a:gd name="T86" fmla="*/ 129 w 223"/>
                <a:gd name="T87" fmla="*/ 307 h 372"/>
                <a:gd name="T88" fmla="*/ 144 w 223"/>
                <a:gd name="T89" fmla="*/ 298 h 372"/>
                <a:gd name="T90" fmla="*/ 153 w 223"/>
                <a:gd name="T91" fmla="*/ 282 h 372"/>
                <a:gd name="T92" fmla="*/ 156 w 223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70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4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5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21" y="84"/>
                  </a:lnTo>
                  <a:lnTo>
                    <a:pt x="223" y="97"/>
                  </a:lnTo>
                  <a:lnTo>
                    <a:pt x="223" y="109"/>
                  </a:lnTo>
                  <a:lnTo>
                    <a:pt x="223" y="262"/>
                  </a:lnTo>
                  <a:lnTo>
                    <a:pt x="223" y="262"/>
                  </a:lnTo>
                  <a:lnTo>
                    <a:pt x="223" y="275"/>
                  </a:lnTo>
                  <a:lnTo>
                    <a:pt x="221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5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6" y="109"/>
                  </a:moveTo>
                  <a:lnTo>
                    <a:pt x="156" y="109"/>
                  </a:lnTo>
                  <a:lnTo>
                    <a:pt x="155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2" y="310"/>
                  </a:lnTo>
                  <a:lnTo>
                    <a:pt x="129" y="307"/>
                  </a:lnTo>
                  <a:lnTo>
                    <a:pt x="138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5" y="273"/>
                  </a:lnTo>
                  <a:lnTo>
                    <a:pt x="156" y="262"/>
                  </a:lnTo>
                  <a:lnTo>
                    <a:pt x="156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87"/>
            <p:cNvSpPr>
              <a:spLocks noEditPoints="1"/>
            </p:cNvSpPr>
            <p:nvPr/>
          </p:nvSpPr>
          <p:spPr bwMode="auto">
            <a:xfrm>
              <a:off x="4918076" y="5324475"/>
              <a:ext cx="185738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4 w 234"/>
                <a:gd name="T11" fmla="*/ 231 h 372"/>
                <a:gd name="T12" fmla="*/ 23 w 234"/>
                <a:gd name="T13" fmla="*/ 199 h 372"/>
                <a:gd name="T14" fmla="*/ 45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6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1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2 w 234"/>
                <a:gd name="T55" fmla="*/ 364 h 372"/>
                <a:gd name="T56" fmla="*/ 117 w 234"/>
                <a:gd name="T57" fmla="*/ 372 h 372"/>
                <a:gd name="T58" fmla="*/ 106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6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5 w 234"/>
                <a:gd name="T75" fmla="*/ 271 h 372"/>
                <a:gd name="T76" fmla="*/ 165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58 w 234"/>
                <a:gd name="T103" fmla="*/ 88 h 372"/>
                <a:gd name="T104" fmla="*/ 142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4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3" y="199"/>
                  </a:lnTo>
                  <a:lnTo>
                    <a:pt x="31" y="192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18" y="52"/>
                  </a:lnTo>
                  <a:lnTo>
                    <a:pt x="23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19" y="61"/>
                  </a:lnTo>
                  <a:lnTo>
                    <a:pt x="223" y="70"/>
                  </a:lnTo>
                  <a:lnTo>
                    <a:pt x="226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1" y="169"/>
                  </a:lnTo>
                  <a:lnTo>
                    <a:pt x="187" y="179"/>
                  </a:lnTo>
                  <a:lnTo>
                    <a:pt x="187" y="179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8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2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1" y="350"/>
                  </a:lnTo>
                  <a:lnTo>
                    <a:pt x="182" y="355"/>
                  </a:lnTo>
                  <a:lnTo>
                    <a:pt x="162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2"/>
                  </a:lnTo>
                  <a:lnTo>
                    <a:pt x="97" y="213"/>
                  </a:lnTo>
                  <a:lnTo>
                    <a:pt x="88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0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1"/>
                  </a:lnTo>
                  <a:lnTo>
                    <a:pt x="97" y="307"/>
                  </a:lnTo>
                  <a:lnTo>
                    <a:pt x="106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5" y="251"/>
                  </a:lnTo>
                  <a:lnTo>
                    <a:pt x="164" y="240"/>
                  </a:lnTo>
                  <a:lnTo>
                    <a:pt x="158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6" y="151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58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2" y="68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88"/>
            <p:cNvSpPr>
              <a:spLocks noEditPoints="1"/>
            </p:cNvSpPr>
            <p:nvPr/>
          </p:nvSpPr>
          <p:spPr bwMode="auto">
            <a:xfrm>
              <a:off x="5143501" y="5324475"/>
              <a:ext cx="174625" cy="295275"/>
            </a:xfrm>
            <a:custGeom>
              <a:avLst/>
              <a:gdLst>
                <a:gd name="T0" fmla="*/ 111 w 221"/>
                <a:gd name="T1" fmla="*/ 372 h 372"/>
                <a:gd name="T2" fmla="*/ 68 w 221"/>
                <a:gd name="T3" fmla="*/ 364 h 372"/>
                <a:gd name="T4" fmla="*/ 34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4 w 221"/>
                <a:gd name="T23" fmla="*/ 28 h 372"/>
                <a:gd name="T24" fmla="*/ 68 w 221"/>
                <a:gd name="T25" fmla="*/ 7 h 372"/>
                <a:gd name="T26" fmla="*/ 111 w 221"/>
                <a:gd name="T27" fmla="*/ 0 h 372"/>
                <a:gd name="T28" fmla="*/ 133 w 221"/>
                <a:gd name="T29" fmla="*/ 1 h 372"/>
                <a:gd name="T30" fmla="*/ 172 w 221"/>
                <a:gd name="T31" fmla="*/ 16 h 372"/>
                <a:gd name="T32" fmla="*/ 196 w 221"/>
                <a:gd name="T33" fmla="*/ 36 h 372"/>
                <a:gd name="T34" fmla="*/ 208 w 221"/>
                <a:gd name="T35" fmla="*/ 52 h 372"/>
                <a:gd name="T36" fmla="*/ 217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7 w 221"/>
                <a:gd name="T45" fmla="*/ 298 h 372"/>
                <a:gd name="T46" fmla="*/ 208 w 221"/>
                <a:gd name="T47" fmla="*/ 318 h 372"/>
                <a:gd name="T48" fmla="*/ 196 w 221"/>
                <a:gd name="T49" fmla="*/ 336 h 372"/>
                <a:gd name="T50" fmla="*/ 172 w 221"/>
                <a:gd name="T51" fmla="*/ 355 h 372"/>
                <a:gd name="T52" fmla="*/ 133 w 221"/>
                <a:gd name="T53" fmla="*/ 370 h 372"/>
                <a:gd name="T54" fmla="*/ 111 w 221"/>
                <a:gd name="T55" fmla="*/ 372 h 372"/>
                <a:gd name="T56" fmla="*/ 154 w 221"/>
                <a:gd name="T57" fmla="*/ 109 h 372"/>
                <a:gd name="T58" fmla="*/ 153 w 221"/>
                <a:gd name="T59" fmla="*/ 89 h 372"/>
                <a:gd name="T60" fmla="*/ 144 w 221"/>
                <a:gd name="T61" fmla="*/ 73 h 372"/>
                <a:gd name="T62" fmla="*/ 129 w 221"/>
                <a:gd name="T63" fmla="*/ 63 h 372"/>
                <a:gd name="T64" fmla="*/ 111 w 221"/>
                <a:gd name="T65" fmla="*/ 61 h 372"/>
                <a:gd name="T66" fmla="*/ 102 w 221"/>
                <a:gd name="T67" fmla="*/ 61 h 372"/>
                <a:gd name="T68" fmla="*/ 86 w 221"/>
                <a:gd name="T69" fmla="*/ 68 h 372"/>
                <a:gd name="T70" fmla="*/ 74 w 221"/>
                <a:gd name="T71" fmla="*/ 80 h 372"/>
                <a:gd name="T72" fmla="*/ 68 w 221"/>
                <a:gd name="T73" fmla="*/ 98 h 372"/>
                <a:gd name="T74" fmla="*/ 66 w 221"/>
                <a:gd name="T75" fmla="*/ 262 h 372"/>
                <a:gd name="T76" fmla="*/ 68 w 221"/>
                <a:gd name="T77" fmla="*/ 273 h 372"/>
                <a:gd name="T78" fmla="*/ 74 w 221"/>
                <a:gd name="T79" fmla="*/ 291 h 372"/>
                <a:gd name="T80" fmla="*/ 86 w 221"/>
                <a:gd name="T81" fmla="*/ 303 h 372"/>
                <a:gd name="T82" fmla="*/ 102 w 221"/>
                <a:gd name="T83" fmla="*/ 310 h 372"/>
                <a:gd name="T84" fmla="*/ 111 w 221"/>
                <a:gd name="T85" fmla="*/ 310 h 372"/>
                <a:gd name="T86" fmla="*/ 129 w 221"/>
                <a:gd name="T87" fmla="*/ 307 h 372"/>
                <a:gd name="T88" fmla="*/ 144 w 221"/>
                <a:gd name="T89" fmla="*/ 298 h 372"/>
                <a:gd name="T90" fmla="*/ 153 w 221"/>
                <a:gd name="T91" fmla="*/ 282 h 372"/>
                <a:gd name="T92" fmla="*/ 154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68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19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2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4" y="109"/>
                  </a:moveTo>
                  <a:lnTo>
                    <a:pt x="154" y="109"/>
                  </a:lnTo>
                  <a:lnTo>
                    <a:pt x="154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6" y="109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0" y="310"/>
                  </a:lnTo>
                  <a:lnTo>
                    <a:pt x="129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4" y="273"/>
                  </a:lnTo>
                  <a:lnTo>
                    <a:pt x="154" y="262"/>
                  </a:lnTo>
                  <a:lnTo>
                    <a:pt x="154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89"/>
            <p:cNvSpPr>
              <a:spLocks noEditPoints="1"/>
            </p:cNvSpPr>
            <p:nvPr/>
          </p:nvSpPr>
          <p:spPr bwMode="auto">
            <a:xfrm>
              <a:off x="5364163" y="5324475"/>
              <a:ext cx="176213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4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4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5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90"/>
            <p:cNvSpPr>
              <a:spLocks noEditPoints="1"/>
            </p:cNvSpPr>
            <p:nvPr/>
          </p:nvSpPr>
          <p:spPr bwMode="auto">
            <a:xfrm>
              <a:off x="5680076" y="5324475"/>
              <a:ext cx="174625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2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2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3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2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2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2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2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891213" y="5327650"/>
              <a:ext cx="195263" cy="288925"/>
            </a:xfrm>
            <a:custGeom>
              <a:avLst/>
              <a:gdLst>
                <a:gd name="T0" fmla="*/ 212 w 246"/>
                <a:gd name="T1" fmla="*/ 313 h 365"/>
                <a:gd name="T2" fmla="*/ 212 w 246"/>
                <a:gd name="T3" fmla="*/ 365 h 365"/>
                <a:gd name="T4" fmla="*/ 149 w 246"/>
                <a:gd name="T5" fmla="*/ 365 h 365"/>
                <a:gd name="T6" fmla="*/ 149 w 246"/>
                <a:gd name="T7" fmla="*/ 313 h 365"/>
                <a:gd name="T8" fmla="*/ 0 w 246"/>
                <a:gd name="T9" fmla="*/ 313 h 365"/>
                <a:gd name="T10" fmla="*/ 0 w 246"/>
                <a:gd name="T11" fmla="*/ 250 h 365"/>
                <a:gd name="T12" fmla="*/ 124 w 246"/>
                <a:gd name="T13" fmla="*/ 0 h 365"/>
                <a:gd name="T14" fmla="*/ 198 w 246"/>
                <a:gd name="T15" fmla="*/ 0 h 365"/>
                <a:gd name="T16" fmla="*/ 72 w 246"/>
                <a:gd name="T17" fmla="*/ 250 h 365"/>
                <a:gd name="T18" fmla="*/ 149 w 246"/>
                <a:gd name="T19" fmla="*/ 250 h 365"/>
                <a:gd name="T20" fmla="*/ 149 w 246"/>
                <a:gd name="T21" fmla="*/ 182 h 365"/>
                <a:gd name="T22" fmla="*/ 212 w 246"/>
                <a:gd name="T23" fmla="*/ 182 h 365"/>
                <a:gd name="T24" fmla="*/ 212 w 246"/>
                <a:gd name="T25" fmla="*/ 250 h 365"/>
                <a:gd name="T26" fmla="*/ 246 w 246"/>
                <a:gd name="T27" fmla="*/ 250 h 365"/>
                <a:gd name="T28" fmla="*/ 246 w 246"/>
                <a:gd name="T29" fmla="*/ 313 h 365"/>
                <a:gd name="T30" fmla="*/ 212 w 246"/>
                <a:gd name="T31" fmla="*/ 31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65">
                  <a:moveTo>
                    <a:pt x="212" y="313"/>
                  </a:moveTo>
                  <a:lnTo>
                    <a:pt x="212" y="365"/>
                  </a:lnTo>
                  <a:lnTo>
                    <a:pt x="149" y="365"/>
                  </a:lnTo>
                  <a:lnTo>
                    <a:pt x="149" y="313"/>
                  </a:lnTo>
                  <a:lnTo>
                    <a:pt x="0" y="313"/>
                  </a:lnTo>
                  <a:lnTo>
                    <a:pt x="0" y="250"/>
                  </a:lnTo>
                  <a:lnTo>
                    <a:pt x="124" y="0"/>
                  </a:lnTo>
                  <a:lnTo>
                    <a:pt x="198" y="0"/>
                  </a:lnTo>
                  <a:lnTo>
                    <a:pt x="72" y="250"/>
                  </a:lnTo>
                  <a:lnTo>
                    <a:pt x="149" y="250"/>
                  </a:lnTo>
                  <a:lnTo>
                    <a:pt x="149" y="182"/>
                  </a:lnTo>
                  <a:lnTo>
                    <a:pt x="212" y="182"/>
                  </a:lnTo>
                  <a:lnTo>
                    <a:pt x="212" y="250"/>
                  </a:lnTo>
                  <a:lnTo>
                    <a:pt x="246" y="250"/>
                  </a:lnTo>
                  <a:lnTo>
                    <a:pt x="246" y="313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92"/>
            <p:cNvSpPr>
              <a:spLocks noEditPoints="1"/>
            </p:cNvSpPr>
            <p:nvPr/>
          </p:nvSpPr>
          <p:spPr bwMode="auto">
            <a:xfrm>
              <a:off x="6116638" y="5324475"/>
              <a:ext cx="184150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6 w 234"/>
                <a:gd name="T11" fmla="*/ 231 h 372"/>
                <a:gd name="T12" fmla="*/ 24 w 234"/>
                <a:gd name="T13" fmla="*/ 199 h 372"/>
                <a:gd name="T14" fmla="*/ 47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7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3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4 w 234"/>
                <a:gd name="T55" fmla="*/ 364 h 372"/>
                <a:gd name="T56" fmla="*/ 117 w 234"/>
                <a:gd name="T57" fmla="*/ 372 h 372"/>
                <a:gd name="T58" fmla="*/ 108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8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7 w 234"/>
                <a:gd name="T75" fmla="*/ 271 h 372"/>
                <a:gd name="T76" fmla="*/ 167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60 w 234"/>
                <a:gd name="T103" fmla="*/ 88 h 372"/>
                <a:gd name="T104" fmla="*/ 144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6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4" y="199"/>
                  </a:lnTo>
                  <a:lnTo>
                    <a:pt x="31" y="192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5" y="61"/>
                  </a:lnTo>
                  <a:lnTo>
                    <a:pt x="20" y="52"/>
                  </a:lnTo>
                  <a:lnTo>
                    <a:pt x="25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6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0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7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3" y="169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203" y="192"/>
                  </a:lnTo>
                  <a:lnTo>
                    <a:pt x="212" y="199"/>
                  </a:lnTo>
                  <a:lnTo>
                    <a:pt x="219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4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2" y="350"/>
                  </a:lnTo>
                  <a:lnTo>
                    <a:pt x="183" y="355"/>
                  </a:lnTo>
                  <a:lnTo>
                    <a:pt x="164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8" y="212"/>
                  </a:lnTo>
                  <a:lnTo>
                    <a:pt x="97" y="213"/>
                  </a:lnTo>
                  <a:lnTo>
                    <a:pt x="90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2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2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90" y="301"/>
                  </a:lnTo>
                  <a:lnTo>
                    <a:pt x="97" y="307"/>
                  </a:lnTo>
                  <a:lnTo>
                    <a:pt x="108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60" y="289"/>
                  </a:lnTo>
                  <a:lnTo>
                    <a:pt x="164" y="280"/>
                  </a:lnTo>
                  <a:lnTo>
                    <a:pt x="167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1"/>
                  </a:lnTo>
                  <a:lnTo>
                    <a:pt x="164" y="240"/>
                  </a:lnTo>
                  <a:lnTo>
                    <a:pt x="160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8" y="151"/>
                  </a:lnTo>
                  <a:lnTo>
                    <a:pt x="135" y="149"/>
                  </a:lnTo>
                  <a:lnTo>
                    <a:pt x="144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60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60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4" y="68"/>
                  </a:lnTo>
                  <a:lnTo>
                    <a:pt x="135" y="63"/>
                  </a:lnTo>
                  <a:lnTo>
                    <a:pt x="128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6454776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6657976" y="5324475"/>
              <a:ext cx="176213" cy="292100"/>
            </a:xfrm>
            <a:custGeom>
              <a:avLst/>
              <a:gdLst>
                <a:gd name="T0" fmla="*/ 0 w 223"/>
                <a:gd name="T1" fmla="*/ 307 h 368"/>
                <a:gd name="T2" fmla="*/ 136 w 223"/>
                <a:gd name="T3" fmla="*/ 149 h 368"/>
                <a:gd name="T4" fmla="*/ 151 w 223"/>
                <a:gd name="T5" fmla="*/ 127 h 368"/>
                <a:gd name="T6" fmla="*/ 156 w 223"/>
                <a:gd name="T7" fmla="*/ 106 h 368"/>
                <a:gd name="T8" fmla="*/ 154 w 223"/>
                <a:gd name="T9" fmla="*/ 95 h 368"/>
                <a:gd name="T10" fmla="*/ 149 w 223"/>
                <a:gd name="T11" fmla="*/ 79 h 368"/>
                <a:gd name="T12" fmla="*/ 138 w 223"/>
                <a:gd name="T13" fmla="*/ 68 h 368"/>
                <a:gd name="T14" fmla="*/ 122 w 223"/>
                <a:gd name="T15" fmla="*/ 61 h 368"/>
                <a:gd name="T16" fmla="*/ 111 w 223"/>
                <a:gd name="T17" fmla="*/ 61 h 368"/>
                <a:gd name="T18" fmla="*/ 95 w 223"/>
                <a:gd name="T19" fmla="*/ 63 h 368"/>
                <a:gd name="T20" fmla="*/ 81 w 223"/>
                <a:gd name="T21" fmla="*/ 70 h 368"/>
                <a:gd name="T22" fmla="*/ 72 w 223"/>
                <a:gd name="T23" fmla="*/ 84 h 368"/>
                <a:gd name="T24" fmla="*/ 66 w 223"/>
                <a:gd name="T25" fmla="*/ 106 h 368"/>
                <a:gd name="T26" fmla="*/ 0 w 223"/>
                <a:gd name="T27" fmla="*/ 106 h 368"/>
                <a:gd name="T28" fmla="*/ 3 w 223"/>
                <a:gd name="T29" fmla="*/ 82 h 368"/>
                <a:gd name="T30" fmla="*/ 9 w 223"/>
                <a:gd name="T31" fmla="*/ 63 h 368"/>
                <a:gd name="T32" fmla="*/ 20 w 223"/>
                <a:gd name="T33" fmla="*/ 43 h 368"/>
                <a:gd name="T34" fmla="*/ 32 w 223"/>
                <a:gd name="T35" fmla="*/ 28 h 368"/>
                <a:gd name="T36" fmla="*/ 68 w 223"/>
                <a:gd name="T37" fmla="*/ 7 h 368"/>
                <a:gd name="T38" fmla="*/ 111 w 223"/>
                <a:gd name="T39" fmla="*/ 0 h 368"/>
                <a:gd name="T40" fmla="*/ 135 w 223"/>
                <a:gd name="T41" fmla="*/ 1 h 368"/>
                <a:gd name="T42" fmla="*/ 176 w 223"/>
                <a:gd name="T43" fmla="*/ 16 h 368"/>
                <a:gd name="T44" fmla="*/ 197 w 223"/>
                <a:gd name="T45" fmla="*/ 36 h 368"/>
                <a:gd name="T46" fmla="*/ 210 w 223"/>
                <a:gd name="T47" fmla="*/ 52 h 368"/>
                <a:gd name="T48" fmla="*/ 217 w 223"/>
                <a:gd name="T49" fmla="*/ 71 h 368"/>
                <a:gd name="T50" fmla="*/ 223 w 223"/>
                <a:gd name="T51" fmla="*/ 93 h 368"/>
                <a:gd name="T52" fmla="*/ 223 w 223"/>
                <a:gd name="T53" fmla="*/ 106 h 368"/>
                <a:gd name="T54" fmla="*/ 219 w 223"/>
                <a:gd name="T55" fmla="*/ 129 h 368"/>
                <a:gd name="T56" fmla="*/ 212 w 223"/>
                <a:gd name="T57" fmla="*/ 151 h 368"/>
                <a:gd name="T58" fmla="*/ 183 w 223"/>
                <a:gd name="T59" fmla="*/ 190 h 368"/>
                <a:gd name="T60" fmla="*/ 223 w 223"/>
                <a:gd name="T61" fmla="*/ 307 h 368"/>
                <a:gd name="T62" fmla="*/ 0 w 223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31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4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2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3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5" y="1"/>
                  </a:lnTo>
                  <a:lnTo>
                    <a:pt x="156" y="7"/>
                  </a:lnTo>
                  <a:lnTo>
                    <a:pt x="176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5" y="43"/>
                  </a:lnTo>
                  <a:lnTo>
                    <a:pt x="210" y="52"/>
                  </a:lnTo>
                  <a:lnTo>
                    <a:pt x="214" y="63"/>
                  </a:lnTo>
                  <a:lnTo>
                    <a:pt x="217" y="71"/>
                  </a:lnTo>
                  <a:lnTo>
                    <a:pt x="221" y="82"/>
                  </a:lnTo>
                  <a:lnTo>
                    <a:pt x="223" y="93"/>
                  </a:lnTo>
                  <a:lnTo>
                    <a:pt x="223" y="106"/>
                  </a:lnTo>
                  <a:lnTo>
                    <a:pt x="223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7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3" y="307"/>
                  </a:lnTo>
                  <a:lnTo>
                    <a:pt x="22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897688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7099301" y="5324475"/>
              <a:ext cx="176213" cy="292100"/>
            </a:xfrm>
            <a:custGeom>
              <a:avLst/>
              <a:gdLst>
                <a:gd name="T0" fmla="*/ 0 w 221"/>
                <a:gd name="T1" fmla="*/ 307 h 368"/>
                <a:gd name="T2" fmla="*/ 136 w 221"/>
                <a:gd name="T3" fmla="*/ 149 h 368"/>
                <a:gd name="T4" fmla="*/ 151 w 221"/>
                <a:gd name="T5" fmla="*/ 127 h 368"/>
                <a:gd name="T6" fmla="*/ 154 w 221"/>
                <a:gd name="T7" fmla="*/ 106 h 368"/>
                <a:gd name="T8" fmla="*/ 154 w 221"/>
                <a:gd name="T9" fmla="*/ 95 h 368"/>
                <a:gd name="T10" fmla="*/ 149 w 221"/>
                <a:gd name="T11" fmla="*/ 79 h 368"/>
                <a:gd name="T12" fmla="*/ 138 w 221"/>
                <a:gd name="T13" fmla="*/ 68 h 368"/>
                <a:gd name="T14" fmla="*/ 120 w 221"/>
                <a:gd name="T15" fmla="*/ 61 h 368"/>
                <a:gd name="T16" fmla="*/ 111 w 221"/>
                <a:gd name="T17" fmla="*/ 61 h 368"/>
                <a:gd name="T18" fmla="*/ 95 w 221"/>
                <a:gd name="T19" fmla="*/ 63 h 368"/>
                <a:gd name="T20" fmla="*/ 81 w 221"/>
                <a:gd name="T21" fmla="*/ 70 h 368"/>
                <a:gd name="T22" fmla="*/ 70 w 221"/>
                <a:gd name="T23" fmla="*/ 84 h 368"/>
                <a:gd name="T24" fmla="*/ 66 w 221"/>
                <a:gd name="T25" fmla="*/ 106 h 368"/>
                <a:gd name="T26" fmla="*/ 0 w 221"/>
                <a:gd name="T27" fmla="*/ 106 h 368"/>
                <a:gd name="T28" fmla="*/ 1 w 221"/>
                <a:gd name="T29" fmla="*/ 82 h 368"/>
                <a:gd name="T30" fmla="*/ 9 w 221"/>
                <a:gd name="T31" fmla="*/ 63 h 368"/>
                <a:gd name="T32" fmla="*/ 18 w 221"/>
                <a:gd name="T33" fmla="*/ 43 h 368"/>
                <a:gd name="T34" fmla="*/ 32 w 221"/>
                <a:gd name="T35" fmla="*/ 28 h 368"/>
                <a:gd name="T36" fmla="*/ 68 w 221"/>
                <a:gd name="T37" fmla="*/ 7 h 368"/>
                <a:gd name="T38" fmla="*/ 111 w 221"/>
                <a:gd name="T39" fmla="*/ 0 h 368"/>
                <a:gd name="T40" fmla="*/ 134 w 221"/>
                <a:gd name="T41" fmla="*/ 1 h 368"/>
                <a:gd name="T42" fmla="*/ 174 w 221"/>
                <a:gd name="T43" fmla="*/ 16 h 368"/>
                <a:gd name="T44" fmla="*/ 197 w 221"/>
                <a:gd name="T45" fmla="*/ 36 h 368"/>
                <a:gd name="T46" fmla="*/ 208 w 221"/>
                <a:gd name="T47" fmla="*/ 52 h 368"/>
                <a:gd name="T48" fmla="*/ 217 w 221"/>
                <a:gd name="T49" fmla="*/ 71 h 368"/>
                <a:gd name="T50" fmla="*/ 221 w 221"/>
                <a:gd name="T51" fmla="*/ 93 h 368"/>
                <a:gd name="T52" fmla="*/ 221 w 221"/>
                <a:gd name="T53" fmla="*/ 106 h 368"/>
                <a:gd name="T54" fmla="*/ 219 w 221"/>
                <a:gd name="T55" fmla="*/ 129 h 368"/>
                <a:gd name="T56" fmla="*/ 212 w 221"/>
                <a:gd name="T57" fmla="*/ 151 h 368"/>
                <a:gd name="T58" fmla="*/ 183 w 221"/>
                <a:gd name="T59" fmla="*/ 190 h 368"/>
                <a:gd name="T60" fmla="*/ 221 w 221"/>
                <a:gd name="T61" fmla="*/ 307 h 368"/>
                <a:gd name="T62" fmla="*/ 0 w 221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0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1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3"/>
                  </a:lnTo>
                  <a:lnTo>
                    <a:pt x="217" y="71"/>
                  </a:lnTo>
                  <a:lnTo>
                    <a:pt x="219" y="82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2392363" y="4800600"/>
              <a:ext cx="179388" cy="215900"/>
            </a:xfrm>
            <a:custGeom>
              <a:avLst/>
              <a:gdLst>
                <a:gd name="T0" fmla="*/ 113 w 226"/>
                <a:gd name="T1" fmla="*/ 274 h 274"/>
                <a:gd name="T2" fmla="*/ 68 w 226"/>
                <a:gd name="T3" fmla="*/ 270 h 274"/>
                <a:gd name="T4" fmla="*/ 39 w 226"/>
                <a:gd name="T5" fmla="*/ 261 h 274"/>
                <a:gd name="T6" fmla="*/ 12 w 226"/>
                <a:gd name="T7" fmla="*/ 247 h 274"/>
                <a:gd name="T8" fmla="*/ 43 w 226"/>
                <a:gd name="T9" fmla="*/ 191 h 274"/>
                <a:gd name="T10" fmla="*/ 52 w 226"/>
                <a:gd name="T11" fmla="*/ 198 h 274"/>
                <a:gd name="T12" fmla="*/ 70 w 226"/>
                <a:gd name="T13" fmla="*/ 209 h 274"/>
                <a:gd name="T14" fmla="*/ 98 w 226"/>
                <a:gd name="T15" fmla="*/ 216 h 274"/>
                <a:gd name="T16" fmla="*/ 115 w 226"/>
                <a:gd name="T17" fmla="*/ 216 h 274"/>
                <a:gd name="T18" fmla="*/ 140 w 226"/>
                <a:gd name="T19" fmla="*/ 212 h 274"/>
                <a:gd name="T20" fmla="*/ 152 w 226"/>
                <a:gd name="T21" fmla="*/ 205 h 274"/>
                <a:gd name="T22" fmla="*/ 161 w 226"/>
                <a:gd name="T23" fmla="*/ 196 h 274"/>
                <a:gd name="T24" fmla="*/ 161 w 226"/>
                <a:gd name="T25" fmla="*/ 189 h 274"/>
                <a:gd name="T26" fmla="*/ 156 w 226"/>
                <a:gd name="T27" fmla="*/ 173 h 274"/>
                <a:gd name="T28" fmla="*/ 147 w 226"/>
                <a:gd name="T29" fmla="*/ 168 h 274"/>
                <a:gd name="T30" fmla="*/ 91 w 226"/>
                <a:gd name="T31" fmla="*/ 160 h 274"/>
                <a:gd name="T32" fmla="*/ 73 w 226"/>
                <a:gd name="T33" fmla="*/ 157 h 274"/>
                <a:gd name="T34" fmla="*/ 46 w 226"/>
                <a:gd name="T35" fmla="*/ 148 h 274"/>
                <a:gd name="T36" fmla="*/ 25 w 226"/>
                <a:gd name="T37" fmla="*/ 130 h 274"/>
                <a:gd name="T38" fmla="*/ 16 w 226"/>
                <a:gd name="T39" fmla="*/ 103 h 274"/>
                <a:gd name="T40" fmla="*/ 14 w 226"/>
                <a:gd name="T41" fmla="*/ 85 h 274"/>
                <a:gd name="T42" fmla="*/ 16 w 226"/>
                <a:gd name="T43" fmla="*/ 65 h 274"/>
                <a:gd name="T44" fmla="*/ 23 w 226"/>
                <a:gd name="T45" fmla="*/ 49 h 274"/>
                <a:gd name="T46" fmla="*/ 45 w 226"/>
                <a:gd name="T47" fmla="*/ 22 h 274"/>
                <a:gd name="T48" fmla="*/ 77 w 226"/>
                <a:gd name="T49" fmla="*/ 6 h 274"/>
                <a:gd name="T50" fmla="*/ 116 w 226"/>
                <a:gd name="T51" fmla="*/ 0 h 274"/>
                <a:gd name="T52" fmla="*/ 147 w 226"/>
                <a:gd name="T53" fmla="*/ 2 h 274"/>
                <a:gd name="T54" fmla="*/ 174 w 226"/>
                <a:gd name="T55" fmla="*/ 8 h 274"/>
                <a:gd name="T56" fmla="*/ 197 w 226"/>
                <a:gd name="T57" fmla="*/ 17 h 274"/>
                <a:gd name="T58" fmla="*/ 219 w 226"/>
                <a:gd name="T59" fmla="*/ 31 h 274"/>
                <a:gd name="T60" fmla="*/ 177 w 226"/>
                <a:gd name="T61" fmla="*/ 72 h 274"/>
                <a:gd name="T62" fmla="*/ 165 w 226"/>
                <a:gd name="T63" fmla="*/ 63 h 274"/>
                <a:gd name="T64" fmla="*/ 133 w 226"/>
                <a:gd name="T65" fmla="*/ 56 h 274"/>
                <a:gd name="T66" fmla="*/ 116 w 226"/>
                <a:gd name="T67" fmla="*/ 54 h 274"/>
                <a:gd name="T68" fmla="*/ 98 w 226"/>
                <a:gd name="T69" fmla="*/ 58 h 274"/>
                <a:gd name="T70" fmla="*/ 86 w 226"/>
                <a:gd name="T71" fmla="*/ 63 h 274"/>
                <a:gd name="T72" fmla="*/ 80 w 226"/>
                <a:gd name="T73" fmla="*/ 71 h 274"/>
                <a:gd name="T74" fmla="*/ 77 w 226"/>
                <a:gd name="T75" fmla="*/ 81 h 274"/>
                <a:gd name="T76" fmla="*/ 79 w 226"/>
                <a:gd name="T77" fmla="*/ 90 h 274"/>
                <a:gd name="T78" fmla="*/ 93 w 226"/>
                <a:gd name="T79" fmla="*/ 101 h 274"/>
                <a:gd name="T80" fmla="*/ 147 w 226"/>
                <a:gd name="T81" fmla="*/ 108 h 274"/>
                <a:gd name="T82" fmla="*/ 167 w 226"/>
                <a:gd name="T83" fmla="*/ 110 h 274"/>
                <a:gd name="T84" fmla="*/ 195 w 226"/>
                <a:gd name="T85" fmla="*/ 123 h 274"/>
                <a:gd name="T86" fmla="*/ 215 w 226"/>
                <a:gd name="T87" fmla="*/ 142 h 274"/>
                <a:gd name="T88" fmla="*/ 226 w 226"/>
                <a:gd name="T89" fmla="*/ 169 h 274"/>
                <a:gd name="T90" fmla="*/ 226 w 226"/>
                <a:gd name="T91" fmla="*/ 186 h 274"/>
                <a:gd name="T92" fmla="*/ 224 w 226"/>
                <a:gd name="T93" fmla="*/ 207 h 274"/>
                <a:gd name="T94" fmla="*/ 219 w 226"/>
                <a:gd name="T95" fmla="*/ 225 h 274"/>
                <a:gd name="T96" fmla="*/ 208 w 226"/>
                <a:gd name="T97" fmla="*/ 239 h 274"/>
                <a:gd name="T98" fmla="*/ 177 w 226"/>
                <a:gd name="T99" fmla="*/ 261 h 274"/>
                <a:gd name="T100" fmla="*/ 136 w 226"/>
                <a:gd name="T101" fmla="*/ 272 h 274"/>
                <a:gd name="T102" fmla="*/ 113 w 226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4">
                  <a:moveTo>
                    <a:pt x="113" y="274"/>
                  </a:moveTo>
                  <a:lnTo>
                    <a:pt x="113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5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1" y="60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3" y="274"/>
                  </a:lnTo>
                  <a:lnTo>
                    <a:pt x="113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7"/>
            <p:cNvSpPr>
              <a:spLocks noEditPoints="1"/>
            </p:cNvSpPr>
            <p:nvPr/>
          </p:nvSpPr>
          <p:spPr bwMode="auto">
            <a:xfrm>
              <a:off x="2606676" y="4800600"/>
              <a:ext cx="185738" cy="215900"/>
            </a:xfrm>
            <a:custGeom>
              <a:avLst/>
              <a:gdLst>
                <a:gd name="T0" fmla="*/ 67 w 234"/>
                <a:gd name="T1" fmla="*/ 157 h 274"/>
                <a:gd name="T2" fmla="*/ 70 w 234"/>
                <a:gd name="T3" fmla="*/ 182 h 274"/>
                <a:gd name="T4" fmla="*/ 81 w 234"/>
                <a:gd name="T5" fmla="*/ 200 h 274"/>
                <a:gd name="T6" fmla="*/ 99 w 234"/>
                <a:gd name="T7" fmla="*/ 212 h 274"/>
                <a:gd name="T8" fmla="*/ 124 w 234"/>
                <a:gd name="T9" fmla="*/ 216 h 274"/>
                <a:gd name="T10" fmla="*/ 144 w 234"/>
                <a:gd name="T11" fmla="*/ 216 h 274"/>
                <a:gd name="T12" fmla="*/ 173 w 234"/>
                <a:gd name="T13" fmla="*/ 202 h 274"/>
                <a:gd name="T14" fmla="*/ 225 w 234"/>
                <a:gd name="T15" fmla="*/ 230 h 274"/>
                <a:gd name="T16" fmla="*/ 216 w 234"/>
                <a:gd name="T17" fmla="*/ 241 h 274"/>
                <a:gd name="T18" fmla="*/ 194 w 234"/>
                <a:gd name="T19" fmla="*/ 257 h 274"/>
                <a:gd name="T20" fmla="*/ 169 w 234"/>
                <a:gd name="T21" fmla="*/ 266 h 274"/>
                <a:gd name="T22" fmla="*/ 140 w 234"/>
                <a:gd name="T23" fmla="*/ 272 h 274"/>
                <a:gd name="T24" fmla="*/ 124 w 234"/>
                <a:gd name="T25" fmla="*/ 274 h 274"/>
                <a:gd name="T26" fmla="*/ 77 w 234"/>
                <a:gd name="T27" fmla="*/ 266 h 274"/>
                <a:gd name="T28" fmla="*/ 58 w 234"/>
                <a:gd name="T29" fmla="*/ 259 h 274"/>
                <a:gd name="T30" fmla="*/ 38 w 234"/>
                <a:gd name="T31" fmla="*/ 245 h 274"/>
                <a:gd name="T32" fmla="*/ 23 w 234"/>
                <a:gd name="T33" fmla="*/ 227 h 274"/>
                <a:gd name="T34" fmla="*/ 11 w 234"/>
                <a:gd name="T35" fmla="*/ 203 h 274"/>
                <a:gd name="T36" fmla="*/ 4 w 234"/>
                <a:gd name="T37" fmla="*/ 173 h 274"/>
                <a:gd name="T38" fmla="*/ 0 w 234"/>
                <a:gd name="T39" fmla="*/ 137 h 274"/>
                <a:gd name="T40" fmla="*/ 0 w 234"/>
                <a:gd name="T41" fmla="*/ 121 h 274"/>
                <a:gd name="T42" fmla="*/ 5 w 234"/>
                <a:gd name="T43" fmla="*/ 92 h 274"/>
                <a:gd name="T44" fmla="*/ 13 w 234"/>
                <a:gd name="T45" fmla="*/ 67 h 274"/>
                <a:gd name="T46" fmla="*/ 25 w 234"/>
                <a:gd name="T47" fmla="*/ 45 h 274"/>
                <a:gd name="T48" fmla="*/ 41 w 234"/>
                <a:gd name="T49" fmla="*/ 27 h 274"/>
                <a:gd name="T50" fmla="*/ 59 w 234"/>
                <a:gd name="T51" fmla="*/ 15 h 274"/>
                <a:gd name="T52" fmla="*/ 81 w 234"/>
                <a:gd name="T53" fmla="*/ 6 h 274"/>
                <a:gd name="T54" fmla="*/ 104 w 234"/>
                <a:gd name="T55" fmla="*/ 0 h 274"/>
                <a:gd name="T56" fmla="*/ 117 w 234"/>
                <a:gd name="T57" fmla="*/ 0 h 274"/>
                <a:gd name="T58" fmla="*/ 142 w 234"/>
                <a:gd name="T59" fmla="*/ 2 h 274"/>
                <a:gd name="T60" fmla="*/ 165 w 234"/>
                <a:gd name="T61" fmla="*/ 9 h 274"/>
                <a:gd name="T62" fmla="*/ 185 w 234"/>
                <a:gd name="T63" fmla="*/ 20 h 274"/>
                <a:gd name="T64" fmla="*/ 203 w 234"/>
                <a:gd name="T65" fmla="*/ 36 h 274"/>
                <a:gd name="T66" fmla="*/ 216 w 234"/>
                <a:gd name="T67" fmla="*/ 54 h 274"/>
                <a:gd name="T68" fmla="*/ 225 w 234"/>
                <a:gd name="T69" fmla="*/ 78 h 274"/>
                <a:gd name="T70" fmla="*/ 234 w 234"/>
                <a:gd name="T71" fmla="*/ 130 h 274"/>
                <a:gd name="T72" fmla="*/ 67 w 234"/>
                <a:gd name="T73" fmla="*/ 157 h 274"/>
                <a:gd name="T74" fmla="*/ 162 w 234"/>
                <a:gd name="T75" fmla="*/ 83 h 274"/>
                <a:gd name="T76" fmla="*/ 144 w 234"/>
                <a:gd name="T77" fmla="*/ 63 h 274"/>
                <a:gd name="T78" fmla="*/ 131 w 234"/>
                <a:gd name="T79" fmla="*/ 58 h 274"/>
                <a:gd name="T80" fmla="*/ 117 w 234"/>
                <a:gd name="T81" fmla="*/ 56 h 274"/>
                <a:gd name="T82" fmla="*/ 108 w 234"/>
                <a:gd name="T83" fmla="*/ 56 h 274"/>
                <a:gd name="T84" fmla="*/ 95 w 234"/>
                <a:gd name="T85" fmla="*/ 60 h 274"/>
                <a:gd name="T86" fmla="*/ 79 w 234"/>
                <a:gd name="T87" fmla="*/ 72 h 274"/>
                <a:gd name="T88" fmla="*/ 72 w 234"/>
                <a:gd name="T89" fmla="*/ 83 h 274"/>
                <a:gd name="T90" fmla="*/ 67 w 234"/>
                <a:gd name="T91" fmla="*/ 112 h 274"/>
                <a:gd name="T92" fmla="*/ 167 w 234"/>
                <a:gd name="T93" fmla="*/ 112 h 274"/>
                <a:gd name="T94" fmla="*/ 162 w 234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" h="274">
                  <a:moveTo>
                    <a:pt x="67" y="157"/>
                  </a:moveTo>
                  <a:lnTo>
                    <a:pt x="67" y="157"/>
                  </a:lnTo>
                  <a:lnTo>
                    <a:pt x="67" y="169"/>
                  </a:lnTo>
                  <a:lnTo>
                    <a:pt x="70" y="182"/>
                  </a:lnTo>
                  <a:lnTo>
                    <a:pt x="74" y="191"/>
                  </a:lnTo>
                  <a:lnTo>
                    <a:pt x="81" y="200"/>
                  </a:lnTo>
                  <a:lnTo>
                    <a:pt x="90" y="207"/>
                  </a:lnTo>
                  <a:lnTo>
                    <a:pt x="99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4" y="216"/>
                  </a:lnTo>
                  <a:lnTo>
                    <a:pt x="158" y="211"/>
                  </a:lnTo>
                  <a:lnTo>
                    <a:pt x="173" y="202"/>
                  </a:lnTo>
                  <a:lnTo>
                    <a:pt x="185" y="191"/>
                  </a:lnTo>
                  <a:lnTo>
                    <a:pt x="225" y="230"/>
                  </a:lnTo>
                  <a:lnTo>
                    <a:pt x="225" y="230"/>
                  </a:lnTo>
                  <a:lnTo>
                    <a:pt x="216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2" y="263"/>
                  </a:lnTo>
                  <a:lnTo>
                    <a:pt x="169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1" y="272"/>
                  </a:lnTo>
                  <a:lnTo>
                    <a:pt x="77" y="266"/>
                  </a:lnTo>
                  <a:lnTo>
                    <a:pt x="67" y="263"/>
                  </a:lnTo>
                  <a:lnTo>
                    <a:pt x="58" y="259"/>
                  </a:lnTo>
                  <a:lnTo>
                    <a:pt x="47" y="252"/>
                  </a:lnTo>
                  <a:lnTo>
                    <a:pt x="38" y="245"/>
                  </a:lnTo>
                  <a:lnTo>
                    <a:pt x="31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2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3" y="67"/>
                  </a:lnTo>
                  <a:lnTo>
                    <a:pt x="18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81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5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6" y="54"/>
                  </a:lnTo>
                  <a:lnTo>
                    <a:pt x="221" y="65"/>
                  </a:lnTo>
                  <a:lnTo>
                    <a:pt x="225" y="78"/>
                  </a:lnTo>
                  <a:lnTo>
                    <a:pt x="230" y="101"/>
                  </a:lnTo>
                  <a:lnTo>
                    <a:pt x="234" y="130"/>
                  </a:lnTo>
                  <a:lnTo>
                    <a:pt x="234" y="157"/>
                  </a:lnTo>
                  <a:lnTo>
                    <a:pt x="67" y="157"/>
                  </a:lnTo>
                  <a:close/>
                  <a:moveTo>
                    <a:pt x="162" y="83"/>
                  </a:moveTo>
                  <a:lnTo>
                    <a:pt x="162" y="83"/>
                  </a:lnTo>
                  <a:lnTo>
                    <a:pt x="155" y="72"/>
                  </a:lnTo>
                  <a:lnTo>
                    <a:pt x="144" y="63"/>
                  </a:lnTo>
                  <a:lnTo>
                    <a:pt x="138" y="60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1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7" y="97"/>
                  </a:lnTo>
                  <a:lnTo>
                    <a:pt x="67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2" y="83"/>
                  </a:lnTo>
                  <a:lnTo>
                    <a:pt x="162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2819401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39 w 228"/>
                <a:gd name="T5" fmla="*/ 261 h 274"/>
                <a:gd name="T6" fmla="*/ 12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 bwMode="auto">
            <a:xfrm>
              <a:off x="3043238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2 w 68"/>
                <a:gd name="T11" fmla="*/ 367 h 367"/>
                <a:gd name="T12" fmla="*/ 2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2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2" y="367"/>
                  </a:moveTo>
                  <a:lnTo>
                    <a:pt x="2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2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133726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70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2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4 w 228"/>
                <a:gd name="T21" fmla="*/ 205 h 274"/>
                <a:gd name="T22" fmla="*/ 161 w 228"/>
                <a:gd name="T23" fmla="*/ 196 h 274"/>
                <a:gd name="T24" fmla="*/ 163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5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9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5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81 w 228"/>
                <a:gd name="T77" fmla="*/ 90 h 274"/>
                <a:gd name="T78" fmla="*/ 93 w 228"/>
                <a:gd name="T79" fmla="*/ 101 h 274"/>
                <a:gd name="T80" fmla="*/ 149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7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6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8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4" y="272"/>
                  </a:lnTo>
                  <a:lnTo>
                    <a:pt x="70" y="270"/>
                  </a:lnTo>
                  <a:lnTo>
                    <a:pt x="55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2" y="209"/>
                  </a:lnTo>
                  <a:lnTo>
                    <a:pt x="81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4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5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9" y="17"/>
                  </a:lnTo>
                  <a:lnTo>
                    <a:pt x="210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5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8" y="56"/>
                  </a:lnTo>
                  <a:lnTo>
                    <a:pt x="99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4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81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9" y="108"/>
                  </a:lnTo>
                  <a:lnTo>
                    <a:pt x="149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8" y="132"/>
                  </a:lnTo>
                  <a:lnTo>
                    <a:pt x="217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6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8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48038" y="4800600"/>
              <a:ext cx="165100" cy="215900"/>
            </a:xfrm>
            <a:custGeom>
              <a:avLst/>
              <a:gdLst>
                <a:gd name="T0" fmla="*/ 121 w 209"/>
                <a:gd name="T1" fmla="*/ 274 h 274"/>
                <a:gd name="T2" fmla="*/ 79 w 209"/>
                <a:gd name="T3" fmla="*/ 266 h 274"/>
                <a:gd name="T4" fmla="*/ 60 w 209"/>
                <a:gd name="T5" fmla="*/ 259 h 274"/>
                <a:gd name="T6" fmla="*/ 42 w 209"/>
                <a:gd name="T7" fmla="*/ 245 h 274"/>
                <a:gd name="T8" fmla="*/ 25 w 209"/>
                <a:gd name="T9" fmla="*/ 227 h 274"/>
                <a:gd name="T10" fmla="*/ 13 w 209"/>
                <a:gd name="T11" fmla="*/ 203 h 274"/>
                <a:gd name="T12" fmla="*/ 4 w 209"/>
                <a:gd name="T13" fmla="*/ 173 h 274"/>
                <a:gd name="T14" fmla="*/ 0 w 209"/>
                <a:gd name="T15" fmla="*/ 137 h 274"/>
                <a:gd name="T16" fmla="*/ 2 w 209"/>
                <a:gd name="T17" fmla="*/ 117 h 274"/>
                <a:gd name="T18" fmla="*/ 7 w 209"/>
                <a:gd name="T19" fmla="*/ 83 h 274"/>
                <a:gd name="T20" fmla="*/ 18 w 209"/>
                <a:gd name="T21" fmla="*/ 56 h 274"/>
                <a:gd name="T22" fmla="*/ 33 w 209"/>
                <a:gd name="T23" fmla="*/ 36 h 274"/>
                <a:gd name="T24" fmla="*/ 51 w 209"/>
                <a:gd name="T25" fmla="*/ 20 h 274"/>
                <a:gd name="T26" fmla="*/ 69 w 209"/>
                <a:gd name="T27" fmla="*/ 9 h 274"/>
                <a:gd name="T28" fmla="*/ 101 w 209"/>
                <a:gd name="T29" fmla="*/ 2 h 274"/>
                <a:gd name="T30" fmla="*/ 121 w 209"/>
                <a:gd name="T31" fmla="*/ 0 h 274"/>
                <a:gd name="T32" fmla="*/ 146 w 209"/>
                <a:gd name="T33" fmla="*/ 2 h 274"/>
                <a:gd name="T34" fmla="*/ 169 w 209"/>
                <a:gd name="T35" fmla="*/ 9 h 274"/>
                <a:gd name="T36" fmla="*/ 191 w 209"/>
                <a:gd name="T37" fmla="*/ 20 h 274"/>
                <a:gd name="T38" fmla="*/ 209 w 209"/>
                <a:gd name="T39" fmla="*/ 36 h 274"/>
                <a:gd name="T40" fmla="*/ 164 w 209"/>
                <a:gd name="T41" fmla="*/ 81 h 274"/>
                <a:gd name="T42" fmla="*/ 144 w 209"/>
                <a:gd name="T43" fmla="*/ 65 h 274"/>
                <a:gd name="T44" fmla="*/ 121 w 209"/>
                <a:gd name="T45" fmla="*/ 60 h 274"/>
                <a:gd name="T46" fmla="*/ 110 w 209"/>
                <a:gd name="T47" fmla="*/ 62 h 274"/>
                <a:gd name="T48" fmla="*/ 90 w 209"/>
                <a:gd name="T49" fmla="*/ 71 h 274"/>
                <a:gd name="T50" fmla="*/ 83 w 209"/>
                <a:gd name="T51" fmla="*/ 78 h 274"/>
                <a:gd name="T52" fmla="*/ 70 w 209"/>
                <a:gd name="T53" fmla="*/ 101 h 274"/>
                <a:gd name="T54" fmla="*/ 69 w 209"/>
                <a:gd name="T55" fmla="*/ 137 h 274"/>
                <a:gd name="T56" fmla="*/ 69 w 209"/>
                <a:gd name="T57" fmla="*/ 155 h 274"/>
                <a:gd name="T58" fmla="*/ 76 w 209"/>
                <a:gd name="T59" fmla="*/ 186 h 274"/>
                <a:gd name="T60" fmla="*/ 83 w 209"/>
                <a:gd name="T61" fmla="*/ 196 h 274"/>
                <a:gd name="T62" fmla="*/ 99 w 209"/>
                <a:gd name="T63" fmla="*/ 209 h 274"/>
                <a:gd name="T64" fmla="*/ 121 w 209"/>
                <a:gd name="T65" fmla="*/ 212 h 274"/>
                <a:gd name="T66" fmla="*/ 133 w 209"/>
                <a:gd name="T67" fmla="*/ 212 h 274"/>
                <a:gd name="T68" fmla="*/ 153 w 209"/>
                <a:gd name="T69" fmla="*/ 202 h 274"/>
                <a:gd name="T70" fmla="*/ 209 w 209"/>
                <a:gd name="T71" fmla="*/ 238 h 274"/>
                <a:gd name="T72" fmla="*/ 200 w 209"/>
                <a:gd name="T73" fmla="*/ 245 h 274"/>
                <a:gd name="T74" fmla="*/ 180 w 209"/>
                <a:gd name="T75" fmla="*/ 259 h 274"/>
                <a:gd name="T76" fmla="*/ 158 w 209"/>
                <a:gd name="T77" fmla="*/ 268 h 274"/>
                <a:gd name="T78" fmla="*/ 133 w 209"/>
                <a:gd name="T79" fmla="*/ 272 h 274"/>
                <a:gd name="T80" fmla="*/ 121 w 209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74">
                  <a:moveTo>
                    <a:pt x="121" y="274"/>
                  </a:moveTo>
                  <a:lnTo>
                    <a:pt x="121" y="274"/>
                  </a:lnTo>
                  <a:lnTo>
                    <a:pt x="101" y="272"/>
                  </a:lnTo>
                  <a:lnTo>
                    <a:pt x="79" y="266"/>
                  </a:lnTo>
                  <a:lnTo>
                    <a:pt x="69" y="263"/>
                  </a:lnTo>
                  <a:lnTo>
                    <a:pt x="60" y="259"/>
                  </a:lnTo>
                  <a:lnTo>
                    <a:pt x="51" y="252"/>
                  </a:lnTo>
                  <a:lnTo>
                    <a:pt x="42" y="245"/>
                  </a:lnTo>
                  <a:lnTo>
                    <a:pt x="33" y="238"/>
                  </a:lnTo>
                  <a:lnTo>
                    <a:pt x="25" y="227"/>
                  </a:lnTo>
                  <a:lnTo>
                    <a:pt x="18" y="216"/>
                  </a:lnTo>
                  <a:lnTo>
                    <a:pt x="13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3" y="69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3" y="36"/>
                  </a:lnTo>
                  <a:lnTo>
                    <a:pt x="42" y="27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91" y="20"/>
                  </a:lnTo>
                  <a:lnTo>
                    <a:pt x="200" y="27"/>
                  </a:lnTo>
                  <a:lnTo>
                    <a:pt x="209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4" y="65"/>
                  </a:lnTo>
                  <a:lnTo>
                    <a:pt x="133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10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9" y="117"/>
                  </a:lnTo>
                  <a:lnTo>
                    <a:pt x="69" y="137"/>
                  </a:lnTo>
                  <a:lnTo>
                    <a:pt x="69" y="137"/>
                  </a:lnTo>
                  <a:lnTo>
                    <a:pt x="69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10" y="21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3" y="212"/>
                  </a:lnTo>
                  <a:lnTo>
                    <a:pt x="144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0" y="245"/>
                  </a:lnTo>
                  <a:lnTo>
                    <a:pt x="191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52"/>
            <p:cNvSpPr>
              <a:spLocks noChangeArrowheads="1"/>
            </p:cNvSpPr>
            <p:nvPr/>
          </p:nvSpPr>
          <p:spPr bwMode="auto">
            <a:xfrm>
              <a:off x="3552826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53"/>
            <p:cNvSpPr>
              <a:spLocks noEditPoints="1"/>
            </p:cNvSpPr>
            <p:nvPr/>
          </p:nvSpPr>
          <p:spPr bwMode="auto">
            <a:xfrm>
              <a:off x="3662363" y="4800600"/>
              <a:ext cx="177800" cy="215900"/>
            </a:xfrm>
            <a:custGeom>
              <a:avLst/>
              <a:gdLst>
                <a:gd name="T0" fmla="*/ 196 w 225"/>
                <a:gd name="T1" fmla="*/ 241 h 274"/>
                <a:gd name="T2" fmla="*/ 173 w 225"/>
                <a:gd name="T3" fmla="*/ 259 h 274"/>
                <a:gd name="T4" fmla="*/ 151 w 225"/>
                <a:gd name="T5" fmla="*/ 268 h 274"/>
                <a:gd name="T6" fmla="*/ 126 w 225"/>
                <a:gd name="T7" fmla="*/ 272 h 274"/>
                <a:gd name="T8" fmla="*/ 112 w 225"/>
                <a:gd name="T9" fmla="*/ 274 h 274"/>
                <a:gd name="T10" fmla="*/ 85 w 225"/>
                <a:gd name="T11" fmla="*/ 270 h 274"/>
                <a:gd name="T12" fmla="*/ 63 w 225"/>
                <a:gd name="T13" fmla="*/ 263 h 274"/>
                <a:gd name="T14" fmla="*/ 45 w 225"/>
                <a:gd name="T15" fmla="*/ 252 h 274"/>
                <a:gd name="T16" fmla="*/ 31 w 225"/>
                <a:gd name="T17" fmla="*/ 241 h 274"/>
                <a:gd name="T18" fmla="*/ 15 w 225"/>
                <a:gd name="T19" fmla="*/ 220 h 274"/>
                <a:gd name="T20" fmla="*/ 6 w 225"/>
                <a:gd name="T21" fmla="*/ 196 h 274"/>
                <a:gd name="T22" fmla="*/ 0 w 225"/>
                <a:gd name="T23" fmla="*/ 169 h 274"/>
                <a:gd name="T24" fmla="*/ 0 w 225"/>
                <a:gd name="T25" fmla="*/ 137 h 274"/>
                <a:gd name="T26" fmla="*/ 2 w 225"/>
                <a:gd name="T27" fmla="*/ 88 h 274"/>
                <a:gd name="T28" fmla="*/ 9 w 225"/>
                <a:gd name="T29" fmla="*/ 63 h 274"/>
                <a:gd name="T30" fmla="*/ 22 w 225"/>
                <a:gd name="T31" fmla="*/ 44 h 274"/>
                <a:gd name="T32" fmla="*/ 31 w 225"/>
                <a:gd name="T33" fmla="*/ 33 h 274"/>
                <a:gd name="T34" fmla="*/ 53 w 225"/>
                <a:gd name="T35" fmla="*/ 15 h 274"/>
                <a:gd name="T36" fmla="*/ 74 w 225"/>
                <a:gd name="T37" fmla="*/ 6 h 274"/>
                <a:gd name="T38" fmla="*/ 99 w 225"/>
                <a:gd name="T39" fmla="*/ 0 h 274"/>
                <a:gd name="T40" fmla="*/ 112 w 225"/>
                <a:gd name="T41" fmla="*/ 0 h 274"/>
                <a:gd name="T42" fmla="*/ 141 w 225"/>
                <a:gd name="T43" fmla="*/ 2 h 274"/>
                <a:gd name="T44" fmla="*/ 162 w 225"/>
                <a:gd name="T45" fmla="*/ 9 h 274"/>
                <a:gd name="T46" fmla="*/ 182 w 225"/>
                <a:gd name="T47" fmla="*/ 20 h 274"/>
                <a:gd name="T48" fmla="*/ 196 w 225"/>
                <a:gd name="T49" fmla="*/ 33 h 274"/>
                <a:gd name="T50" fmla="*/ 211 w 225"/>
                <a:gd name="T51" fmla="*/ 53 h 274"/>
                <a:gd name="T52" fmla="*/ 220 w 225"/>
                <a:gd name="T53" fmla="*/ 76 h 274"/>
                <a:gd name="T54" fmla="*/ 225 w 225"/>
                <a:gd name="T55" fmla="*/ 103 h 274"/>
                <a:gd name="T56" fmla="*/ 225 w 225"/>
                <a:gd name="T57" fmla="*/ 137 h 274"/>
                <a:gd name="T58" fmla="*/ 223 w 225"/>
                <a:gd name="T59" fmla="*/ 184 h 274"/>
                <a:gd name="T60" fmla="*/ 216 w 225"/>
                <a:gd name="T61" fmla="*/ 209 h 274"/>
                <a:gd name="T62" fmla="*/ 203 w 225"/>
                <a:gd name="T63" fmla="*/ 230 h 274"/>
                <a:gd name="T64" fmla="*/ 196 w 225"/>
                <a:gd name="T65" fmla="*/ 241 h 274"/>
                <a:gd name="T66" fmla="*/ 144 w 225"/>
                <a:gd name="T67" fmla="*/ 72 h 274"/>
                <a:gd name="T68" fmla="*/ 130 w 225"/>
                <a:gd name="T69" fmla="*/ 63 h 274"/>
                <a:gd name="T70" fmla="*/ 112 w 225"/>
                <a:gd name="T71" fmla="*/ 60 h 274"/>
                <a:gd name="T72" fmla="*/ 103 w 225"/>
                <a:gd name="T73" fmla="*/ 62 h 274"/>
                <a:gd name="T74" fmla="*/ 88 w 225"/>
                <a:gd name="T75" fmla="*/ 67 h 274"/>
                <a:gd name="T76" fmla="*/ 81 w 225"/>
                <a:gd name="T77" fmla="*/ 72 h 274"/>
                <a:gd name="T78" fmla="*/ 74 w 225"/>
                <a:gd name="T79" fmla="*/ 83 h 274"/>
                <a:gd name="T80" fmla="*/ 67 w 225"/>
                <a:gd name="T81" fmla="*/ 117 h 274"/>
                <a:gd name="T82" fmla="*/ 67 w 225"/>
                <a:gd name="T83" fmla="*/ 137 h 274"/>
                <a:gd name="T84" fmla="*/ 69 w 225"/>
                <a:gd name="T85" fmla="*/ 175 h 274"/>
                <a:gd name="T86" fmla="*/ 78 w 225"/>
                <a:gd name="T87" fmla="*/ 196 h 274"/>
                <a:gd name="T88" fmla="*/ 81 w 225"/>
                <a:gd name="T89" fmla="*/ 202 h 274"/>
                <a:gd name="T90" fmla="*/ 96 w 225"/>
                <a:gd name="T91" fmla="*/ 211 h 274"/>
                <a:gd name="T92" fmla="*/ 112 w 225"/>
                <a:gd name="T93" fmla="*/ 212 h 274"/>
                <a:gd name="T94" fmla="*/ 123 w 225"/>
                <a:gd name="T95" fmla="*/ 212 h 274"/>
                <a:gd name="T96" fmla="*/ 137 w 225"/>
                <a:gd name="T97" fmla="*/ 207 h 274"/>
                <a:gd name="T98" fmla="*/ 144 w 225"/>
                <a:gd name="T99" fmla="*/ 202 h 274"/>
                <a:gd name="T100" fmla="*/ 151 w 225"/>
                <a:gd name="T101" fmla="*/ 189 h 274"/>
                <a:gd name="T102" fmla="*/ 159 w 225"/>
                <a:gd name="T103" fmla="*/ 157 h 274"/>
                <a:gd name="T104" fmla="*/ 159 w 225"/>
                <a:gd name="T105" fmla="*/ 137 h 274"/>
                <a:gd name="T106" fmla="*/ 157 w 225"/>
                <a:gd name="T107" fmla="*/ 99 h 274"/>
                <a:gd name="T108" fmla="*/ 148 w 225"/>
                <a:gd name="T109" fmla="*/ 78 h 274"/>
                <a:gd name="T110" fmla="*/ 144 w 225"/>
                <a:gd name="T111" fmla="*/ 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74">
                  <a:moveTo>
                    <a:pt x="196" y="241"/>
                  </a:moveTo>
                  <a:lnTo>
                    <a:pt x="196" y="241"/>
                  </a:lnTo>
                  <a:lnTo>
                    <a:pt x="182" y="252"/>
                  </a:lnTo>
                  <a:lnTo>
                    <a:pt x="173" y="259"/>
                  </a:lnTo>
                  <a:lnTo>
                    <a:pt x="162" y="263"/>
                  </a:lnTo>
                  <a:lnTo>
                    <a:pt x="151" y="268"/>
                  </a:lnTo>
                  <a:lnTo>
                    <a:pt x="141" y="270"/>
                  </a:lnTo>
                  <a:lnTo>
                    <a:pt x="126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99" y="272"/>
                  </a:lnTo>
                  <a:lnTo>
                    <a:pt x="85" y="270"/>
                  </a:lnTo>
                  <a:lnTo>
                    <a:pt x="74" y="268"/>
                  </a:lnTo>
                  <a:lnTo>
                    <a:pt x="63" y="263"/>
                  </a:lnTo>
                  <a:lnTo>
                    <a:pt x="53" y="259"/>
                  </a:lnTo>
                  <a:lnTo>
                    <a:pt x="45" y="252"/>
                  </a:lnTo>
                  <a:lnTo>
                    <a:pt x="31" y="241"/>
                  </a:lnTo>
                  <a:lnTo>
                    <a:pt x="31" y="241"/>
                  </a:lnTo>
                  <a:lnTo>
                    <a:pt x="22" y="230"/>
                  </a:lnTo>
                  <a:lnTo>
                    <a:pt x="15" y="220"/>
                  </a:lnTo>
                  <a:lnTo>
                    <a:pt x="9" y="209"/>
                  </a:lnTo>
                  <a:lnTo>
                    <a:pt x="6" y="196"/>
                  </a:lnTo>
                  <a:lnTo>
                    <a:pt x="2" y="184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03"/>
                  </a:lnTo>
                  <a:lnTo>
                    <a:pt x="2" y="88"/>
                  </a:lnTo>
                  <a:lnTo>
                    <a:pt x="6" y="76"/>
                  </a:lnTo>
                  <a:lnTo>
                    <a:pt x="9" y="63"/>
                  </a:lnTo>
                  <a:lnTo>
                    <a:pt x="15" y="53"/>
                  </a:lnTo>
                  <a:lnTo>
                    <a:pt x="22" y="4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3" y="9"/>
                  </a:lnTo>
                  <a:lnTo>
                    <a:pt x="74" y="6"/>
                  </a:lnTo>
                  <a:lnTo>
                    <a:pt x="85" y="2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141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3" y="15"/>
                  </a:lnTo>
                  <a:lnTo>
                    <a:pt x="182" y="20"/>
                  </a:lnTo>
                  <a:lnTo>
                    <a:pt x="196" y="33"/>
                  </a:lnTo>
                  <a:lnTo>
                    <a:pt x="196" y="33"/>
                  </a:lnTo>
                  <a:lnTo>
                    <a:pt x="203" y="44"/>
                  </a:lnTo>
                  <a:lnTo>
                    <a:pt x="211" y="53"/>
                  </a:lnTo>
                  <a:lnTo>
                    <a:pt x="216" y="63"/>
                  </a:lnTo>
                  <a:lnTo>
                    <a:pt x="220" y="76"/>
                  </a:lnTo>
                  <a:lnTo>
                    <a:pt x="223" y="88"/>
                  </a:lnTo>
                  <a:lnTo>
                    <a:pt x="225" y="103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5" y="169"/>
                  </a:lnTo>
                  <a:lnTo>
                    <a:pt x="223" y="184"/>
                  </a:lnTo>
                  <a:lnTo>
                    <a:pt x="220" y="196"/>
                  </a:lnTo>
                  <a:lnTo>
                    <a:pt x="216" y="209"/>
                  </a:lnTo>
                  <a:lnTo>
                    <a:pt x="211" y="220"/>
                  </a:lnTo>
                  <a:lnTo>
                    <a:pt x="203" y="230"/>
                  </a:lnTo>
                  <a:lnTo>
                    <a:pt x="196" y="241"/>
                  </a:lnTo>
                  <a:lnTo>
                    <a:pt x="196" y="241"/>
                  </a:lnTo>
                  <a:close/>
                  <a:moveTo>
                    <a:pt x="144" y="72"/>
                  </a:moveTo>
                  <a:lnTo>
                    <a:pt x="144" y="72"/>
                  </a:lnTo>
                  <a:lnTo>
                    <a:pt x="137" y="67"/>
                  </a:lnTo>
                  <a:lnTo>
                    <a:pt x="130" y="63"/>
                  </a:lnTo>
                  <a:lnTo>
                    <a:pt x="123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78" y="78"/>
                  </a:lnTo>
                  <a:lnTo>
                    <a:pt x="74" y="83"/>
                  </a:lnTo>
                  <a:lnTo>
                    <a:pt x="69" y="99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7"/>
                  </a:lnTo>
                  <a:lnTo>
                    <a:pt x="69" y="175"/>
                  </a:lnTo>
                  <a:lnTo>
                    <a:pt x="74" y="189"/>
                  </a:lnTo>
                  <a:lnTo>
                    <a:pt x="78" y="196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8" y="207"/>
                  </a:lnTo>
                  <a:lnTo>
                    <a:pt x="96" y="211"/>
                  </a:lnTo>
                  <a:lnTo>
                    <a:pt x="103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3" y="212"/>
                  </a:lnTo>
                  <a:lnTo>
                    <a:pt x="130" y="211"/>
                  </a:lnTo>
                  <a:lnTo>
                    <a:pt x="137" y="207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8" y="196"/>
                  </a:lnTo>
                  <a:lnTo>
                    <a:pt x="151" y="189"/>
                  </a:lnTo>
                  <a:lnTo>
                    <a:pt x="157" y="175"/>
                  </a:lnTo>
                  <a:lnTo>
                    <a:pt x="159" y="15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9" y="117"/>
                  </a:lnTo>
                  <a:lnTo>
                    <a:pt x="157" y="99"/>
                  </a:lnTo>
                  <a:lnTo>
                    <a:pt x="151" y="83"/>
                  </a:lnTo>
                  <a:lnTo>
                    <a:pt x="148" y="78"/>
                  </a:lnTo>
                  <a:lnTo>
                    <a:pt x="144" y="72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890963" y="4800600"/>
              <a:ext cx="153988" cy="212725"/>
            </a:xfrm>
            <a:custGeom>
              <a:avLst/>
              <a:gdLst>
                <a:gd name="T0" fmla="*/ 143 w 194"/>
                <a:gd name="T1" fmla="*/ 76 h 270"/>
                <a:gd name="T2" fmla="*/ 143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09 w 194"/>
                <a:gd name="T11" fmla="*/ 60 h 270"/>
                <a:gd name="T12" fmla="*/ 109 w 194"/>
                <a:gd name="T13" fmla="*/ 60 h 270"/>
                <a:gd name="T14" fmla="*/ 100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3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4 w 194"/>
                <a:gd name="T37" fmla="*/ 4 h 270"/>
                <a:gd name="T38" fmla="*/ 64 w 194"/>
                <a:gd name="T39" fmla="*/ 29 h 270"/>
                <a:gd name="T40" fmla="*/ 64 w 194"/>
                <a:gd name="T41" fmla="*/ 29 h 270"/>
                <a:gd name="T42" fmla="*/ 77 w 194"/>
                <a:gd name="T43" fmla="*/ 18 h 270"/>
                <a:gd name="T44" fmla="*/ 91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3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3" y="76"/>
                  </a:moveTo>
                  <a:lnTo>
                    <a:pt x="143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0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3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4" y="4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77" y="18"/>
                  </a:lnTo>
                  <a:lnTo>
                    <a:pt x="91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3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55"/>
            <p:cNvSpPr>
              <a:spLocks noEditPoints="1"/>
            </p:cNvSpPr>
            <p:nvPr/>
          </p:nvSpPr>
          <p:spPr bwMode="auto">
            <a:xfrm>
              <a:off x="4056063" y="4800600"/>
              <a:ext cx="174625" cy="293688"/>
            </a:xfrm>
            <a:custGeom>
              <a:avLst/>
              <a:gdLst>
                <a:gd name="T0" fmla="*/ 103 w 221"/>
                <a:gd name="T1" fmla="*/ 371 h 371"/>
                <a:gd name="T2" fmla="*/ 61 w 221"/>
                <a:gd name="T3" fmla="*/ 367 h 371"/>
                <a:gd name="T4" fmla="*/ 38 w 221"/>
                <a:gd name="T5" fmla="*/ 358 h 371"/>
                <a:gd name="T6" fmla="*/ 16 w 221"/>
                <a:gd name="T7" fmla="*/ 345 h 371"/>
                <a:gd name="T8" fmla="*/ 47 w 221"/>
                <a:gd name="T9" fmla="*/ 293 h 371"/>
                <a:gd name="T10" fmla="*/ 60 w 221"/>
                <a:gd name="T11" fmla="*/ 304 h 371"/>
                <a:gd name="T12" fmla="*/ 85 w 221"/>
                <a:gd name="T13" fmla="*/ 313 h 371"/>
                <a:gd name="T14" fmla="*/ 101 w 221"/>
                <a:gd name="T15" fmla="*/ 315 h 371"/>
                <a:gd name="T16" fmla="*/ 126 w 221"/>
                <a:gd name="T17" fmla="*/ 309 h 371"/>
                <a:gd name="T18" fmla="*/ 142 w 221"/>
                <a:gd name="T19" fmla="*/ 297 h 371"/>
                <a:gd name="T20" fmla="*/ 151 w 221"/>
                <a:gd name="T21" fmla="*/ 279 h 371"/>
                <a:gd name="T22" fmla="*/ 153 w 221"/>
                <a:gd name="T23" fmla="*/ 259 h 371"/>
                <a:gd name="T24" fmla="*/ 153 w 221"/>
                <a:gd name="T25" fmla="*/ 232 h 371"/>
                <a:gd name="T26" fmla="*/ 126 w 221"/>
                <a:gd name="T27" fmla="*/ 252 h 371"/>
                <a:gd name="T28" fmla="*/ 90 w 221"/>
                <a:gd name="T29" fmla="*/ 259 h 371"/>
                <a:gd name="T30" fmla="*/ 72 w 221"/>
                <a:gd name="T31" fmla="*/ 257 h 371"/>
                <a:gd name="T32" fmla="*/ 40 w 221"/>
                <a:gd name="T33" fmla="*/ 245 h 371"/>
                <a:gd name="T34" fmla="*/ 27 w 221"/>
                <a:gd name="T35" fmla="*/ 236 h 371"/>
                <a:gd name="T36" fmla="*/ 13 w 221"/>
                <a:gd name="T37" fmla="*/ 214 h 371"/>
                <a:gd name="T38" fmla="*/ 4 w 221"/>
                <a:gd name="T39" fmla="*/ 191 h 371"/>
                <a:gd name="T40" fmla="*/ 0 w 221"/>
                <a:gd name="T41" fmla="*/ 162 h 371"/>
                <a:gd name="T42" fmla="*/ 0 w 221"/>
                <a:gd name="T43" fmla="*/ 130 h 371"/>
                <a:gd name="T44" fmla="*/ 2 w 221"/>
                <a:gd name="T45" fmla="*/ 81 h 371"/>
                <a:gd name="T46" fmla="*/ 7 w 221"/>
                <a:gd name="T47" fmla="*/ 56 h 371"/>
                <a:gd name="T48" fmla="*/ 18 w 221"/>
                <a:gd name="T49" fmla="*/ 33 h 371"/>
                <a:gd name="T50" fmla="*/ 27 w 221"/>
                <a:gd name="T51" fmla="*/ 24 h 371"/>
                <a:gd name="T52" fmla="*/ 54 w 221"/>
                <a:gd name="T53" fmla="*/ 6 h 371"/>
                <a:gd name="T54" fmla="*/ 90 w 221"/>
                <a:gd name="T55" fmla="*/ 0 h 371"/>
                <a:gd name="T56" fmla="*/ 110 w 221"/>
                <a:gd name="T57" fmla="*/ 2 h 371"/>
                <a:gd name="T58" fmla="*/ 142 w 221"/>
                <a:gd name="T59" fmla="*/ 15 h 371"/>
                <a:gd name="T60" fmla="*/ 157 w 221"/>
                <a:gd name="T61" fmla="*/ 4 h 371"/>
                <a:gd name="T62" fmla="*/ 221 w 221"/>
                <a:gd name="T63" fmla="*/ 261 h 371"/>
                <a:gd name="T64" fmla="*/ 219 w 221"/>
                <a:gd name="T65" fmla="*/ 272 h 371"/>
                <a:gd name="T66" fmla="*/ 216 w 221"/>
                <a:gd name="T67" fmla="*/ 295 h 371"/>
                <a:gd name="T68" fmla="*/ 207 w 221"/>
                <a:gd name="T69" fmla="*/ 315 h 371"/>
                <a:gd name="T70" fmla="*/ 196 w 221"/>
                <a:gd name="T71" fmla="*/ 331 h 371"/>
                <a:gd name="T72" fmla="*/ 180 w 221"/>
                <a:gd name="T73" fmla="*/ 347 h 371"/>
                <a:gd name="T74" fmla="*/ 162 w 221"/>
                <a:gd name="T75" fmla="*/ 358 h 371"/>
                <a:gd name="T76" fmla="*/ 140 w 221"/>
                <a:gd name="T77" fmla="*/ 367 h 371"/>
                <a:gd name="T78" fmla="*/ 117 w 221"/>
                <a:gd name="T79" fmla="*/ 371 h 371"/>
                <a:gd name="T80" fmla="*/ 103 w 221"/>
                <a:gd name="T81" fmla="*/ 371 h 371"/>
                <a:gd name="T82" fmla="*/ 110 w 221"/>
                <a:gd name="T83" fmla="*/ 60 h 371"/>
                <a:gd name="T84" fmla="*/ 87 w 221"/>
                <a:gd name="T85" fmla="*/ 65 h 371"/>
                <a:gd name="T86" fmla="*/ 74 w 221"/>
                <a:gd name="T87" fmla="*/ 81 h 371"/>
                <a:gd name="T88" fmla="*/ 67 w 221"/>
                <a:gd name="T89" fmla="*/ 103 h 371"/>
                <a:gd name="T90" fmla="*/ 67 w 221"/>
                <a:gd name="T91" fmla="*/ 130 h 371"/>
                <a:gd name="T92" fmla="*/ 70 w 221"/>
                <a:gd name="T93" fmla="*/ 168 h 371"/>
                <a:gd name="T94" fmla="*/ 79 w 221"/>
                <a:gd name="T95" fmla="*/ 186 h 371"/>
                <a:gd name="T96" fmla="*/ 97 w 221"/>
                <a:gd name="T97" fmla="*/ 198 h 371"/>
                <a:gd name="T98" fmla="*/ 110 w 221"/>
                <a:gd name="T99" fmla="*/ 198 h 371"/>
                <a:gd name="T100" fmla="*/ 133 w 221"/>
                <a:gd name="T101" fmla="*/ 193 h 371"/>
                <a:gd name="T102" fmla="*/ 146 w 221"/>
                <a:gd name="T103" fmla="*/ 177 h 371"/>
                <a:gd name="T104" fmla="*/ 153 w 221"/>
                <a:gd name="T105" fmla="*/ 155 h 371"/>
                <a:gd name="T106" fmla="*/ 153 w 221"/>
                <a:gd name="T107" fmla="*/ 130 h 371"/>
                <a:gd name="T108" fmla="*/ 151 w 221"/>
                <a:gd name="T109" fmla="*/ 92 h 371"/>
                <a:gd name="T110" fmla="*/ 140 w 221"/>
                <a:gd name="T111" fmla="*/ 72 h 371"/>
                <a:gd name="T112" fmla="*/ 122 w 221"/>
                <a:gd name="T113" fmla="*/ 62 h 371"/>
                <a:gd name="T114" fmla="*/ 110 w 221"/>
                <a:gd name="T115" fmla="*/ 6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371">
                  <a:moveTo>
                    <a:pt x="103" y="371"/>
                  </a:moveTo>
                  <a:lnTo>
                    <a:pt x="103" y="371"/>
                  </a:lnTo>
                  <a:lnTo>
                    <a:pt x="74" y="369"/>
                  </a:lnTo>
                  <a:lnTo>
                    <a:pt x="61" y="367"/>
                  </a:lnTo>
                  <a:lnTo>
                    <a:pt x="51" y="363"/>
                  </a:lnTo>
                  <a:lnTo>
                    <a:pt x="38" y="358"/>
                  </a:lnTo>
                  <a:lnTo>
                    <a:pt x="27" y="353"/>
                  </a:lnTo>
                  <a:lnTo>
                    <a:pt x="16" y="345"/>
                  </a:lnTo>
                  <a:lnTo>
                    <a:pt x="6" y="336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60" y="304"/>
                  </a:lnTo>
                  <a:lnTo>
                    <a:pt x="70" y="309"/>
                  </a:lnTo>
                  <a:lnTo>
                    <a:pt x="85" y="313"/>
                  </a:lnTo>
                  <a:lnTo>
                    <a:pt x="101" y="315"/>
                  </a:lnTo>
                  <a:lnTo>
                    <a:pt x="101" y="315"/>
                  </a:lnTo>
                  <a:lnTo>
                    <a:pt x="113" y="313"/>
                  </a:lnTo>
                  <a:lnTo>
                    <a:pt x="126" y="309"/>
                  </a:lnTo>
                  <a:lnTo>
                    <a:pt x="135" y="304"/>
                  </a:lnTo>
                  <a:lnTo>
                    <a:pt x="142" y="297"/>
                  </a:lnTo>
                  <a:lnTo>
                    <a:pt x="148" y="288"/>
                  </a:lnTo>
                  <a:lnTo>
                    <a:pt x="151" y="279"/>
                  </a:lnTo>
                  <a:lnTo>
                    <a:pt x="153" y="270"/>
                  </a:lnTo>
                  <a:lnTo>
                    <a:pt x="153" y="259"/>
                  </a:lnTo>
                  <a:lnTo>
                    <a:pt x="153" y="232"/>
                  </a:lnTo>
                  <a:lnTo>
                    <a:pt x="153" y="232"/>
                  </a:lnTo>
                  <a:lnTo>
                    <a:pt x="140" y="245"/>
                  </a:lnTo>
                  <a:lnTo>
                    <a:pt x="126" y="252"/>
                  </a:lnTo>
                  <a:lnTo>
                    <a:pt x="108" y="257"/>
                  </a:lnTo>
                  <a:lnTo>
                    <a:pt x="90" y="259"/>
                  </a:lnTo>
                  <a:lnTo>
                    <a:pt x="90" y="259"/>
                  </a:lnTo>
                  <a:lnTo>
                    <a:pt x="72" y="257"/>
                  </a:lnTo>
                  <a:lnTo>
                    <a:pt x="54" y="252"/>
                  </a:lnTo>
                  <a:lnTo>
                    <a:pt x="40" y="245"/>
                  </a:lnTo>
                  <a:lnTo>
                    <a:pt x="27" y="236"/>
                  </a:lnTo>
                  <a:lnTo>
                    <a:pt x="27" y="236"/>
                  </a:lnTo>
                  <a:lnTo>
                    <a:pt x="18" y="225"/>
                  </a:lnTo>
                  <a:lnTo>
                    <a:pt x="13" y="214"/>
                  </a:lnTo>
                  <a:lnTo>
                    <a:pt x="7" y="203"/>
                  </a:lnTo>
                  <a:lnTo>
                    <a:pt x="4" y="191"/>
                  </a:lnTo>
                  <a:lnTo>
                    <a:pt x="2" y="177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97"/>
                  </a:lnTo>
                  <a:lnTo>
                    <a:pt x="2" y="81"/>
                  </a:lnTo>
                  <a:lnTo>
                    <a:pt x="4" y="69"/>
                  </a:lnTo>
                  <a:lnTo>
                    <a:pt x="7" y="56"/>
                  </a:lnTo>
                  <a:lnTo>
                    <a:pt x="13" y="44"/>
                  </a:lnTo>
                  <a:lnTo>
                    <a:pt x="18" y="33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40" y="13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10" y="2"/>
                  </a:lnTo>
                  <a:lnTo>
                    <a:pt x="128" y="6"/>
                  </a:lnTo>
                  <a:lnTo>
                    <a:pt x="142" y="15"/>
                  </a:lnTo>
                  <a:lnTo>
                    <a:pt x="157" y="29"/>
                  </a:lnTo>
                  <a:lnTo>
                    <a:pt x="157" y="4"/>
                  </a:lnTo>
                  <a:lnTo>
                    <a:pt x="221" y="4"/>
                  </a:lnTo>
                  <a:lnTo>
                    <a:pt x="221" y="261"/>
                  </a:lnTo>
                  <a:lnTo>
                    <a:pt x="221" y="261"/>
                  </a:lnTo>
                  <a:lnTo>
                    <a:pt x="219" y="272"/>
                  </a:lnTo>
                  <a:lnTo>
                    <a:pt x="218" y="284"/>
                  </a:lnTo>
                  <a:lnTo>
                    <a:pt x="216" y="295"/>
                  </a:lnTo>
                  <a:lnTo>
                    <a:pt x="212" y="304"/>
                  </a:lnTo>
                  <a:lnTo>
                    <a:pt x="207" y="315"/>
                  </a:lnTo>
                  <a:lnTo>
                    <a:pt x="201" y="324"/>
                  </a:lnTo>
                  <a:lnTo>
                    <a:pt x="196" y="331"/>
                  </a:lnTo>
                  <a:lnTo>
                    <a:pt x="189" y="340"/>
                  </a:lnTo>
                  <a:lnTo>
                    <a:pt x="180" y="347"/>
                  </a:lnTo>
                  <a:lnTo>
                    <a:pt x="171" y="353"/>
                  </a:lnTo>
                  <a:lnTo>
                    <a:pt x="162" y="358"/>
                  </a:lnTo>
                  <a:lnTo>
                    <a:pt x="151" y="363"/>
                  </a:lnTo>
                  <a:lnTo>
                    <a:pt x="140" y="367"/>
                  </a:lnTo>
                  <a:lnTo>
                    <a:pt x="130" y="369"/>
                  </a:lnTo>
                  <a:lnTo>
                    <a:pt x="117" y="371"/>
                  </a:lnTo>
                  <a:lnTo>
                    <a:pt x="103" y="371"/>
                  </a:lnTo>
                  <a:lnTo>
                    <a:pt x="103" y="371"/>
                  </a:lnTo>
                  <a:close/>
                  <a:moveTo>
                    <a:pt x="110" y="60"/>
                  </a:moveTo>
                  <a:lnTo>
                    <a:pt x="110" y="60"/>
                  </a:lnTo>
                  <a:lnTo>
                    <a:pt x="97" y="62"/>
                  </a:lnTo>
                  <a:lnTo>
                    <a:pt x="87" y="65"/>
                  </a:lnTo>
                  <a:lnTo>
                    <a:pt x="79" y="72"/>
                  </a:lnTo>
                  <a:lnTo>
                    <a:pt x="74" y="81"/>
                  </a:lnTo>
                  <a:lnTo>
                    <a:pt x="70" y="92"/>
                  </a:lnTo>
                  <a:lnTo>
                    <a:pt x="67" y="10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55"/>
                  </a:lnTo>
                  <a:lnTo>
                    <a:pt x="70" y="168"/>
                  </a:lnTo>
                  <a:lnTo>
                    <a:pt x="74" y="177"/>
                  </a:lnTo>
                  <a:lnTo>
                    <a:pt x="79" y="186"/>
                  </a:lnTo>
                  <a:lnTo>
                    <a:pt x="87" y="193"/>
                  </a:lnTo>
                  <a:lnTo>
                    <a:pt x="97" y="198"/>
                  </a:lnTo>
                  <a:lnTo>
                    <a:pt x="110" y="198"/>
                  </a:lnTo>
                  <a:lnTo>
                    <a:pt x="110" y="198"/>
                  </a:lnTo>
                  <a:lnTo>
                    <a:pt x="122" y="198"/>
                  </a:lnTo>
                  <a:lnTo>
                    <a:pt x="133" y="193"/>
                  </a:lnTo>
                  <a:lnTo>
                    <a:pt x="140" y="186"/>
                  </a:lnTo>
                  <a:lnTo>
                    <a:pt x="146" y="177"/>
                  </a:lnTo>
                  <a:lnTo>
                    <a:pt x="151" y="168"/>
                  </a:lnTo>
                  <a:lnTo>
                    <a:pt x="153" y="155"/>
                  </a:lnTo>
                  <a:lnTo>
                    <a:pt x="153" y="130"/>
                  </a:lnTo>
                  <a:lnTo>
                    <a:pt x="153" y="130"/>
                  </a:lnTo>
                  <a:lnTo>
                    <a:pt x="153" y="103"/>
                  </a:lnTo>
                  <a:lnTo>
                    <a:pt x="151" y="92"/>
                  </a:lnTo>
                  <a:lnTo>
                    <a:pt x="146" y="81"/>
                  </a:lnTo>
                  <a:lnTo>
                    <a:pt x="140" y="72"/>
                  </a:lnTo>
                  <a:lnTo>
                    <a:pt x="133" y="65"/>
                  </a:lnTo>
                  <a:lnTo>
                    <a:pt x="122" y="62"/>
                  </a:lnTo>
                  <a:lnTo>
                    <a:pt x="110" y="60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56"/>
            <p:cNvSpPr>
              <a:spLocks noChangeArrowheads="1"/>
            </p:cNvSpPr>
            <p:nvPr/>
          </p:nvSpPr>
          <p:spPr bwMode="auto">
            <a:xfrm>
              <a:off x="4287838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57"/>
            <p:cNvSpPr>
              <a:spLocks noEditPoints="1"/>
            </p:cNvSpPr>
            <p:nvPr/>
          </p:nvSpPr>
          <p:spPr bwMode="auto">
            <a:xfrm>
              <a:off x="4405313" y="4724400"/>
              <a:ext cx="177800" cy="292100"/>
            </a:xfrm>
            <a:custGeom>
              <a:avLst/>
              <a:gdLst>
                <a:gd name="T0" fmla="*/ 196 w 225"/>
                <a:gd name="T1" fmla="*/ 343 h 369"/>
                <a:gd name="T2" fmla="*/ 169 w 225"/>
                <a:gd name="T3" fmla="*/ 361 h 369"/>
                <a:gd name="T4" fmla="*/ 132 w 225"/>
                <a:gd name="T5" fmla="*/ 369 h 369"/>
                <a:gd name="T6" fmla="*/ 112 w 225"/>
                <a:gd name="T7" fmla="*/ 367 h 369"/>
                <a:gd name="T8" fmla="*/ 79 w 225"/>
                <a:gd name="T9" fmla="*/ 352 h 369"/>
                <a:gd name="T10" fmla="*/ 65 w 225"/>
                <a:gd name="T11" fmla="*/ 365 h 369"/>
                <a:gd name="T12" fmla="*/ 0 w 225"/>
                <a:gd name="T13" fmla="*/ 0 h 369"/>
                <a:gd name="T14" fmla="*/ 69 w 225"/>
                <a:gd name="T15" fmla="*/ 122 h 369"/>
                <a:gd name="T16" fmla="*/ 81 w 225"/>
                <a:gd name="T17" fmla="*/ 110 h 369"/>
                <a:gd name="T18" fmla="*/ 114 w 225"/>
                <a:gd name="T19" fmla="*/ 97 h 369"/>
                <a:gd name="T20" fmla="*/ 132 w 225"/>
                <a:gd name="T21" fmla="*/ 95 h 369"/>
                <a:gd name="T22" fmla="*/ 169 w 225"/>
                <a:gd name="T23" fmla="*/ 101 h 369"/>
                <a:gd name="T24" fmla="*/ 196 w 225"/>
                <a:gd name="T25" fmla="*/ 119 h 369"/>
                <a:gd name="T26" fmla="*/ 205 w 225"/>
                <a:gd name="T27" fmla="*/ 130 h 369"/>
                <a:gd name="T28" fmla="*/ 216 w 225"/>
                <a:gd name="T29" fmla="*/ 155 h 369"/>
                <a:gd name="T30" fmla="*/ 223 w 225"/>
                <a:gd name="T31" fmla="*/ 183 h 369"/>
                <a:gd name="T32" fmla="*/ 225 w 225"/>
                <a:gd name="T33" fmla="*/ 232 h 369"/>
                <a:gd name="T34" fmla="*/ 223 w 225"/>
                <a:gd name="T35" fmla="*/ 264 h 369"/>
                <a:gd name="T36" fmla="*/ 220 w 225"/>
                <a:gd name="T37" fmla="*/ 295 h 369"/>
                <a:gd name="T38" fmla="*/ 212 w 225"/>
                <a:gd name="T39" fmla="*/ 322 h 369"/>
                <a:gd name="T40" fmla="*/ 196 w 225"/>
                <a:gd name="T41" fmla="*/ 343 h 369"/>
                <a:gd name="T42" fmla="*/ 114 w 225"/>
                <a:gd name="T43" fmla="*/ 155 h 369"/>
                <a:gd name="T44" fmla="*/ 99 w 225"/>
                <a:gd name="T45" fmla="*/ 157 h 369"/>
                <a:gd name="T46" fmla="*/ 81 w 225"/>
                <a:gd name="T47" fmla="*/ 167 h 369"/>
                <a:gd name="T48" fmla="*/ 72 w 225"/>
                <a:gd name="T49" fmla="*/ 189 h 369"/>
                <a:gd name="T50" fmla="*/ 69 w 225"/>
                <a:gd name="T51" fmla="*/ 232 h 369"/>
                <a:gd name="T52" fmla="*/ 69 w 225"/>
                <a:gd name="T53" fmla="*/ 261 h 369"/>
                <a:gd name="T54" fmla="*/ 76 w 225"/>
                <a:gd name="T55" fmla="*/ 286 h 369"/>
                <a:gd name="T56" fmla="*/ 88 w 225"/>
                <a:gd name="T57" fmla="*/ 302 h 369"/>
                <a:gd name="T58" fmla="*/ 114 w 225"/>
                <a:gd name="T59" fmla="*/ 307 h 369"/>
                <a:gd name="T60" fmla="*/ 126 w 225"/>
                <a:gd name="T61" fmla="*/ 307 h 369"/>
                <a:gd name="T62" fmla="*/ 144 w 225"/>
                <a:gd name="T63" fmla="*/ 295 h 369"/>
                <a:gd name="T64" fmla="*/ 155 w 225"/>
                <a:gd name="T65" fmla="*/ 275 h 369"/>
                <a:gd name="T66" fmla="*/ 159 w 225"/>
                <a:gd name="T67" fmla="*/ 232 h 369"/>
                <a:gd name="T68" fmla="*/ 157 w 225"/>
                <a:gd name="T69" fmla="*/ 201 h 369"/>
                <a:gd name="T70" fmla="*/ 150 w 225"/>
                <a:gd name="T71" fmla="*/ 176 h 369"/>
                <a:gd name="T72" fmla="*/ 137 w 225"/>
                <a:gd name="T73" fmla="*/ 160 h 369"/>
                <a:gd name="T74" fmla="*/ 114 w 225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369">
                  <a:moveTo>
                    <a:pt x="196" y="343"/>
                  </a:moveTo>
                  <a:lnTo>
                    <a:pt x="196" y="343"/>
                  </a:lnTo>
                  <a:lnTo>
                    <a:pt x="184" y="354"/>
                  </a:lnTo>
                  <a:lnTo>
                    <a:pt x="169" y="361"/>
                  </a:lnTo>
                  <a:lnTo>
                    <a:pt x="151" y="367"/>
                  </a:lnTo>
                  <a:lnTo>
                    <a:pt x="132" y="369"/>
                  </a:lnTo>
                  <a:lnTo>
                    <a:pt x="132" y="369"/>
                  </a:lnTo>
                  <a:lnTo>
                    <a:pt x="112" y="367"/>
                  </a:lnTo>
                  <a:lnTo>
                    <a:pt x="96" y="361"/>
                  </a:lnTo>
                  <a:lnTo>
                    <a:pt x="79" y="352"/>
                  </a:lnTo>
                  <a:lnTo>
                    <a:pt x="65" y="340"/>
                  </a:lnTo>
                  <a:lnTo>
                    <a:pt x="65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81" y="110"/>
                  </a:lnTo>
                  <a:lnTo>
                    <a:pt x="96" y="101"/>
                  </a:lnTo>
                  <a:lnTo>
                    <a:pt x="114" y="97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51" y="97"/>
                  </a:lnTo>
                  <a:lnTo>
                    <a:pt x="169" y="101"/>
                  </a:lnTo>
                  <a:lnTo>
                    <a:pt x="184" y="110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205" y="130"/>
                  </a:lnTo>
                  <a:lnTo>
                    <a:pt x="212" y="142"/>
                  </a:lnTo>
                  <a:lnTo>
                    <a:pt x="216" y="155"/>
                  </a:lnTo>
                  <a:lnTo>
                    <a:pt x="220" y="169"/>
                  </a:lnTo>
                  <a:lnTo>
                    <a:pt x="223" y="183"/>
                  </a:lnTo>
                  <a:lnTo>
                    <a:pt x="223" y="198"/>
                  </a:lnTo>
                  <a:lnTo>
                    <a:pt x="225" y="232"/>
                  </a:lnTo>
                  <a:lnTo>
                    <a:pt x="225" y="232"/>
                  </a:lnTo>
                  <a:lnTo>
                    <a:pt x="223" y="264"/>
                  </a:lnTo>
                  <a:lnTo>
                    <a:pt x="223" y="281"/>
                  </a:lnTo>
                  <a:lnTo>
                    <a:pt x="220" y="295"/>
                  </a:lnTo>
                  <a:lnTo>
                    <a:pt x="216" y="309"/>
                  </a:lnTo>
                  <a:lnTo>
                    <a:pt x="212" y="322"/>
                  </a:lnTo>
                  <a:lnTo>
                    <a:pt x="205" y="334"/>
                  </a:lnTo>
                  <a:lnTo>
                    <a:pt x="196" y="343"/>
                  </a:lnTo>
                  <a:lnTo>
                    <a:pt x="196" y="343"/>
                  </a:lnTo>
                  <a:close/>
                  <a:moveTo>
                    <a:pt x="114" y="155"/>
                  </a:moveTo>
                  <a:lnTo>
                    <a:pt x="114" y="155"/>
                  </a:lnTo>
                  <a:lnTo>
                    <a:pt x="99" y="157"/>
                  </a:lnTo>
                  <a:lnTo>
                    <a:pt x="88" y="160"/>
                  </a:lnTo>
                  <a:lnTo>
                    <a:pt x="81" y="167"/>
                  </a:lnTo>
                  <a:lnTo>
                    <a:pt x="76" y="176"/>
                  </a:lnTo>
                  <a:lnTo>
                    <a:pt x="72" y="189"/>
                  </a:lnTo>
                  <a:lnTo>
                    <a:pt x="69" y="201"/>
                  </a:lnTo>
                  <a:lnTo>
                    <a:pt x="69" y="232"/>
                  </a:lnTo>
                  <a:lnTo>
                    <a:pt x="69" y="232"/>
                  </a:lnTo>
                  <a:lnTo>
                    <a:pt x="69" y="261"/>
                  </a:lnTo>
                  <a:lnTo>
                    <a:pt x="72" y="275"/>
                  </a:lnTo>
                  <a:lnTo>
                    <a:pt x="76" y="286"/>
                  </a:lnTo>
                  <a:lnTo>
                    <a:pt x="81" y="295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4" y="307"/>
                  </a:lnTo>
                  <a:lnTo>
                    <a:pt x="114" y="307"/>
                  </a:lnTo>
                  <a:lnTo>
                    <a:pt x="126" y="307"/>
                  </a:lnTo>
                  <a:lnTo>
                    <a:pt x="137" y="302"/>
                  </a:lnTo>
                  <a:lnTo>
                    <a:pt x="144" y="295"/>
                  </a:lnTo>
                  <a:lnTo>
                    <a:pt x="150" y="286"/>
                  </a:lnTo>
                  <a:lnTo>
                    <a:pt x="155" y="275"/>
                  </a:lnTo>
                  <a:lnTo>
                    <a:pt x="157" y="26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7" y="201"/>
                  </a:lnTo>
                  <a:lnTo>
                    <a:pt x="155" y="189"/>
                  </a:lnTo>
                  <a:lnTo>
                    <a:pt x="150" y="176"/>
                  </a:lnTo>
                  <a:lnTo>
                    <a:pt x="144" y="167"/>
                  </a:lnTo>
                  <a:lnTo>
                    <a:pt x="137" y="160"/>
                  </a:lnTo>
                  <a:lnTo>
                    <a:pt x="126" y="157"/>
                  </a:lnTo>
                  <a:lnTo>
                    <a:pt x="114" y="155"/>
                  </a:lnTo>
                  <a:lnTo>
                    <a:pt x="114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4632326" y="4800600"/>
              <a:ext cx="155575" cy="212725"/>
            </a:xfrm>
            <a:custGeom>
              <a:avLst/>
              <a:gdLst>
                <a:gd name="T0" fmla="*/ 145 w 196"/>
                <a:gd name="T1" fmla="*/ 76 h 270"/>
                <a:gd name="T2" fmla="*/ 145 w 196"/>
                <a:gd name="T3" fmla="*/ 76 h 270"/>
                <a:gd name="T4" fmla="*/ 138 w 196"/>
                <a:gd name="T5" fmla="*/ 69 h 270"/>
                <a:gd name="T6" fmla="*/ 129 w 196"/>
                <a:gd name="T7" fmla="*/ 63 h 270"/>
                <a:gd name="T8" fmla="*/ 120 w 196"/>
                <a:gd name="T9" fmla="*/ 62 h 270"/>
                <a:gd name="T10" fmla="*/ 109 w 196"/>
                <a:gd name="T11" fmla="*/ 60 h 270"/>
                <a:gd name="T12" fmla="*/ 109 w 196"/>
                <a:gd name="T13" fmla="*/ 60 h 270"/>
                <a:gd name="T14" fmla="*/ 102 w 196"/>
                <a:gd name="T15" fmla="*/ 62 h 270"/>
                <a:gd name="T16" fmla="*/ 95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5 w 196"/>
                <a:gd name="T23" fmla="*/ 80 h 270"/>
                <a:gd name="T24" fmla="*/ 70 w 196"/>
                <a:gd name="T25" fmla="*/ 87 h 270"/>
                <a:gd name="T26" fmla="*/ 68 w 196"/>
                <a:gd name="T27" fmla="*/ 97 h 270"/>
                <a:gd name="T28" fmla="*/ 66 w 196"/>
                <a:gd name="T29" fmla="*/ 110 h 270"/>
                <a:gd name="T30" fmla="*/ 66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5 w 196"/>
                <a:gd name="T37" fmla="*/ 4 h 270"/>
                <a:gd name="T38" fmla="*/ 65 w 196"/>
                <a:gd name="T39" fmla="*/ 29 h 270"/>
                <a:gd name="T40" fmla="*/ 65 w 196"/>
                <a:gd name="T41" fmla="*/ 29 h 270"/>
                <a:gd name="T42" fmla="*/ 77 w 196"/>
                <a:gd name="T43" fmla="*/ 18 h 270"/>
                <a:gd name="T44" fmla="*/ 93 w 196"/>
                <a:gd name="T45" fmla="*/ 9 h 270"/>
                <a:gd name="T46" fmla="*/ 111 w 196"/>
                <a:gd name="T47" fmla="*/ 2 h 270"/>
                <a:gd name="T48" fmla="*/ 122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6 h 270"/>
                <a:gd name="T58" fmla="*/ 181 w 196"/>
                <a:gd name="T59" fmla="*/ 13 h 270"/>
                <a:gd name="T60" fmla="*/ 196 w 196"/>
                <a:gd name="T61" fmla="*/ 26 h 270"/>
                <a:gd name="T62" fmla="*/ 145 w 196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5" y="76"/>
                  </a:moveTo>
                  <a:lnTo>
                    <a:pt x="145" y="76"/>
                  </a:lnTo>
                  <a:lnTo>
                    <a:pt x="138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2" y="62"/>
                  </a:lnTo>
                  <a:lnTo>
                    <a:pt x="95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5" y="80"/>
                  </a:lnTo>
                  <a:lnTo>
                    <a:pt x="70" y="87"/>
                  </a:lnTo>
                  <a:lnTo>
                    <a:pt x="68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3" y="9"/>
                  </a:lnTo>
                  <a:lnTo>
                    <a:pt x="111" y="2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1" y="13"/>
                  </a:lnTo>
                  <a:lnTo>
                    <a:pt x="196" y="26"/>
                  </a:lnTo>
                  <a:lnTo>
                    <a:pt x="145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713581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8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6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7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6 w 228"/>
                <a:gd name="T67" fmla="*/ 54 h 274"/>
                <a:gd name="T68" fmla="*/ 98 w 228"/>
                <a:gd name="T69" fmla="*/ 58 h 274"/>
                <a:gd name="T70" fmla="*/ 88 w 228"/>
                <a:gd name="T71" fmla="*/ 63 h 274"/>
                <a:gd name="T72" fmla="*/ 80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5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7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80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7350126" y="4800600"/>
              <a:ext cx="165100" cy="215900"/>
            </a:xfrm>
            <a:custGeom>
              <a:avLst/>
              <a:gdLst>
                <a:gd name="T0" fmla="*/ 120 w 208"/>
                <a:gd name="T1" fmla="*/ 274 h 274"/>
                <a:gd name="T2" fmla="*/ 79 w 208"/>
                <a:gd name="T3" fmla="*/ 266 h 274"/>
                <a:gd name="T4" fmla="*/ 59 w 208"/>
                <a:gd name="T5" fmla="*/ 259 h 274"/>
                <a:gd name="T6" fmla="*/ 40 w 208"/>
                <a:gd name="T7" fmla="*/ 245 h 274"/>
                <a:gd name="T8" fmla="*/ 23 w 208"/>
                <a:gd name="T9" fmla="*/ 227 h 274"/>
                <a:gd name="T10" fmla="*/ 11 w 208"/>
                <a:gd name="T11" fmla="*/ 203 h 274"/>
                <a:gd name="T12" fmla="*/ 4 w 208"/>
                <a:gd name="T13" fmla="*/ 173 h 274"/>
                <a:gd name="T14" fmla="*/ 0 w 208"/>
                <a:gd name="T15" fmla="*/ 137 h 274"/>
                <a:gd name="T16" fmla="*/ 2 w 208"/>
                <a:gd name="T17" fmla="*/ 117 h 274"/>
                <a:gd name="T18" fmla="*/ 7 w 208"/>
                <a:gd name="T19" fmla="*/ 83 h 274"/>
                <a:gd name="T20" fmla="*/ 18 w 208"/>
                <a:gd name="T21" fmla="*/ 56 h 274"/>
                <a:gd name="T22" fmla="*/ 32 w 208"/>
                <a:gd name="T23" fmla="*/ 36 h 274"/>
                <a:gd name="T24" fmla="*/ 49 w 208"/>
                <a:gd name="T25" fmla="*/ 20 h 274"/>
                <a:gd name="T26" fmla="*/ 68 w 208"/>
                <a:gd name="T27" fmla="*/ 9 h 274"/>
                <a:gd name="T28" fmla="*/ 99 w 208"/>
                <a:gd name="T29" fmla="*/ 2 h 274"/>
                <a:gd name="T30" fmla="*/ 120 w 208"/>
                <a:gd name="T31" fmla="*/ 0 h 274"/>
                <a:gd name="T32" fmla="*/ 146 w 208"/>
                <a:gd name="T33" fmla="*/ 2 h 274"/>
                <a:gd name="T34" fmla="*/ 169 w 208"/>
                <a:gd name="T35" fmla="*/ 9 h 274"/>
                <a:gd name="T36" fmla="*/ 189 w 208"/>
                <a:gd name="T37" fmla="*/ 20 h 274"/>
                <a:gd name="T38" fmla="*/ 208 w 208"/>
                <a:gd name="T39" fmla="*/ 36 h 274"/>
                <a:gd name="T40" fmla="*/ 164 w 208"/>
                <a:gd name="T41" fmla="*/ 81 h 274"/>
                <a:gd name="T42" fmla="*/ 142 w 208"/>
                <a:gd name="T43" fmla="*/ 65 h 274"/>
                <a:gd name="T44" fmla="*/ 120 w 208"/>
                <a:gd name="T45" fmla="*/ 60 h 274"/>
                <a:gd name="T46" fmla="*/ 108 w 208"/>
                <a:gd name="T47" fmla="*/ 62 h 274"/>
                <a:gd name="T48" fmla="*/ 90 w 208"/>
                <a:gd name="T49" fmla="*/ 71 h 274"/>
                <a:gd name="T50" fmla="*/ 83 w 208"/>
                <a:gd name="T51" fmla="*/ 78 h 274"/>
                <a:gd name="T52" fmla="*/ 70 w 208"/>
                <a:gd name="T53" fmla="*/ 101 h 274"/>
                <a:gd name="T54" fmla="*/ 67 w 208"/>
                <a:gd name="T55" fmla="*/ 137 h 274"/>
                <a:gd name="T56" fmla="*/ 68 w 208"/>
                <a:gd name="T57" fmla="*/ 155 h 274"/>
                <a:gd name="T58" fmla="*/ 76 w 208"/>
                <a:gd name="T59" fmla="*/ 186 h 274"/>
                <a:gd name="T60" fmla="*/ 83 w 208"/>
                <a:gd name="T61" fmla="*/ 196 h 274"/>
                <a:gd name="T62" fmla="*/ 99 w 208"/>
                <a:gd name="T63" fmla="*/ 209 h 274"/>
                <a:gd name="T64" fmla="*/ 120 w 208"/>
                <a:gd name="T65" fmla="*/ 212 h 274"/>
                <a:gd name="T66" fmla="*/ 131 w 208"/>
                <a:gd name="T67" fmla="*/ 212 h 274"/>
                <a:gd name="T68" fmla="*/ 153 w 208"/>
                <a:gd name="T69" fmla="*/ 202 h 274"/>
                <a:gd name="T70" fmla="*/ 208 w 208"/>
                <a:gd name="T71" fmla="*/ 238 h 274"/>
                <a:gd name="T72" fmla="*/ 199 w 208"/>
                <a:gd name="T73" fmla="*/ 245 h 274"/>
                <a:gd name="T74" fmla="*/ 180 w 208"/>
                <a:gd name="T75" fmla="*/ 259 h 274"/>
                <a:gd name="T76" fmla="*/ 158 w 208"/>
                <a:gd name="T77" fmla="*/ 268 h 274"/>
                <a:gd name="T78" fmla="*/ 133 w 208"/>
                <a:gd name="T79" fmla="*/ 272 h 274"/>
                <a:gd name="T80" fmla="*/ 120 w 208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74">
                  <a:moveTo>
                    <a:pt x="120" y="274"/>
                  </a:moveTo>
                  <a:lnTo>
                    <a:pt x="120" y="274"/>
                  </a:lnTo>
                  <a:lnTo>
                    <a:pt x="99" y="272"/>
                  </a:lnTo>
                  <a:lnTo>
                    <a:pt x="79" y="266"/>
                  </a:lnTo>
                  <a:lnTo>
                    <a:pt x="68" y="263"/>
                  </a:lnTo>
                  <a:lnTo>
                    <a:pt x="59" y="259"/>
                  </a:lnTo>
                  <a:lnTo>
                    <a:pt x="49" y="252"/>
                  </a:lnTo>
                  <a:lnTo>
                    <a:pt x="40" y="245"/>
                  </a:lnTo>
                  <a:lnTo>
                    <a:pt x="32" y="238"/>
                  </a:lnTo>
                  <a:lnTo>
                    <a:pt x="23" y="227"/>
                  </a:lnTo>
                  <a:lnTo>
                    <a:pt x="18" y="216"/>
                  </a:lnTo>
                  <a:lnTo>
                    <a:pt x="11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1" y="69"/>
                  </a:lnTo>
                  <a:lnTo>
                    <a:pt x="18" y="56"/>
                  </a:lnTo>
                  <a:lnTo>
                    <a:pt x="23" y="45"/>
                  </a:lnTo>
                  <a:lnTo>
                    <a:pt x="32" y="36"/>
                  </a:lnTo>
                  <a:lnTo>
                    <a:pt x="40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89" y="20"/>
                  </a:lnTo>
                  <a:lnTo>
                    <a:pt x="199" y="27"/>
                  </a:lnTo>
                  <a:lnTo>
                    <a:pt x="208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08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8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8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08" y="212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31" y="212"/>
                  </a:lnTo>
                  <a:lnTo>
                    <a:pt x="142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8" y="238"/>
                  </a:lnTo>
                  <a:lnTo>
                    <a:pt x="208" y="238"/>
                  </a:lnTo>
                  <a:lnTo>
                    <a:pt x="199" y="245"/>
                  </a:lnTo>
                  <a:lnTo>
                    <a:pt x="189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0" y="274"/>
                  </a:lnTo>
                  <a:lnTo>
                    <a:pt x="120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7553326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765016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0 w 228"/>
                <a:gd name="T5" fmla="*/ 261 h 274"/>
                <a:gd name="T6" fmla="*/ 13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3 w 228"/>
                <a:gd name="T21" fmla="*/ 205 h 274"/>
                <a:gd name="T22" fmla="*/ 162 w 228"/>
                <a:gd name="T23" fmla="*/ 196 h 274"/>
                <a:gd name="T24" fmla="*/ 162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2 w 228"/>
                <a:gd name="T31" fmla="*/ 160 h 274"/>
                <a:gd name="T32" fmla="*/ 74 w 228"/>
                <a:gd name="T33" fmla="*/ 157 h 274"/>
                <a:gd name="T34" fmla="*/ 47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8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4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6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5 w 228"/>
                <a:gd name="T93" fmla="*/ 207 h 274"/>
                <a:gd name="T94" fmla="*/ 219 w 228"/>
                <a:gd name="T95" fmla="*/ 225 h 274"/>
                <a:gd name="T96" fmla="*/ 209 w 228"/>
                <a:gd name="T97" fmla="*/ 239 h 274"/>
                <a:gd name="T98" fmla="*/ 178 w 228"/>
                <a:gd name="T99" fmla="*/ 261 h 274"/>
                <a:gd name="T100" fmla="*/ 137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3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0" y="261"/>
                  </a:lnTo>
                  <a:lnTo>
                    <a:pt x="27" y="256"/>
                  </a:lnTo>
                  <a:lnTo>
                    <a:pt x="13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3" y="205"/>
                  </a:lnTo>
                  <a:lnTo>
                    <a:pt x="158" y="202"/>
                  </a:lnTo>
                  <a:lnTo>
                    <a:pt x="162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2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74" y="157"/>
                  </a:lnTo>
                  <a:lnTo>
                    <a:pt x="59" y="153"/>
                  </a:lnTo>
                  <a:lnTo>
                    <a:pt x="47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3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60"/>
                  </a:lnTo>
                  <a:lnTo>
                    <a:pt x="88" y="63"/>
                  </a:lnTo>
                  <a:lnTo>
                    <a:pt x="83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4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7" y="132"/>
                  </a:lnTo>
                  <a:lnTo>
                    <a:pt x="216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5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174"/>
            <p:cNvSpPr>
              <a:spLocks noEditPoints="1"/>
            </p:cNvSpPr>
            <p:nvPr/>
          </p:nvSpPr>
          <p:spPr bwMode="auto">
            <a:xfrm>
              <a:off x="7864476" y="4800600"/>
              <a:ext cx="185738" cy="215900"/>
            </a:xfrm>
            <a:custGeom>
              <a:avLst/>
              <a:gdLst>
                <a:gd name="T0" fmla="*/ 66 w 233"/>
                <a:gd name="T1" fmla="*/ 157 h 274"/>
                <a:gd name="T2" fmla="*/ 70 w 233"/>
                <a:gd name="T3" fmla="*/ 182 h 274"/>
                <a:gd name="T4" fmla="*/ 80 w 233"/>
                <a:gd name="T5" fmla="*/ 200 h 274"/>
                <a:gd name="T6" fmla="*/ 98 w 233"/>
                <a:gd name="T7" fmla="*/ 212 h 274"/>
                <a:gd name="T8" fmla="*/ 124 w 233"/>
                <a:gd name="T9" fmla="*/ 216 h 274"/>
                <a:gd name="T10" fmla="*/ 143 w 233"/>
                <a:gd name="T11" fmla="*/ 216 h 274"/>
                <a:gd name="T12" fmla="*/ 172 w 233"/>
                <a:gd name="T13" fmla="*/ 202 h 274"/>
                <a:gd name="T14" fmla="*/ 224 w 233"/>
                <a:gd name="T15" fmla="*/ 230 h 274"/>
                <a:gd name="T16" fmla="*/ 215 w 233"/>
                <a:gd name="T17" fmla="*/ 241 h 274"/>
                <a:gd name="T18" fmla="*/ 194 w 233"/>
                <a:gd name="T19" fmla="*/ 257 h 274"/>
                <a:gd name="T20" fmla="*/ 170 w 233"/>
                <a:gd name="T21" fmla="*/ 266 h 274"/>
                <a:gd name="T22" fmla="*/ 140 w 233"/>
                <a:gd name="T23" fmla="*/ 272 h 274"/>
                <a:gd name="T24" fmla="*/ 124 w 233"/>
                <a:gd name="T25" fmla="*/ 274 h 274"/>
                <a:gd name="T26" fmla="*/ 77 w 233"/>
                <a:gd name="T27" fmla="*/ 266 h 274"/>
                <a:gd name="T28" fmla="*/ 57 w 233"/>
                <a:gd name="T29" fmla="*/ 259 h 274"/>
                <a:gd name="T30" fmla="*/ 37 w 233"/>
                <a:gd name="T31" fmla="*/ 245 h 274"/>
                <a:gd name="T32" fmla="*/ 23 w 233"/>
                <a:gd name="T33" fmla="*/ 227 h 274"/>
                <a:gd name="T34" fmla="*/ 10 w 233"/>
                <a:gd name="T35" fmla="*/ 203 h 274"/>
                <a:gd name="T36" fmla="*/ 3 w 233"/>
                <a:gd name="T37" fmla="*/ 173 h 274"/>
                <a:gd name="T38" fmla="*/ 0 w 233"/>
                <a:gd name="T39" fmla="*/ 137 h 274"/>
                <a:gd name="T40" fmla="*/ 0 w 233"/>
                <a:gd name="T41" fmla="*/ 121 h 274"/>
                <a:gd name="T42" fmla="*/ 5 w 233"/>
                <a:gd name="T43" fmla="*/ 92 h 274"/>
                <a:gd name="T44" fmla="*/ 12 w 233"/>
                <a:gd name="T45" fmla="*/ 67 h 274"/>
                <a:gd name="T46" fmla="*/ 25 w 233"/>
                <a:gd name="T47" fmla="*/ 45 h 274"/>
                <a:gd name="T48" fmla="*/ 41 w 233"/>
                <a:gd name="T49" fmla="*/ 27 h 274"/>
                <a:gd name="T50" fmla="*/ 59 w 233"/>
                <a:gd name="T51" fmla="*/ 15 h 274"/>
                <a:gd name="T52" fmla="*/ 80 w 233"/>
                <a:gd name="T53" fmla="*/ 6 h 274"/>
                <a:gd name="T54" fmla="*/ 104 w 233"/>
                <a:gd name="T55" fmla="*/ 0 h 274"/>
                <a:gd name="T56" fmla="*/ 116 w 233"/>
                <a:gd name="T57" fmla="*/ 0 h 274"/>
                <a:gd name="T58" fmla="*/ 143 w 233"/>
                <a:gd name="T59" fmla="*/ 2 h 274"/>
                <a:gd name="T60" fmla="*/ 165 w 233"/>
                <a:gd name="T61" fmla="*/ 9 h 274"/>
                <a:gd name="T62" fmla="*/ 186 w 233"/>
                <a:gd name="T63" fmla="*/ 20 h 274"/>
                <a:gd name="T64" fmla="*/ 203 w 233"/>
                <a:gd name="T65" fmla="*/ 36 h 274"/>
                <a:gd name="T66" fmla="*/ 215 w 233"/>
                <a:gd name="T67" fmla="*/ 54 h 274"/>
                <a:gd name="T68" fmla="*/ 224 w 233"/>
                <a:gd name="T69" fmla="*/ 78 h 274"/>
                <a:gd name="T70" fmla="*/ 233 w 233"/>
                <a:gd name="T71" fmla="*/ 130 h 274"/>
                <a:gd name="T72" fmla="*/ 66 w 233"/>
                <a:gd name="T73" fmla="*/ 157 h 274"/>
                <a:gd name="T74" fmla="*/ 161 w 233"/>
                <a:gd name="T75" fmla="*/ 83 h 274"/>
                <a:gd name="T76" fmla="*/ 145 w 233"/>
                <a:gd name="T77" fmla="*/ 63 h 274"/>
                <a:gd name="T78" fmla="*/ 133 w 233"/>
                <a:gd name="T79" fmla="*/ 58 h 274"/>
                <a:gd name="T80" fmla="*/ 116 w 233"/>
                <a:gd name="T81" fmla="*/ 56 h 274"/>
                <a:gd name="T82" fmla="*/ 107 w 233"/>
                <a:gd name="T83" fmla="*/ 56 h 274"/>
                <a:gd name="T84" fmla="*/ 95 w 233"/>
                <a:gd name="T85" fmla="*/ 60 h 274"/>
                <a:gd name="T86" fmla="*/ 79 w 233"/>
                <a:gd name="T87" fmla="*/ 72 h 274"/>
                <a:gd name="T88" fmla="*/ 71 w 233"/>
                <a:gd name="T89" fmla="*/ 83 h 274"/>
                <a:gd name="T90" fmla="*/ 66 w 233"/>
                <a:gd name="T91" fmla="*/ 112 h 274"/>
                <a:gd name="T92" fmla="*/ 167 w 233"/>
                <a:gd name="T93" fmla="*/ 112 h 274"/>
                <a:gd name="T94" fmla="*/ 161 w 233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3" h="274">
                  <a:moveTo>
                    <a:pt x="66" y="157"/>
                  </a:moveTo>
                  <a:lnTo>
                    <a:pt x="66" y="157"/>
                  </a:lnTo>
                  <a:lnTo>
                    <a:pt x="66" y="169"/>
                  </a:lnTo>
                  <a:lnTo>
                    <a:pt x="70" y="182"/>
                  </a:lnTo>
                  <a:lnTo>
                    <a:pt x="73" y="191"/>
                  </a:lnTo>
                  <a:lnTo>
                    <a:pt x="80" y="200"/>
                  </a:lnTo>
                  <a:lnTo>
                    <a:pt x="89" y="207"/>
                  </a:lnTo>
                  <a:lnTo>
                    <a:pt x="98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3" y="216"/>
                  </a:lnTo>
                  <a:lnTo>
                    <a:pt x="159" y="211"/>
                  </a:lnTo>
                  <a:lnTo>
                    <a:pt x="172" y="202"/>
                  </a:lnTo>
                  <a:lnTo>
                    <a:pt x="185" y="191"/>
                  </a:lnTo>
                  <a:lnTo>
                    <a:pt x="224" y="230"/>
                  </a:lnTo>
                  <a:lnTo>
                    <a:pt x="224" y="230"/>
                  </a:lnTo>
                  <a:lnTo>
                    <a:pt x="215" y="241"/>
                  </a:lnTo>
                  <a:lnTo>
                    <a:pt x="204" y="250"/>
                  </a:lnTo>
                  <a:lnTo>
                    <a:pt x="194" y="257"/>
                  </a:lnTo>
                  <a:lnTo>
                    <a:pt x="181" y="263"/>
                  </a:lnTo>
                  <a:lnTo>
                    <a:pt x="170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0" y="272"/>
                  </a:lnTo>
                  <a:lnTo>
                    <a:pt x="77" y="266"/>
                  </a:lnTo>
                  <a:lnTo>
                    <a:pt x="66" y="263"/>
                  </a:lnTo>
                  <a:lnTo>
                    <a:pt x="57" y="259"/>
                  </a:lnTo>
                  <a:lnTo>
                    <a:pt x="46" y="252"/>
                  </a:lnTo>
                  <a:lnTo>
                    <a:pt x="37" y="245"/>
                  </a:lnTo>
                  <a:lnTo>
                    <a:pt x="30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0" y="203"/>
                  </a:lnTo>
                  <a:lnTo>
                    <a:pt x="7" y="189"/>
                  </a:lnTo>
                  <a:lnTo>
                    <a:pt x="3" y="173"/>
                  </a:lnTo>
                  <a:lnTo>
                    <a:pt x="1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2" y="67"/>
                  </a:lnTo>
                  <a:lnTo>
                    <a:pt x="19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2"/>
                  </a:lnTo>
                  <a:lnTo>
                    <a:pt x="154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6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5" y="54"/>
                  </a:lnTo>
                  <a:lnTo>
                    <a:pt x="221" y="65"/>
                  </a:lnTo>
                  <a:lnTo>
                    <a:pt x="224" y="78"/>
                  </a:lnTo>
                  <a:lnTo>
                    <a:pt x="231" y="101"/>
                  </a:lnTo>
                  <a:lnTo>
                    <a:pt x="233" y="130"/>
                  </a:lnTo>
                  <a:lnTo>
                    <a:pt x="233" y="157"/>
                  </a:lnTo>
                  <a:lnTo>
                    <a:pt x="66" y="157"/>
                  </a:lnTo>
                  <a:close/>
                  <a:moveTo>
                    <a:pt x="161" y="83"/>
                  </a:moveTo>
                  <a:lnTo>
                    <a:pt x="161" y="83"/>
                  </a:lnTo>
                  <a:lnTo>
                    <a:pt x="154" y="72"/>
                  </a:lnTo>
                  <a:lnTo>
                    <a:pt x="145" y="63"/>
                  </a:lnTo>
                  <a:lnTo>
                    <a:pt x="138" y="60"/>
                  </a:lnTo>
                  <a:lnTo>
                    <a:pt x="133" y="58"/>
                  </a:lnTo>
                  <a:lnTo>
                    <a:pt x="124" y="56"/>
                  </a:lnTo>
                  <a:lnTo>
                    <a:pt x="116" y="56"/>
                  </a:lnTo>
                  <a:lnTo>
                    <a:pt x="116" y="56"/>
                  </a:lnTo>
                  <a:lnTo>
                    <a:pt x="107" y="56"/>
                  </a:lnTo>
                  <a:lnTo>
                    <a:pt x="100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8" y="97"/>
                  </a:lnTo>
                  <a:lnTo>
                    <a:pt x="66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1" y="83"/>
                  </a:lnTo>
                  <a:lnTo>
                    <a:pt x="161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75"/>
            <p:cNvSpPr>
              <a:spLocks/>
            </p:cNvSpPr>
            <p:nvPr/>
          </p:nvSpPr>
          <p:spPr bwMode="auto">
            <a:xfrm>
              <a:off x="8097838" y="4800600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08 h 270"/>
                <a:gd name="T4" fmla="*/ 155 w 221"/>
                <a:gd name="T5" fmla="*/ 108 h 270"/>
                <a:gd name="T6" fmla="*/ 155 w 221"/>
                <a:gd name="T7" fmla="*/ 96 h 270"/>
                <a:gd name="T8" fmla="*/ 151 w 221"/>
                <a:gd name="T9" fmla="*/ 85 h 270"/>
                <a:gd name="T10" fmla="*/ 148 w 221"/>
                <a:gd name="T11" fmla="*/ 78 h 270"/>
                <a:gd name="T12" fmla="*/ 140 w 221"/>
                <a:gd name="T13" fmla="*/ 71 h 270"/>
                <a:gd name="T14" fmla="*/ 135 w 221"/>
                <a:gd name="T15" fmla="*/ 65 h 270"/>
                <a:gd name="T16" fmla="*/ 126 w 221"/>
                <a:gd name="T17" fmla="*/ 63 h 270"/>
                <a:gd name="T18" fmla="*/ 119 w 221"/>
                <a:gd name="T19" fmla="*/ 62 h 270"/>
                <a:gd name="T20" fmla="*/ 112 w 221"/>
                <a:gd name="T21" fmla="*/ 60 h 270"/>
                <a:gd name="T22" fmla="*/ 112 w 221"/>
                <a:gd name="T23" fmla="*/ 60 h 270"/>
                <a:gd name="T24" fmla="*/ 103 w 221"/>
                <a:gd name="T25" fmla="*/ 62 h 270"/>
                <a:gd name="T26" fmla="*/ 95 w 221"/>
                <a:gd name="T27" fmla="*/ 63 h 270"/>
                <a:gd name="T28" fmla="*/ 88 w 221"/>
                <a:gd name="T29" fmla="*/ 65 h 270"/>
                <a:gd name="T30" fmla="*/ 81 w 221"/>
                <a:gd name="T31" fmla="*/ 71 h 270"/>
                <a:gd name="T32" fmla="*/ 76 w 221"/>
                <a:gd name="T33" fmla="*/ 78 h 270"/>
                <a:gd name="T34" fmla="*/ 70 w 221"/>
                <a:gd name="T35" fmla="*/ 85 h 270"/>
                <a:gd name="T36" fmla="*/ 67 w 221"/>
                <a:gd name="T37" fmla="*/ 96 h 270"/>
                <a:gd name="T38" fmla="*/ 67 w 221"/>
                <a:gd name="T39" fmla="*/ 108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7 h 270"/>
                <a:gd name="T50" fmla="*/ 65 w 221"/>
                <a:gd name="T51" fmla="*/ 27 h 270"/>
                <a:gd name="T52" fmla="*/ 79 w 221"/>
                <a:gd name="T53" fmla="*/ 15 h 270"/>
                <a:gd name="T54" fmla="*/ 95 w 221"/>
                <a:gd name="T55" fmla="*/ 8 h 270"/>
                <a:gd name="T56" fmla="*/ 113 w 221"/>
                <a:gd name="T57" fmla="*/ 2 h 270"/>
                <a:gd name="T58" fmla="*/ 131 w 221"/>
                <a:gd name="T59" fmla="*/ 0 h 270"/>
                <a:gd name="T60" fmla="*/ 131 w 221"/>
                <a:gd name="T61" fmla="*/ 0 h 270"/>
                <a:gd name="T62" fmla="*/ 151 w 221"/>
                <a:gd name="T63" fmla="*/ 2 h 270"/>
                <a:gd name="T64" fmla="*/ 167 w 221"/>
                <a:gd name="T65" fmla="*/ 6 h 270"/>
                <a:gd name="T66" fmla="*/ 182 w 221"/>
                <a:gd name="T67" fmla="*/ 13 h 270"/>
                <a:gd name="T68" fmla="*/ 194 w 221"/>
                <a:gd name="T69" fmla="*/ 24 h 270"/>
                <a:gd name="T70" fmla="*/ 194 w 221"/>
                <a:gd name="T71" fmla="*/ 24 h 270"/>
                <a:gd name="T72" fmla="*/ 201 w 221"/>
                <a:gd name="T73" fmla="*/ 33 h 270"/>
                <a:gd name="T74" fmla="*/ 209 w 221"/>
                <a:gd name="T75" fmla="*/ 40 h 270"/>
                <a:gd name="T76" fmla="*/ 212 w 221"/>
                <a:gd name="T77" fmla="*/ 49 h 270"/>
                <a:gd name="T78" fmla="*/ 216 w 221"/>
                <a:gd name="T79" fmla="*/ 58 h 270"/>
                <a:gd name="T80" fmla="*/ 221 w 221"/>
                <a:gd name="T81" fmla="*/ 78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08"/>
                  </a:lnTo>
                  <a:lnTo>
                    <a:pt x="155" y="108"/>
                  </a:lnTo>
                  <a:lnTo>
                    <a:pt x="155" y="96"/>
                  </a:lnTo>
                  <a:lnTo>
                    <a:pt x="151" y="85"/>
                  </a:lnTo>
                  <a:lnTo>
                    <a:pt x="148" y="78"/>
                  </a:lnTo>
                  <a:lnTo>
                    <a:pt x="140" y="71"/>
                  </a:lnTo>
                  <a:lnTo>
                    <a:pt x="135" y="65"/>
                  </a:lnTo>
                  <a:lnTo>
                    <a:pt x="126" y="63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5" y="63"/>
                  </a:lnTo>
                  <a:lnTo>
                    <a:pt x="88" y="65"/>
                  </a:lnTo>
                  <a:lnTo>
                    <a:pt x="81" y="71"/>
                  </a:lnTo>
                  <a:lnTo>
                    <a:pt x="76" y="78"/>
                  </a:lnTo>
                  <a:lnTo>
                    <a:pt x="70" y="85"/>
                  </a:lnTo>
                  <a:lnTo>
                    <a:pt x="67" y="96"/>
                  </a:lnTo>
                  <a:lnTo>
                    <a:pt x="67" y="108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9" y="15"/>
                  </a:lnTo>
                  <a:lnTo>
                    <a:pt x="95" y="8"/>
                  </a:lnTo>
                  <a:lnTo>
                    <a:pt x="113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13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201" y="33"/>
                  </a:lnTo>
                  <a:lnTo>
                    <a:pt x="209" y="40"/>
                  </a:lnTo>
                  <a:lnTo>
                    <a:pt x="212" y="49"/>
                  </a:lnTo>
                  <a:lnTo>
                    <a:pt x="216" y="58"/>
                  </a:lnTo>
                  <a:lnTo>
                    <a:pt x="221" y="78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76"/>
            <p:cNvSpPr>
              <a:spLocks noEditPoints="1"/>
            </p:cNvSpPr>
            <p:nvPr/>
          </p:nvSpPr>
          <p:spPr bwMode="auto">
            <a:xfrm>
              <a:off x="8316913" y="4800600"/>
              <a:ext cx="174625" cy="214313"/>
            </a:xfrm>
            <a:custGeom>
              <a:avLst/>
              <a:gdLst>
                <a:gd name="T0" fmla="*/ 155 w 221"/>
                <a:gd name="T1" fmla="*/ 247 h 272"/>
                <a:gd name="T2" fmla="*/ 142 w 221"/>
                <a:gd name="T3" fmla="*/ 259 h 272"/>
                <a:gd name="T4" fmla="*/ 110 w 221"/>
                <a:gd name="T5" fmla="*/ 272 h 272"/>
                <a:gd name="T6" fmla="*/ 90 w 221"/>
                <a:gd name="T7" fmla="*/ 272 h 272"/>
                <a:gd name="T8" fmla="*/ 50 w 221"/>
                <a:gd name="T9" fmla="*/ 266 h 272"/>
                <a:gd name="T10" fmla="*/ 22 w 221"/>
                <a:gd name="T11" fmla="*/ 248 h 272"/>
                <a:gd name="T12" fmla="*/ 13 w 221"/>
                <a:gd name="T13" fmla="*/ 238 h 272"/>
                <a:gd name="T14" fmla="*/ 0 w 221"/>
                <a:gd name="T15" fmla="*/ 207 h 272"/>
                <a:gd name="T16" fmla="*/ 0 w 221"/>
                <a:gd name="T17" fmla="*/ 189 h 272"/>
                <a:gd name="T18" fmla="*/ 5 w 221"/>
                <a:gd name="T19" fmla="*/ 159 h 272"/>
                <a:gd name="T20" fmla="*/ 22 w 221"/>
                <a:gd name="T21" fmla="*/ 135 h 272"/>
                <a:gd name="T22" fmla="*/ 50 w 221"/>
                <a:gd name="T23" fmla="*/ 117 h 272"/>
                <a:gd name="T24" fmla="*/ 92 w 221"/>
                <a:gd name="T25" fmla="*/ 112 h 272"/>
                <a:gd name="T26" fmla="*/ 153 w 221"/>
                <a:gd name="T27" fmla="*/ 99 h 272"/>
                <a:gd name="T28" fmla="*/ 153 w 221"/>
                <a:gd name="T29" fmla="*/ 88 h 272"/>
                <a:gd name="T30" fmla="*/ 147 w 221"/>
                <a:gd name="T31" fmla="*/ 72 h 272"/>
                <a:gd name="T32" fmla="*/ 135 w 221"/>
                <a:gd name="T33" fmla="*/ 62 h 272"/>
                <a:gd name="T34" fmla="*/ 117 w 221"/>
                <a:gd name="T35" fmla="*/ 58 h 272"/>
                <a:gd name="T36" fmla="*/ 104 w 221"/>
                <a:gd name="T37" fmla="*/ 56 h 272"/>
                <a:gd name="T38" fmla="*/ 76 w 221"/>
                <a:gd name="T39" fmla="*/ 62 h 272"/>
                <a:gd name="T40" fmla="*/ 52 w 221"/>
                <a:gd name="T41" fmla="*/ 80 h 272"/>
                <a:gd name="T42" fmla="*/ 11 w 221"/>
                <a:gd name="T43" fmla="*/ 38 h 272"/>
                <a:gd name="T44" fmla="*/ 31 w 221"/>
                <a:gd name="T45" fmla="*/ 20 h 272"/>
                <a:gd name="T46" fmla="*/ 52 w 221"/>
                <a:gd name="T47" fmla="*/ 8 h 272"/>
                <a:gd name="T48" fmla="*/ 76 w 221"/>
                <a:gd name="T49" fmla="*/ 2 h 272"/>
                <a:gd name="T50" fmla="*/ 106 w 221"/>
                <a:gd name="T51" fmla="*/ 0 h 272"/>
                <a:gd name="T52" fmla="*/ 133 w 221"/>
                <a:gd name="T53" fmla="*/ 2 h 272"/>
                <a:gd name="T54" fmla="*/ 176 w 221"/>
                <a:gd name="T55" fmla="*/ 13 h 272"/>
                <a:gd name="T56" fmla="*/ 192 w 221"/>
                <a:gd name="T57" fmla="*/ 24 h 272"/>
                <a:gd name="T58" fmla="*/ 205 w 221"/>
                <a:gd name="T59" fmla="*/ 36 h 272"/>
                <a:gd name="T60" fmla="*/ 214 w 221"/>
                <a:gd name="T61" fmla="*/ 53 h 272"/>
                <a:gd name="T62" fmla="*/ 221 w 221"/>
                <a:gd name="T63" fmla="*/ 94 h 272"/>
                <a:gd name="T64" fmla="*/ 155 w 221"/>
                <a:gd name="T65" fmla="*/ 270 h 272"/>
                <a:gd name="T66" fmla="*/ 102 w 221"/>
                <a:gd name="T67" fmla="*/ 157 h 272"/>
                <a:gd name="T68" fmla="*/ 93 w 221"/>
                <a:gd name="T69" fmla="*/ 159 h 272"/>
                <a:gd name="T70" fmla="*/ 79 w 221"/>
                <a:gd name="T71" fmla="*/ 162 h 272"/>
                <a:gd name="T72" fmla="*/ 68 w 221"/>
                <a:gd name="T73" fmla="*/ 169 h 272"/>
                <a:gd name="T74" fmla="*/ 65 w 221"/>
                <a:gd name="T75" fmla="*/ 182 h 272"/>
                <a:gd name="T76" fmla="*/ 63 w 221"/>
                <a:gd name="T77" fmla="*/ 187 h 272"/>
                <a:gd name="T78" fmla="*/ 67 w 221"/>
                <a:gd name="T79" fmla="*/ 200 h 272"/>
                <a:gd name="T80" fmla="*/ 74 w 221"/>
                <a:gd name="T81" fmla="*/ 211 h 272"/>
                <a:gd name="T82" fmla="*/ 86 w 221"/>
                <a:gd name="T83" fmla="*/ 216 h 272"/>
                <a:gd name="T84" fmla="*/ 104 w 221"/>
                <a:gd name="T85" fmla="*/ 218 h 272"/>
                <a:gd name="T86" fmla="*/ 115 w 221"/>
                <a:gd name="T87" fmla="*/ 218 h 272"/>
                <a:gd name="T88" fmla="*/ 135 w 221"/>
                <a:gd name="T89" fmla="*/ 212 h 272"/>
                <a:gd name="T90" fmla="*/ 144 w 221"/>
                <a:gd name="T91" fmla="*/ 205 h 272"/>
                <a:gd name="T92" fmla="*/ 151 w 221"/>
                <a:gd name="T93" fmla="*/ 193 h 272"/>
                <a:gd name="T94" fmla="*/ 153 w 221"/>
                <a:gd name="T95" fmla="*/ 1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" h="272">
                  <a:moveTo>
                    <a:pt x="155" y="270"/>
                  </a:moveTo>
                  <a:lnTo>
                    <a:pt x="155" y="247"/>
                  </a:lnTo>
                  <a:lnTo>
                    <a:pt x="155" y="247"/>
                  </a:lnTo>
                  <a:lnTo>
                    <a:pt x="142" y="259"/>
                  </a:lnTo>
                  <a:lnTo>
                    <a:pt x="128" y="266"/>
                  </a:lnTo>
                  <a:lnTo>
                    <a:pt x="110" y="272"/>
                  </a:lnTo>
                  <a:lnTo>
                    <a:pt x="90" y="272"/>
                  </a:lnTo>
                  <a:lnTo>
                    <a:pt x="90" y="272"/>
                  </a:lnTo>
                  <a:lnTo>
                    <a:pt x="68" y="272"/>
                  </a:lnTo>
                  <a:lnTo>
                    <a:pt x="50" y="266"/>
                  </a:lnTo>
                  <a:lnTo>
                    <a:pt x="34" y="259"/>
                  </a:lnTo>
                  <a:lnTo>
                    <a:pt x="22" y="248"/>
                  </a:lnTo>
                  <a:lnTo>
                    <a:pt x="22" y="248"/>
                  </a:lnTo>
                  <a:lnTo>
                    <a:pt x="13" y="238"/>
                  </a:lnTo>
                  <a:lnTo>
                    <a:pt x="5" y="223"/>
                  </a:lnTo>
                  <a:lnTo>
                    <a:pt x="0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5" y="159"/>
                  </a:lnTo>
                  <a:lnTo>
                    <a:pt x="13" y="146"/>
                  </a:lnTo>
                  <a:lnTo>
                    <a:pt x="22" y="135"/>
                  </a:lnTo>
                  <a:lnTo>
                    <a:pt x="34" y="124"/>
                  </a:lnTo>
                  <a:lnTo>
                    <a:pt x="50" y="117"/>
                  </a:lnTo>
                  <a:lnTo>
                    <a:pt x="70" y="114"/>
                  </a:lnTo>
                  <a:lnTo>
                    <a:pt x="92" y="112"/>
                  </a:lnTo>
                  <a:lnTo>
                    <a:pt x="153" y="112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88"/>
                  </a:lnTo>
                  <a:lnTo>
                    <a:pt x="151" y="80"/>
                  </a:lnTo>
                  <a:lnTo>
                    <a:pt x="147" y="72"/>
                  </a:lnTo>
                  <a:lnTo>
                    <a:pt x="142" y="67"/>
                  </a:lnTo>
                  <a:lnTo>
                    <a:pt x="135" y="62"/>
                  </a:lnTo>
                  <a:lnTo>
                    <a:pt x="126" y="60"/>
                  </a:lnTo>
                  <a:lnTo>
                    <a:pt x="117" y="58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8" y="58"/>
                  </a:lnTo>
                  <a:lnTo>
                    <a:pt x="76" y="62"/>
                  </a:lnTo>
                  <a:lnTo>
                    <a:pt x="63" y="69"/>
                  </a:lnTo>
                  <a:lnTo>
                    <a:pt x="52" y="8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20" y="27"/>
                  </a:lnTo>
                  <a:lnTo>
                    <a:pt x="31" y="20"/>
                  </a:lnTo>
                  <a:lnTo>
                    <a:pt x="41" y="13"/>
                  </a:lnTo>
                  <a:lnTo>
                    <a:pt x="52" y="8"/>
                  </a:lnTo>
                  <a:lnTo>
                    <a:pt x="63" y="4"/>
                  </a:lnTo>
                  <a:lnTo>
                    <a:pt x="76" y="2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6" y="13"/>
                  </a:lnTo>
                  <a:lnTo>
                    <a:pt x="183" y="18"/>
                  </a:lnTo>
                  <a:lnTo>
                    <a:pt x="192" y="24"/>
                  </a:lnTo>
                  <a:lnTo>
                    <a:pt x="198" y="29"/>
                  </a:lnTo>
                  <a:lnTo>
                    <a:pt x="205" y="36"/>
                  </a:lnTo>
                  <a:lnTo>
                    <a:pt x="208" y="45"/>
                  </a:lnTo>
                  <a:lnTo>
                    <a:pt x="214" y="53"/>
                  </a:lnTo>
                  <a:lnTo>
                    <a:pt x="219" y="72"/>
                  </a:lnTo>
                  <a:lnTo>
                    <a:pt x="221" y="94"/>
                  </a:lnTo>
                  <a:lnTo>
                    <a:pt x="221" y="270"/>
                  </a:lnTo>
                  <a:lnTo>
                    <a:pt x="155" y="270"/>
                  </a:lnTo>
                  <a:close/>
                  <a:moveTo>
                    <a:pt x="153" y="157"/>
                  </a:moveTo>
                  <a:lnTo>
                    <a:pt x="102" y="157"/>
                  </a:lnTo>
                  <a:lnTo>
                    <a:pt x="102" y="157"/>
                  </a:lnTo>
                  <a:lnTo>
                    <a:pt x="93" y="159"/>
                  </a:lnTo>
                  <a:lnTo>
                    <a:pt x="86" y="159"/>
                  </a:lnTo>
                  <a:lnTo>
                    <a:pt x="79" y="162"/>
                  </a:lnTo>
                  <a:lnTo>
                    <a:pt x="74" y="166"/>
                  </a:lnTo>
                  <a:lnTo>
                    <a:pt x="68" y="169"/>
                  </a:lnTo>
                  <a:lnTo>
                    <a:pt x="67" y="175"/>
                  </a:lnTo>
                  <a:lnTo>
                    <a:pt x="65" y="182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5" y="194"/>
                  </a:lnTo>
                  <a:lnTo>
                    <a:pt x="67" y="200"/>
                  </a:lnTo>
                  <a:lnTo>
                    <a:pt x="68" y="205"/>
                  </a:lnTo>
                  <a:lnTo>
                    <a:pt x="74" y="211"/>
                  </a:lnTo>
                  <a:lnTo>
                    <a:pt x="79" y="214"/>
                  </a:lnTo>
                  <a:lnTo>
                    <a:pt x="86" y="216"/>
                  </a:lnTo>
                  <a:lnTo>
                    <a:pt x="93" y="21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15" y="218"/>
                  </a:lnTo>
                  <a:lnTo>
                    <a:pt x="126" y="216"/>
                  </a:lnTo>
                  <a:lnTo>
                    <a:pt x="135" y="212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7" y="200"/>
                  </a:lnTo>
                  <a:lnTo>
                    <a:pt x="151" y="193"/>
                  </a:lnTo>
                  <a:lnTo>
                    <a:pt x="153" y="184"/>
                  </a:lnTo>
                  <a:lnTo>
                    <a:pt x="153" y="171"/>
                  </a:lnTo>
                  <a:lnTo>
                    <a:pt x="153" y="15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77"/>
            <p:cNvSpPr>
              <a:spLocks noEditPoints="1"/>
            </p:cNvSpPr>
            <p:nvPr/>
          </p:nvSpPr>
          <p:spPr bwMode="auto">
            <a:xfrm>
              <a:off x="8547101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0 w 68"/>
                <a:gd name="T11" fmla="*/ 367 h 367"/>
                <a:gd name="T12" fmla="*/ 0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0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Rectangle 178"/>
            <p:cNvSpPr>
              <a:spLocks noChangeArrowheads="1"/>
            </p:cNvSpPr>
            <p:nvPr/>
          </p:nvSpPr>
          <p:spPr bwMode="auto">
            <a:xfrm>
              <a:off x="8656638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79"/>
            <p:cNvSpPr>
              <a:spLocks noEditPoints="1"/>
            </p:cNvSpPr>
            <p:nvPr/>
          </p:nvSpPr>
          <p:spPr bwMode="auto">
            <a:xfrm>
              <a:off x="8775701" y="4724400"/>
              <a:ext cx="176213" cy="292100"/>
            </a:xfrm>
            <a:custGeom>
              <a:avLst/>
              <a:gdLst>
                <a:gd name="T0" fmla="*/ 195 w 222"/>
                <a:gd name="T1" fmla="*/ 343 h 369"/>
                <a:gd name="T2" fmla="*/ 167 w 222"/>
                <a:gd name="T3" fmla="*/ 361 h 369"/>
                <a:gd name="T4" fmla="*/ 131 w 222"/>
                <a:gd name="T5" fmla="*/ 369 h 369"/>
                <a:gd name="T6" fmla="*/ 111 w 222"/>
                <a:gd name="T7" fmla="*/ 367 h 369"/>
                <a:gd name="T8" fmla="*/ 79 w 222"/>
                <a:gd name="T9" fmla="*/ 352 h 369"/>
                <a:gd name="T10" fmla="*/ 64 w 222"/>
                <a:gd name="T11" fmla="*/ 365 h 369"/>
                <a:gd name="T12" fmla="*/ 0 w 222"/>
                <a:gd name="T13" fmla="*/ 0 h 369"/>
                <a:gd name="T14" fmla="*/ 66 w 222"/>
                <a:gd name="T15" fmla="*/ 122 h 369"/>
                <a:gd name="T16" fmla="*/ 80 w 222"/>
                <a:gd name="T17" fmla="*/ 110 h 369"/>
                <a:gd name="T18" fmla="*/ 111 w 222"/>
                <a:gd name="T19" fmla="*/ 97 h 369"/>
                <a:gd name="T20" fmla="*/ 131 w 222"/>
                <a:gd name="T21" fmla="*/ 95 h 369"/>
                <a:gd name="T22" fmla="*/ 168 w 222"/>
                <a:gd name="T23" fmla="*/ 101 h 369"/>
                <a:gd name="T24" fmla="*/ 195 w 222"/>
                <a:gd name="T25" fmla="*/ 119 h 369"/>
                <a:gd name="T26" fmla="*/ 204 w 222"/>
                <a:gd name="T27" fmla="*/ 130 h 369"/>
                <a:gd name="T28" fmla="*/ 215 w 222"/>
                <a:gd name="T29" fmla="*/ 155 h 369"/>
                <a:gd name="T30" fmla="*/ 220 w 222"/>
                <a:gd name="T31" fmla="*/ 183 h 369"/>
                <a:gd name="T32" fmla="*/ 222 w 222"/>
                <a:gd name="T33" fmla="*/ 232 h 369"/>
                <a:gd name="T34" fmla="*/ 222 w 222"/>
                <a:gd name="T35" fmla="*/ 264 h 369"/>
                <a:gd name="T36" fmla="*/ 219 w 222"/>
                <a:gd name="T37" fmla="*/ 295 h 369"/>
                <a:gd name="T38" fmla="*/ 210 w 222"/>
                <a:gd name="T39" fmla="*/ 322 h 369"/>
                <a:gd name="T40" fmla="*/ 195 w 222"/>
                <a:gd name="T41" fmla="*/ 343 h 369"/>
                <a:gd name="T42" fmla="*/ 111 w 222"/>
                <a:gd name="T43" fmla="*/ 155 h 369"/>
                <a:gd name="T44" fmla="*/ 98 w 222"/>
                <a:gd name="T45" fmla="*/ 157 h 369"/>
                <a:gd name="T46" fmla="*/ 80 w 222"/>
                <a:gd name="T47" fmla="*/ 167 h 369"/>
                <a:gd name="T48" fmla="*/ 70 w 222"/>
                <a:gd name="T49" fmla="*/ 189 h 369"/>
                <a:gd name="T50" fmla="*/ 66 w 222"/>
                <a:gd name="T51" fmla="*/ 232 h 369"/>
                <a:gd name="T52" fmla="*/ 68 w 222"/>
                <a:gd name="T53" fmla="*/ 261 h 369"/>
                <a:gd name="T54" fmla="*/ 73 w 222"/>
                <a:gd name="T55" fmla="*/ 286 h 369"/>
                <a:gd name="T56" fmla="*/ 88 w 222"/>
                <a:gd name="T57" fmla="*/ 302 h 369"/>
                <a:gd name="T58" fmla="*/ 111 w 222"/>
                <a:gd name="T59" fmla="*/ 307 h 369"/>
                <a:gd name="T60" fmla="*/ 125 w 222"/>
                <a:gd name="T61" fmla="*/ 307 h 369"/>
                <a:gd name="T62" fmla="*/ 143 w 222"/>
                <a:gd name="T63" fmla="*/ 295 h 369"/>
                <a:gd name="T64" fmla="*/ 152 w 222"/>
                <a:gd name="T65" fmla="*/ 275 h 369"/>
                <a:gd name="T66" fmla="*/ 156 w 222"/>
                <a:gd name="T67" fmla="*/ 232 h 369"/>
                <a:gd name="T68" fmla="*/ 156 w 222"/>
                <a:gd name="T69" fmla="*/ 201 h 369"/>
                <a:gd name="T70" fmla="*/ 149 w 222"/>
                <a:gd name="T71" fmla="*/ 176 h 369"/>
                <a:gd name="T72" fmla="*/ 136 w 222"/>
                <a:gd name="T73" fmla="*/ 160 h 369"/>
                <a:gd name="T74" fmla="*/ 111 w 222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69">
                  <a:moveTo>
                    <a:pt x="195" y="343"/>
                  </a:moveTo>
                  <a:lnTo>
                    <a:pt x="195" y="343"/>
                  </a:lnTo>
                  <a:lnTo>
                    <a:pt x="183" y="354"/>
                  </a:lnTo>
                  <a:lnTo>
                    <a:pt x="167" y="361"/>
                  </a:lnTo>
                  <a:lnTo>
                    <a:pt x="150" y="367"/>
                  </a:lnTo>
                  <a:lnTo>
                    <a:pt x="131" y="369"/>
                  </a:lnTo>
                  <a:lnTo>
                    <a:pt x="131" y="369"/>
                  </a:lnTo>
                  <a:lnTo>
                    <a:pt x="111" y="367"/>
                  </a:lnTo>
                  <a:lnTo>
                    <a:pt x="93" y="361"/>
                  </a:lnTo>
                  <a:lnTo>
                    <a:pt x="79" y="352"/>
                  </a:lnTo>
                  <a:lnTo>
                    <a:pt x="64" y="340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80" y="110"/>
                  </a:lnTo>
                  <a:lnTo>
                    <a:pt x="95" y="101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0" y="97"/>
                  </a:lnTo>
                  <a:lnTo>
                    <a:pt x="168" y="101"/>
                  </a:lnTo>
                  <a:lnTo>
                    <a:pt x="183" y="110"/>
                  </a:lnTo>
                  <a:lnTo>
                    <a:pt x="195" y="119"/>
                  </a:lnTo>
                  <a:lnTo>
                    <a:pt x="195" y="119"/>
                  </a:lnTo>
                  <a:lnTo>
                    <a:pt x="204" y="130"/>
                  </a:lnTo>
                  <a:lnTo>
                    <a:pt x="210" y="142"/>
                  </a:lnTo>
                  <a:lnTo>
                    <a:pt x="215" y="155"/>
                  </a:lnTo>
                  <a:lnTo>
                    <a:pt x="219" y="169"/>
                  </a:lnTo>
                  <a:lnTo>
                    <a:pt x="220" y="183"/>
                  </a:lnTo>
                  <a:lnTo>
                    <a:pt x="222" y="198"/>
                  </a:lnTo>
                  <a:lnTo>
                    <a:pt x="222" y="232"/>
                  </a:lnTo>
                  <a:lnTo>
                    <a:pt x="222" y="232"/>
                  </a:lnTo>
                  <a:lnTo>
                    <a:pt x="222" y="264"/>
                  </a:lnTo>
                  <a:lnTo>
                    <a:pt x="220" y="281"/>
                  </a:lnTo>
                  <a:lnTo>
                    <a:pt x="219" y="295"/>
                  </a:lnTo>
                  <a:lnTo>
                    <a:pt x="215" y="309"/>
                  </a:lnTo>
                  <a:lnTo>
                    <a:pt x="210" y="322"/>
                  </a:lnTo>
                  <a:lnTo>
                    <a:pt x="204" y="334"/>
                  </a:lnTo>
                  <a:lnTo>
                    <a:pt x="195" y="343"/>
                  </a:lnTo>
                  <a:lnTo>
                    <a:pt x="195" y="343"/>
                  </a:lnTo>
                  <a:close/>
                  <a:moveTo>
                    <a:pt x="111" y="155"/>
                  </a:moveTo>
                  <a:lnTo>
                    <a:pt x="111" y="155"/>
                  </a:lnTo>
                  <a:lnTo>
                    <a:pt x="98" y="157"/>
                  </a:lnTo>
                  <a:lnTo>
                    <a:pt x="88" y="160"/>
                  </a:lnTo>
                  <a:lnTo>
                    <a:pt x="80" y="167"/>
                  </a:lnTo>
                  <a:lnTo>
                    <a:pt x="73" y="176"/>
                  </a:lnTo>
                  <a:lnTo>
                    <a:pt x="70" y="189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1"/>
                  </a:lnTo>
                  <a:lnTo>
                    <a:pt x="70" y="275"/>
                  </a:lnTo>
                  <a:lnTo>
                    <a:pt x="73" y="286"/>
                  </a:lnTo>
                  <a:lnTo>
                    <a:pt x="80" y="295"/>
                  </a:lnTo>
                  <a:lnTo>
                    <a:pt x="88" y="302"/>
                  </a:lnTo>
                  <a:lnTo>
                    <a:pt x="98" y="307"/>
                  </a:lnTo>
                  <a:lnTo>
                    <a:pt x="111" y="307"/>
                  </a:lnTo>
                  <a:lnTo>
                    <a:pt x="111" y="307"/>
                  </a:lnTo>
                  <a:lnTo>
                    <a:pt x="125" y="307"/>
                  </a:lnTo>
                  <a:lnTo>
                    <a:pt x="136" y="302"/>
                  </a:lnTo>
                  <a:lnTo>
                    <a:pt x="143" y="295"/>
                  </a:lnTo>
                  <a:lnTo>
                    <a:pt x="149" y="286"/>
                  </a:lnTo>
                  <a:lnTo>
                    <a:pt x="152" y="275"/>
                  </a:lnTo>
                  <a:lnTo>
                    <a:pt x="156" y="261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6" y="201"/>
                  </a:lnTo>
                  <a:lnTo>
                    <a:pt x="152" y="189"/>
                  </a:lnTo>
                  <a:lnTo>
                    <a:pt x="149" y="176"/>
                  </a:lnTo>
                  <a:lnTo>
                    <a:pt x="143" y="167"/>
                  </a:lnTo>
                  <a:lnTo>
                    <a:pt x="136" y="160"/>
                  </a:lnTo>
                  <a:lnTo>
                    <a:pt x="125" y="157"/>
                  </a:lnTo>
                  <a:lnTo>
                    <a:pt x="111" y="155"/>
                  </a:lnTo>
                  <a:lnTo>
                    <a:pt x="111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9002713" y="4800600"/>
              <a:ext cx="153988" cy="212725"/>
            </a:xfrm>
            <a:custGeom>
              <a:avLst/>
              <a:gdLst>
                <a:gd name="T0" fmla="*/ 144 w 194"/>
                <a:gd name="T1" fmla="*/ 76 h 270"/>
                <a:gd name="T2" fmla="*/ 144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10 w 194"/>
                <a:gd name="T11" fmla="*/ 60 h 270"/>
                <a:gd name="T12" fmla="*/ 110 w 194"/>
                <a:gd name="T13" fmla="*/ 60 h 270"/>
                <a:gd name="T14" fmla="*/ 101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4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5 w 194"/>
                <a:gd name="T37" fmla="*/ 4 h 270"/>
                <a:gd name="T38" fmla="*/ 65 w 194"/>
                <a:gd name="T39" fmla="*/ 29 h 270"/>
                <a:gd name="T40" fmla="*/ 65 w 194"/>
                <a:gd name="T41" fmla="*/ 29 h 270"/>
                <a:gd name="T42" fmla="*/ 77 w 194"/>
                <a:gd name="T43" fmla="*/ 18 h 270"/>
                <a:gd name="T44" fmla="*/ 92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4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4" y="76"/>
                  </a:moveTo>
                  <a:lnTo>
                    <a:pt x="144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1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2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4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233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4DAE-FCA4-4B31-A76B-DBF933917A14}" type="datetimeFigureOut">
              <a:rPr lang="pt-BR" smtClean="0"/>
              <a:t>22/06/2023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5A2B-3931-4DDC-B063-3D8EC18DE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1" y="6558166"/>
            <a:ext cx="1201598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 – Ferramentas de Tecnologia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3 Ferramentas para tradução de textos (longos)</a:t>
            </a:r>
          </a:p>
          <a:p>
            <a:pPr marL="0" indent="0">
              <a:buNone/>
            </a:pPr>
            <a:r>
              <a:rPr lang="pt-BR" dirty="0" smtClean="0"/>
              <a:t>3 Aplicativos para viagens (tradução de textos em imagens)</a:t>
            </a:r>
          </a:p>
          <a:p>
            <a:pPr marL="0" indent="0">
              <a:buNone/>
            </a:pPr>
            <a:r>
              <a:rPr lang="pt-BR" dirty="0" smtClean="0"/>
              <a:t>3 Jogos para aprender idiomas</a:t>
            </a:r>
          </a:p>
          <a:p>
            <a:pPr marL="0" indent="0">
              <a:buNone/>
            </a:pPr>
            <a:r>
              <a:rPr lang="pt-BR" dirty="0" smtClean="0"/>
              <a:t>3 aplicativos para leitura de livros em inglês</a:t>
            </a:r>
          </a:p>
          <a:p>
            <a:pPr marL="0" indent="0">
              <a:buNone/>
            </a:pPr>
            <a:r>
              <a:rPr lang="pt-BR" dirty="0" smtClean="0"/>
              <a:t>3 redes sociais que auxiliam no aprendizado ao inglês</a:t>
            </a:r>
          </a:p>
        </p:txBody>
      </p:sp>
    </p:spTree>
    <p:extLst>
      <p:ext uri="{BB962C8B-B14F-4D97-AF65-F5344CB8AC3E}">
        <p14:creationId xmlns:p14="http://schemas.microsoft.com/office/powerpoint/2010/main" val="13915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dirty="0" smtClean="0"/>
              <a:t>Grupos de </a:t>
            </a:r>
            <a:r>
              <a:rPr lang="pt-BR" dirty="0" smtClean="0"/>
              <a:t>5 </a:t>
            </a:r>
            <a:r>
              <a:rPr lang="pt-BR" dirty="0" smtClean="0"/>
              <a:t>pessoas</a:t>
            </a:r>
          </a:p>
          <a:p>
            <a:pPr algn="just"/>
            <a:r>
              <a:rPr lang="pt-BR" dirty="0" smtClean="0"/>
              <a:t>Através de uma pesquisa, você deverá desenvolver uma apresentação </a:t>
            </a:r>
            <a:r>
              <a:rPr lang="pt-BR" dirty="0" smtClean="0"/>
              <a:t>abordando </a:t>
            </a:r>
            <a:r>
              <a:rPr lang="pt-BR" dirty="0" smtClean="0"/>
              <a:t>os itens </a:t>
            </a:r>
            <a:r>
              <a:rPr lang="pt-BR" dirty="0" smtClean="0"/>
              <a:t>abaixo:</a:t>
            </a:r>
            <a:endParaRPr lang="pt-BR" dirty="0" smtClean="0"/>
          </a:p>
          <a:p>
            <a:pPr lvl="1"/>
            <a:r>
              <a:rPr lang="pt-BR" dirty="0" smtClean="0"/>
              <a:t>Fabricante/ proprietário da </a:t>
            </a:r>
            <a:r>
              <a:rPr lang="pt-BR" dirty="0"/>
              <a:t>ferramenta/software</a:t>
            </a:r>
            <a:endParaRPr lang="pt-BR" dirty="0" smtClean="0"/>
          </a:p>
          <a:p>
            <a:pPr lvl="1"/>
            <a:r>
              <a:rPr lang="pt-BR" dirty="0" smtClean="0"/>
              <a:t>Informações básicas sobre a ferramenta/software</a:t>
            </a:r>
          </a:p>
          <a:p>
            <a:pPr lvl="1"/>
            <a:r>
              <a:rPr lang="pt-BR" dirty="0" smtClean="0"/>
              <a:t>Demonstrar como a ferramenta/software funcionam</a:t>
            </a:r>
          </a:p>
          <a:p>
            <a:pPr lvl="1"/>
            <a:r>
              <a:rPr lang="pt-BR" dirty="0" smtClean="0"/>
              <a:t>Custo da ferramenta/software</a:t>
            </a:r>
          </a:p>
          <a:p>
            <a:pPr lvl="1"/>
            <a:r>
              <a:rPr lang="pt-BR" dirty="0" smtClean="0"/>
              <a:t>Aplicação da ferramenta/software</a:t>
            </a:r>
          </a:p>
        </p:txBody>
      </p:sp>
    </p:spTree>
    <p:extLst>
      <p:ext uri="{BB962C8B-B14F-4D97-AF65-F5344CB8AC3E}">
        <p14:creationId xmlns:p14="http://schemas.microsoft.com/office/powerpoint/2010/main" val="263838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iSenai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Senai2022" id="{90B0467B-E189-4DCA-862A-192E70D3C6E9}" vid="{29F1EE7D-7890-4B18-A7B8-B3E14FEE4B3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SesiSenai2022</Template>
  <TotalTime>2591</TotalTime>
  <Words>108</Words>
  <Application>Microsoft Office PowerPoint</Application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SesiSenai2022</vt:lpstr>
      <vt:lpstr>Apresentação do PowerPoint</vt:lpstr>
      <vt:lpstr>Pesquisa – Ferramentas de Tecnologia</vt:lpstr>
      <vt:lpstr>Temas</vt:lpstr>
      <vt:lpstr>Definições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59</cp:revision>
  <dcterms:created xsi:type="dcterms:W3CDTF">2022-10-16T12:29:19Z</dcterms:created>
  <dcterms:modified xsi:type="dcterms:W3CDTF">2023-06-22T11:03:31Z</dcterms:modified>
</cp:coreProperties>
</file>