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c332668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c332668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dc332668d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dc332668d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c332668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dc332668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81000" y="285050"/>
            <a:ext cx="506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Montserrat"/>
                <a:ea typeface="Montserrat"/>
                <a:cs typeface="Montserrat"/>
                <a:sym typeface="Montserrat"/>
              </a:rPr>
              <a:t>Entenda </a:t>
            </a:r>
            <a:r>
              <a:rPr lang="pt-BR" sz="2600">
                <a:latin typeface="Montserrat"/>
                <a:ea typeface="Montserrat"/>
                <a:cs typeface="Montserrat"/>
                <a:sym typeface="Montserrat"/>
              </a:rPr>
              <a:t> a outra pessoa.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5907" y="0"/>
            <a:ext cx="1070991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457700" y="679850"/>
            <a:ext cx="4548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Conheça</a:t>
            </a:r>
            <a:r>
              <a:rPr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bem 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seus argumentos</a:t>
            </a:r>
            <a:endParaRPr sz="2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5326" y="0"/>
            <a:ext cx="968932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85925" y="526700"/>
            <a:ext cx="2144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Montserrat"/>
                <a:ea typeface="Montserrat"/>
                <a:cs typeface="Montserrat"/>
                <a:sym typeface="Montserrat"/>
              </a:rPr>
              <a:t>Tente se adaptar a outra pessoa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45000" y="441150"/>
            <a:ext cx="448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latin typeface="Montserrat"/>
                <a:ea typeface="Montserrat"/>
                <a:cs typeface="Montserrat"/>
                <a:sym typeface="Montserrat"/>
              </a:rPr>
              <a:t>Gere identificação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