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93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236-8009-48C0-9A69-AE731B3F8AA3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5BD-AEA1-4124-B04F-CC6A06EB8D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44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236-8009-48C0-9A69-AE731B3F8AA3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5BD-AEA1-4124-B04F-CC6A06EB8D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29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236-8009-48C0-9A69-AE731B3F8AA3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5BD-AEA1-4124-B04F-CC6A06EB8D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114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236-8009-48C0-9A69-AE731B3F8AA3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5BD-AEA1-4124-B04F-CC6A06EB8D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292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236-8009-48C0-9A69-AE731B3F8AA3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5BD-AEA1-4124-B04F-CC6A06EB8D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98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236-8009-48C0-9A69-AE731B3F8AA3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5BD-AEA1-4124-B04F-CC6A06EB8D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8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236-8009-48C0-9A69-AE731B3F8AA3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5BD-AEA1-4124-B04F-CC6A06EB8D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5112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236-8009-48C0-9A69-AE731B3F8AA3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5BD-AEA1-4124-B04F-CC6A06EB8D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96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236-8009-48C0-9A69-AE731B3F8AA3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5BD-AEA1-4124-B04F-CC6A06EB8D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42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236-8009-48C0-9A69-AE731B3F8AA3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5BD-AEA1-4124-B04F-CC6A06EB8D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34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B236-8009-48C0-9A69-AE731B3F8AA3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6F5BD-AEA1-4124-B04F-CC6A06EB8D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5669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CB236-8009-48C0-9A69-AE731B3F8AA3}" type="datetimeFigureOut">
              <a:rPr lang="pt-BR" smtClean="0"/>
              <a:t>25/01/2024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6F5BD-AEA1-4124-B04F-CC6A06EB8D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33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5" y="447675"/>
            <a:ext cx="5962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30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447675"/>
            <a:ext cx="5962650" cy="5962650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5867400" y="2875002"/>
            <a:ext cx="565785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 empresa Gamo – Montagem e manutenção é uma prestadora de serviços do ramo comercial.</a:t>
            </a:r>
            <a:endParaRPr lang="pt-BR" sz="2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359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447675"/>
            <a:ext cx="5962650" cy="5962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867400" y="2536448"/>
            <a:ext cx="5657850" cy="178510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Os serviços prestados variam entre montagem e manutenção de microcomputadores e redes locais até revenda de peças e acessórios eletrônicos.</a:t>
            </a:r>
            <a:endParaRPr lang="pt-BR" sz="2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406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447675"/>
            <a:ext cx="5962650" cy="5962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867400" y="2705725"/>
            <a:ext cx="565785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Missão</a:t>
            </a:r>
            <a:r>
              <a:rPr lang="pt-BR" sz="2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– Prestar nosso serviço com agilidade, praticidade e eficiência. Presando pela melhor experiência do cliente.</a:t>
            </a:r>
            <a:endParaRPr lang="pt-BR" sz="2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45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447675"/>
            <a:ext cx="5962650" cy="5962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867400" y="3044279"/>
            <a:ext cx="56578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Visão</a:t>
            </a:r>
            <a:r>
              <a:rPr lang="pt-BR" sz="2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– Ser referência em qualidade dos nossos serviços. </a:t>
            </a:r>
            <a:endParaRPr lang="pt-BR" sz="2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759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5" y="447675"/>
            <a:ext cx="5962650" cy="5962650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867400" y="3044279"/>
            <a:ext cx="565785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2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Valores</a:t>
            </a:r>
            <a:r>
              <a:rPr lang="pt-BR" sz="220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– Agir sempre com transparência, qualidade e inovação.</a:t>
            </a:r>
            <a:endParaRPr lang="pt-BR" sz="22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80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77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Century Gothic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 SENAI</dc:creator>
  <cp:lastModifiedBy>Aluno SENAI</cp:lastModifiedBy>
  <cp:revision>3</cp:revision>
  <dcterms:created xsi:type="dcterms:W3CDTF">2024-01-25T17:46:04Z</dcterms:created>
  <dcterms:modified xsi:type="dcterms:W3CDTF">2024-01-25T19:45:40Z</dcterms:modified>
</cp:coreProperties>
</file>