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0"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2" r:id="rId17"/>
    <p:sldId id="281" r:id="rId18"/>
    <p:sldId id="283" r:id="rId19"/>
    <p:sldId id="284" r:id="rId20"/>
    <p:sldId id="285" r:id="rId21"/>
    <p:sldId id="258" r:id="rId2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apa Campanha SESI">
    <p:spTree>
      <p:nvGrpSpPr>
        <p:cNvPr id="1" name=""/>
        <p:cNvGrpSpPr/>
        <p:nvPr/>
      </p:nvGrpSpPr>
      <p:grpSpPr>
        <a:xfrm>
          <a:off x="0" y="0"/>
          <a:ext cx="0" cy="0"/>
          <a:chOff x="0" y="0"/>
          <a:chExt cx="0" cy="0"/>
        </a:xfrm>
      </p:grpSpPr>
      <p:sp>
        <p:nvSpPr>
          <p:cNvPr id="50" name="AutoShape 403"/>
          <p:cNvSpPr>
            <a:spLocks noChangeAspect="1" noChangeArrowheads="1" noTextEdit="1"/>
          </p:cNvSpPr>
          <p:nvPr/>
        </p:nvSpPr>
        <p:spPr bwMode="auto">
          <a:xfrm>
            <a:off x="1061" y="-8173"/>
            <a:ext cx="12190940" cy="6869630"/>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pt-BR" sz="1800"/>
          </a:p>
        </p:txBody>
      </p:sp>
      <p:sp>
        <p:nvSpPr>
          <p:cNvPr id="51" name="Forma Livre 50"/>
          <p:cNvSpPr/>
          <p:nvPr/>
        </p:nvSpPr>
        <p:spPr>
          <a:xfrm>
            <a:off x="1061" y="3865958"/>
            <a:ext cx="5778257" cy="2998392"/>
          </a:xfrm>
          <a:custGeom>
            <a:avLst/>
            <a:gdLst>
              <a:gd name="connsiteX0" fmla="*/ 0 w 4333693"/>
              <a:gd name="connsiteY0" fmla="*/ 2961636 h 2998392"/>
              <a:gd name="connsiteX1" fmla="*/ 52973 w 4333693"/>
              <a:gd name="connsiteY1" fmla="*/ 2998392 h 2998392"/>
              <a:gd name="connsiteX2" fmla="*/ 6420 w 4333693"/>
              <a:gd name="connsiteY2" fmla="*/ 2998392 h 2998392"/>
              <a:gd name="connsiteX3" fmla="*/ 0 w 4333693"/>
              <a:gd name="connsiteY3" fmla="*/ 2993939 h 2998392"/>
              <a:gd name="connsiteX4" fmla="*/ 0 w 4333693"/>
              <a:gd name="connsiteY4" fmla="*/ 2886065 h 2998392"/>
              <a:gd name="connsiteX5" fmla="*/ 162009 w 4333693"/>
              <a:gd name="connsiteY5" fmla="*/ 2998392 h 2998392"/>
              <a:gd name="connsiteX6" fmla="*/ 110425 w 4333693"/>
              <a:gd name="connsiteY6" fmla="*/ 2998392 h 2998392"/>
              <a:gd name="connsiteX7" fmla="*/ 0 w 4333693"/>
              <a:gd name="connsiteY7" fmla="*/ 2921806 h 2998392"/>
              <a:gd name="connsiteX8" fmla="*/ 0 w 4333693"/>
              <a:gd name="connsiteY8" fmla="*/ 2815687 h 2998392"/>
              <a:gd name="connsiteX9" fmla="*/ 263489 w 4333693"/>
              <a:gd name="connsiteY9" fmla="*/ 2998392 h 2998392"/>
              <a:gd name="connsiteX10" fmla="*/ 218840 w 4333693"/>
              <a:gd name="connsiteY10" fmla="*/ 2998392 h 2998392"/>
              <a:gd name="connsiteX11" fmla="*/ 0 w 4333693"/>
              <a:gd name="connsiteY11" fmla="*/ 2846594 h 2998392"/>
              <a:gd name="connsiteX12" fmla="*/ 0 w 4333693"/>
              <a:gd name="connsiteY12" fmla="*/ 2742339 h 2998392"/>
              <a:gd name="connsiteX13" fmla="*/ 369186 w 4333693"/>
              <a:gd name="connsiteY13" fmla="*/ 2998392 h 2998392"/>
              <a:gd name="connsiteX14" fmla="*/ 322226 w 4333693"/>
              <a:gd name="connsiteY14" fmla="*/ 2998392 h 2998392"/>
              <a:gd name="connsiteX15" fmla="*/ 0 w 4333693"/>
              <a:gd name="connsiteY15" fmla="*/ 2774958 h 2998392"/>
              <a:gd name="connsiteX16" fmla="*/ 0 w 4333693"/>
              <a:gd name="connsiteY16" fmla="*/ 2671285 h 2998392"/>
              <a:gd name="connsiteX17" fmla="*/ 471785 w 4333693"/>
              <a:gd name="connsiteY17" fmla="*/ 2998392 h 2998392"/>
              <a:gd name="connsiteX18" fmla="*/ 424750 w 4333693"/>
              <a:gd name="connsiteY18" fmla="*/ 2998392 h 2998392"/>
              <a:gd name="connsiteX19" fmla="*/ 0 w 4333693"/>
              <a:gd name="connsiteY19" fmla="*/ 2703801 h 2998392"/>
              <a:gd name="connsiteX20" fmla="*/ 0 w 4333693"/>
              <a:gd name="connsiteY20" fmla="*/ 2598690 h 2998392"/>
              <a:gd name="connsiteX21" fmla="*/ 576431 w 4333693"/>
              <a:gd name="connsiteY21" fmla="*/ 2998392 h 2998392"/>
              <a:gd name="connsiteX22" fmla="*/ 530522 w 4333693"/>
              <a:gd name="connsiteY22" fmla="*/ 2998392 h 2998392"/>
              <a:gd name="connsiteX23" fmla="*/ 0 w 4333693"/>
              <a:gd name="connsiteY23" fmla="*/ 2630561 h 2998392"/>
              <a:gd name="connsiteX24" fmla="*/ 0 w 4333693"/>
              <a:gd name="connsiteY24" fmla="*/ 2527509 h 2998392"/>
              <a:gd name="connsiteX25" fmla="*/ 678933 w 4333693"/>
              <a:gd name="connsiteY25" fmla="*/ 2998392 h 2998392"/>
              <a:gd name="connsiteX26" fmla="*/ 632601 w 4333693"/>
              <a:gd name="connsiteY26" fmla="*/ 2998392 h 2998392"/>
              <a:gd name="connsiteX27" fmla="*/ 0 w 4333693"/>
              <a:gd name="connsiteY27" fmla="*/ 2559643 h 2998392"/>
              <a:gd name="connsiteX28" fmla="*/ 0 w 4333693"/>
              <a:gd name="connsiteY28" fmla="*/ 2456261 h 2998392"/>
              <a:gd name="connsiteX29" fmla="*/ 781312 w 4333693"/>
              <a:gd name="connsiteY29" fmla="*/ 2998392 h 2998392"/>
              <a:gd name="connsiteX30" fmla="*/ 735694 w 4333693"/>
              <a:gd name="connsiteY30" fmla="*/ 2998392 h 2998392"/>
              <a:gd name="connsiteX31" fmla="*/ 0 w 4333693"/>
              <a:gd name="connsiteY31" fmla="*/ 2487914 h 2998392"/>
              <a:gd name="connsiteX32" fmla="*/ 0 w 4333693"/>
              <a:gd name="connsiteY32" fmla="*/ 2380178 h 2998392"/>
              <a:gd name="connsiteX33" fmla="*/ 891359 w 4333693"/>
              <a:gd name="connsiteY33" fmla="*/ 2998392 h 2998392"/>
              <a:gd name="connsiteX34" fmla="*/ 838862 w 4333693"/>
              <a:gd name="connsiteY34" fmla="*/ 2998392 h 2998392"/>
              <a:gd name="connsiteX35" fmla="*/ 0 w 4333693"/>
              <a:gd name="connsiteY35" fmla="*/ 2416589 h 2998392"/>
              <a:gd name="connsiteX36" fmla="*/ 0 w 4333693"/>
              <a:gd name="connsiteY36" fmla="*/ 2309760 h 2998392"/>
              <a:gd name="connsiteX37" fmla="*/ 993432 w 4333693"/>
              <a:gd name="connsiteY37" fmla="*/ 2998392 h 2998392"/>
              <a:gd name="connsiteX38" fmla="*/ 948094 w 4333693"/>
              <a:gd name="connsiteY38" fmla="*/ 2998392 h 2998392"/>
              <a:gd name="connsiteX39" fmla="*/ 0 w 4333693"/>
              <a:gd name="connsiteY39" fmla="*/ 2340535 h 2998392"/>
              <a:gd name="connsiteX40" fmla="*/ 0 w 4333693"/>
              <a:gd name="connsiteY40" fmla="*/ 2237121 h 2998392"/>
              <a:gd name="connsiteX41" fmla="*/ 1097624 w 4333693"/>
              <a:gd name="connsiteY41" fmla="*/ 2998392 h 2998392"/>
              <a:gd name="connsiteX42" fmla="*/ 1052170 w 4333693"/>
              <a:gd name="connsiteY42" fmla="*/ 2998392 h 2998392"/>
              <a:gd name="connsiteX43" fmla="*/ 0 w 4333693"/>
              <a:gd name="connsiteY43" fmla="*/ 2269044 h 2998392"/>
              <a:gd name="connsiteX44" fmla="*/ 0 w 4333693"/>
              <a:gd name="connsiteY44" fmla="*/ 2165350 h 2998392"/>
              <a:gd name="connsiteX45" fmla="*/ 1201105 w 4333693"/>
              <a:gd name="connsiteY45" fmla="*/ 2998392 h 2998392"/>
              <a:gd name="connsiteX46" fmla="*/ 1153186 w 4333693"/>
              <a:gd name="connsiteY46" fmla="*/ 2998392 h 2998392"/>
              <a:gd name="connsiteX47" fmla="*/ 0 w 4333693"/>
              <a:gd name="connsiteY47" fmla="*/ 2198585 h 2998392"/>
              <a:gd name="connsiteX48" fmla="*/ 0 w 4333693"/>
              <a:gd name="connsiteY48" fmla="*/ 2092225 h 2998392"/>
              <a:gd name="connsiteX49" fmla="*/ 1306960 w 4333693"/>
              <a:gd name="connsiteY49" fmla="*/ 2998392 h 2998392"/>
              <a:gd name="connsiteX50" fmla="*/ 1259843 w 4333693"/>
              <a:gd name="connsiteY50" fmla="*/ 2998392 h 2998392"/>
              <a:gd name="connsiteX51" fmla="*/ 0 w 4333693"/>
              <a:gd name="connsiteY51" fmla="*/ 2124612 h 2998392"/>
              <a:gd name="connsiteX52" fmla="*/ 0 w 4333693"/>
              <a:gd name="connsiteY52" fmla="*/ 2022293 h 2998392"/>
              <a:gd name="connsiteX53" fmla="*/ 1407369 w 4333693"/>
              <a:gd name="connsiteY53" fmla="*/ 2998392 h 2998392"/>
              <a:gd name="connsiteX54" fmla="*/ 1362523 w 4333693"/>
              <a:gd name="connsiteY54" fmla="*/ 2998392 h 2998392"/>
              <a:gd name="connsiteX55" fmla="*/ 0 w 4333693"/>
              <a:gd name="connsiteY55" fmla="*/ 2053701 h 2998392"/>
              <a:gd name="connsiteX56" fmla="*/ 0 w 4333693"/>
              <a:gd name="connsiteY56" fmla="*/ 1949300 h 2998392"/>
              <a:gd name="connsiteX57" fmla="*/ 1511936 w 4333693"/>
              <a:gd name="connsiteY57" fmla="*/ 2998392 h 2998392"/>
              <a:gd name="connsiteX58" fmla="*/ 1464031 w 4333693"/>
              <a:gd name="connsiteY58" fmla="*/ 2998392 h 2998392"/>
              <a:gd name="connsiteX59" fmla="*/ 0 w 4333693"/>
              <a:gd name="connsiteY59" fmla="*/ 1982540 h 2998392"/>
              <a:gd name="connsiteX60" fmla="*/ 0 w 4333693"/>
              <a:gd name="connsiteY60" fmla="*/ 1874960 h 2998392"/>
              <a:gd name="connsiteX61" fmla="*/ 1619799 w 4333693"/>
              <a:gd name="connsiteY61" fmla="*/ 2998392 h 2998392"/>
              <a:gd name="connsiteX62" fmla="*/ 1569589 w 4333693"/>
              <a:gd name="connsiteY62" fmla="*/ 2998392 h 2998392"/>
              <a:gd name="connsiteX63" fmla="*/ 0 w 4333693"/>
              <a:gd name="connsiteY63" fmla="*/ 1909783 h 2998392"/>
              <a:gd name="connsiteX64" fmla="*/ 0 w 4333693"/>
              <a:gd name="connsiteY64" fmla="*/ 1803822 h 2998392"/>
              <a:gd name="connsiteX65" fmla="*/ 1722751 w 4333693"/>
              <a:gd name="connsiteY65" fmla="*/ 2998392 h 2998392"/>
              <a:gd name="connsiteX66" fmla="*/ 1676430 w 4333693"/>
              <a:gd name="connsiteY66" fmla="*/ 2998392 h 2998392"/>
              <a:gd name="connsiteX67" fmla="*/ 0 w 4333693"/>
              <a:gd name="connsiteY67" fmla="*/ 1835162 h 2998392"/>
              <a:gd name="connsiteX68" fmla="*/ 0 w 4333693"/>
              <a:gd name="connsiteY68" fmla="*/ 1731247 h 2998392"/>
              <a:gd name="connsiteX69" fmla="*/ 1827597 w 4333693"/>
              <a:gd name="connsiteY69" fmla="*/ 2998392 h 2998392"/>
              <a:gd name="connsiteX70" fmla="*/ 1781488 w 4333693"/>
              <a:gd name="connsiteY70" fmla="*/ 2998392 h 2998392"/>
              <a:gd name="connsiteX71" fmla="*/ 0 w 4333693"/>
              <a:gd name="connsiteY71" fmla="*/ 1763094 h 2998392"/>
              <a:gd name="connsiteX72" fmla="*/ 0 w 4333693"/>
              <a:gd name="connsiteY72" fmla="*/ 1660133 h 2998392"/>
              <a:gd name="connsiteX73" fmla="*/ 1929542 w 4333693"/>
              <a:gd name="connsiteY73" fmla="*/ 2998392 h 2998392"/>
              <a:gd name="connsiteX74" fmla="*/ 1883160 w 4333693"/>
              <a:gd name="connsiteY74" fmla="*/ 2998392 h 2998392"/>
              <a:gd name="connsiteX75" fmla="*/ 0 w 4333693"/>
              <a:gd name="connsiteY75" fmla="*/ 1692722 h 2998392"/>
              <a:gd name="connsiteX76" fmla="*/ 0 w 4333693"/>
              <a:gd name="connsiteY76" fmla="*/ 1584978 h 2998392"/>
              <a:gd name="connsiteX77" fmla="*/ 2043775 w 4333693"/>
              <a:gd name="connsiteY77" fmla="*/ 2998392 h 2998392"/>
              <a:gd name="connsiteX78" fmla="*/ 1995763 w 4333693"/>
              <a:gd name="connsiteY78" fmla="*/ 2998392 h 2998392"/>
              <a:gd name="connsiteX79" fmla="*/ 0 w 4333693"/>
              <a:gd name="connsiteY79" fmla="*/ 1618181 h 2998392"/>
              <a:gd name="connsiteX80" fmla="*/ 0 w 4333693"/>
              <a:gd name="connsiteY80" fmla="*/ 1514679 h 2998392"/>
              <a:gd name="connsiteX81" fmla="*/ 2144469 w 4333693"/>
              <a:gd name="connsiteY81" fmla="*/ 2998392 h 2998392"/>
              <a:gd name="connsiteX82" fmla="*/ 2100353 w 4333693"/>
              <a:gd name="connsiteY82" fmla="*/ 2998392 h 2998392"/>
              <a:gd name="connsiteX83" fmla="*/ 0 w 4333693"/>
              <a:gd name="connsiteY83" fmla="*/ 1545202 h 2998392"/>
              <a:gd name="connsiteX84" fmla="*/ 0 w 4333693"/>
              <a:gd name="connsiteY84" fmla="*/ 1443028 h 2998392"/>
              <a:gd name="connsiteX85" fmla="*/ 2248029 w 4333693"/>
              <a:gd name="connsiteY85" fmla="*/ 2998392 h 2998392"/>
              <a:gd name="connsiteX86" fmla="*/ 2200031 w 4333693"/>
              <a:gd name="connsiteY86" fmla="*/ 2998392 h 2998392"/>
              <a:gd name="connsiteX87" fmla="*/ 0 w 4333693"/>
              <a:gd name="connsiteY87" fmla="*/ 1476237 h 2998392"/>
              <a:gd name="connsiteX88" fmla="*/ 0 w 4333693"/>
              <a:gd name="connsiteY88" fmla="*/ 1368027 h 2998392"/>
              <a:gd name="connsiteX89" fmla="*/ 2357951 w 4333693"/>
              <a:gd name="connsiteY89" fmla="*/ 2998392 h 2998392"/>
              <a:gd name="connsiteX90" fmla="*/ 2306765 w 4333693"/>
              <a:gd name="connsiteY90" fmla="*/ 2998392 h 2998392"/>
              <a:gd name="connsiteX91" fmla="*/ 0 w 4333693"/>
              <a:gd name="connsiteY91" fmla="*/ 1402389 h 2998392"/>
              <a:gd name="connsiteX92" fmla="*/ 0 w 4333693"/>
              <a:gd name="connsiteY92" fmla="*/ 1298383 h 2998392"/>
              <a:gd name="connsiteX93" fmla="*/ 2458126 w 4333693"/>
              <a:gd name="connsiteY93" fmla="*/ 2998392 h 2998392"/>
              <a:gd name="connsiteX94" fmla="*/ 2413513 w 4333693"/>
              <a:gd name="connsiteY94" fmla="*/ 2998392 h 2998392"/>
              <a:gd name="connsiteX95" fmla="*/ 0 w 4333693"/>
              <a:gd name="connsiteY95" fmla="*/ 1329610 h 2998392"/>
              <a:gd name="connsiteX96" fmla="*/ 0 w 4333693"/>
              <a:gd name="connsiteY96" fmla="*/ 1224636 h 2998392"/>
              <a:gd name="connsiteX97" fmla="*/ 2564824 w 4333693"/>
              <a:gd name="connsiteY97" fmla="*/ 2998392 h 2998392"/>
              <a:gd name="connsiteX98" fmla="*/ 2515907 w 4333693"/>
              <a:gd name="connsiteY98" fmla="*/ 2998392 h 2998392"/>
              <a:gd name="connsiteX99" fmla="*/ 0 w 4333693"/>
              <a:gd name="connsiteY99" fmla="*/ 1259199 h 2998392"/>
              <a:gd name="connsiteX100" fmla="*/ 0 w 4333693"/>
              <a:gd name="connsiteY100" fmla="*/ 1152600 h 2998392"/>
              <a:gd name="connsiteX101" fmla="*/ 2668656 w 4333693"/>
              <a:gd name="connsiteY101" fmla="*/ 2998392 h 2998392"/>
              <a:gd name="connsiteX102" fmla="*/ 2621328 w 4333693"/>
              <a:gd name="connsiteY102" fmla="*/ 2998392 h 2998392"/>
              <a:gd name="connsiteX103" fmla="*/ 0 w 4333693"/>
              <a:gd name="connsiteY103" fmla="*/ 1184750 h 2998392"/>
              <a:gd name="connsiteX104" fmla="*/ 0 w 4333693"/>
              <a:gd name="connsiteY104" fmla="*/ 1080769 h 2998392"/>
              <a:gd name="connsiteX105" fmla="*/ 2772852 w 4333693"/>
              <a:gd name="connsiteY105" fmla="*/ 2998392 h 2998392"/>
              <a:gd name="connsiteX106" fmla="*/ 2726466 w 4333693"/>
              <a:gd name="connsiteY106" fmla="*/ 2998392 h 2998392"/>
              <a:gd name="connsiteX107" fmla="*/ 0 w 4333693"/>
              <a:gd name="connsiteY107" fmla="*/ 1113457 h 2998392"/>
              <a:gd name="connsiteX108" fmla="*/ 0 w 4333693"/>
              <a:gd name="connsiteY108" fmla="*/ 1008728 h 2998392"/>
              <a:gd name="connsiteX109" fmla="*/ 2875739 w 4333693"/>
              <a:gd name="connsiteY109" fmla="*/ 2998392 h 2998392"/>
              <a:gd name="connsiteX110" fmla="*/ 2829329 w 4333693"/>
              <a:gd name="connsiteY110" fmla="*/ 2998392 h 2998392"/>
              <a:gd name="connsiteX111" fmla="*/ 0 w 4333693"/>
              <a:gd name="connsiteY111" fmla="*/ 1040838 h 2998392"/>
              <a:gd name="connsiteX112" fmla="*/ 0 w 4333693"/>
              <a:gd name="connsiteY112" fmla="*/ 938665 h 2998392"/>
              <a:gd name="connsiteX113" fmla="*/ 2977004 w 4333693"/>
              <a:gd name="connsiteY113" fmla="*/ 2998392 h 2998392"/>
              <a:gd name="connsiteX114" fmla="*/ 2931301 w 4333693"/>
              <a:gd name="connsiteY114" fmla="*/ 2998392 h 2998392"/>
              <a:gd name="connsiteX115" fmla="*/ 0 w 4333693"/>
              <a:gd name="connsiteY115" fmla="*/ 970286 h 2998392"/>
              <a:gd name="connsiteX116" fmla="*/ 0 w 4333693"/>
              <a:gd name="connsiteY116" fmla="*/ 863891 h 2998392"/>
              <a:gd name="connsiteX117" fmla="*/ 3087070 w 4333693"/>
              <a:gd name="connsiteY117" fmla="*/ 2998392 h 2998392"/>
              <a:gd name="connsiteX118" fmla="*/ 3035742 w 4333693"/>
              <a:gd name="connsiteY118" fmla="*/ 2998392 h 2998392"/>
              <a:gd name="connsiteX119" fmla="*/ 0 w 4333693"/>
              <a:gd name="connsiteY119" fmla="*/ 898025 h 2998392"/>
              <a:gd name="connsiteX120" fmla="*/ 0 w 4333693"/>
              <a:gd name="connsiteY120" fmla="*/ 793720 h 2998392"/>
              <a:gd name="connsiteX121" fmla="*/ 3188874 w 4333693"/>
              <a:gd name="connsiteY121" fmla="*/ 2998392 h 2998392"/>
              <a:gd name="connsiteX122" fmla="*/ 3142635 w 4333693"/>
              <a:gd name="connsiteY122" fmla="*/ 2998392 h 2998392"/>
              <a:gd name="connsiteX123" fmla="*/ 0 w 4333693"/>
              <a:gd name="connsiteY123" fmla="*/ 825471 h 2998392"/>
              <a:gd name="connsiteX124" fmla="*/ 0 w 4333693"/>
              <a:gd name="connsiteY124" fmla="*/ 720427 h 2998392"/>
              <a:gd name="connsiteX125" fmla="*/ 3293902 w 4333693"/>
              <a:gd name="connsiteY125" fmla="*/ 2998392 h 2998392"/>
              <a:gd name="connsiteX126" fmla="*/ 3246755 w 4333693"/>
              <a:gd name="connsiteY126" fmla="*/ 2998392 h 2998392"/>
              <a:gd name="connsiteX127" fmla="*/ 0 w 4333693"/>
              <a:gd name="connsiteY127" fmla="*/ 754704 h 2998392"/>
              <a:gd name="connsiteX128" fmla="*/ 0 w 4333693"/>
              <a:gd name="connsiteY128" fmla="*/ 647178 h 2998392"/>
              <a:gd name="connsiteX129" fmla="*/ 3398302 w 4333693"/>
              <a:gd name="connsiteY129" fmla="*/ 2998392 h 2998392"/>
              <a:gd name="connsiteX130" fmla="*/ 3350305 w 4333693"/>
              <a:gd name="connsiteY130" fmla="*/ 2998392 h 2998392"/>
              <a:gd name="connsiteX131" fmla="*/ 0 w 4333693"/>
              <a:gd name="connsiteY131" fmla="*/ 680386 h 2998392"/>
              <a:gd name="connsiteX132" fmla="*/ 0 w 4333693"/>
              <a:gd name="connsiteY132" fmla="*/ 576562 h 2998392"/>
              <a:gd name="connsiteX133" fmla="*/ 3501928 w 4333693"/>
              <a:gd name="connsiteY133" fmla="*/ 2998392 h 2998392"/>
              <a:gd name="connsiteX134" fmla="*/ 3456212 w 4333693"/>
              <a:gd name="connsiteY134" fmla="*/ 2998392 h 2998392"/>
              <a:gd name="connsiteX135" fmla="*/ 0 w 4333693"/>
              <a:gd name="connsiteY135" fmla="*/ 608178 h 2998392"/>
              <a:gd name="connsiteX136" fmla="*/ 0 w 4333693"/>
              <a:gd name="connsiteY136" fmla="*/ 504364 h 2998392"/>
              <a:gd name="connsiteX137" fmla="*/ 3604716 w 4333693"/>
              <a:gd name="connsiteY137" fmla="*/ 2998392 h 2998392"/>
              <a:gd name="connsiteX138" fmla="*/ 3558305 w 4333693"/>
              <a:gd name="connsiteY138" fmla="*/ 2998392 h 2998392"/>
              <a:gd name="connsiteX139" fmla="*/ 0 w 4333693"/>
              <a:gd name="connsiteY139" fmla="*/ 536475 h 2998392"/>
              <a:gd name="connsiteX140" fmla="*/ 0 w 4333693"/>
              <a:gd name="connsiteY140" fmla="*/ 431979 h 2998392"/>
              <a:gd name="connsiteX141" fmla="*/ 3711731 w 4333693"/>
              <a:gd name="connsiteY141" fmla="*/ 2998392 h 2998392"/>
              <a:gd name="connsiteX142" fmla="*/ 3660278 w 4333693"/>
              <a:gd name="connsiteY142" fmla="*/ 2998392 h 2998392"/>
              <a:gd name="connsiteX143" fmla="*/ 0 w 4333693"/>
              <a:gd name="connsiteY143" fmla="*/ 465922 h 2998392"/>
              <a:gd name="connsiteX144" fmla="*/ 0 w 4333693"/>
              <a:gd name="connsiteY144" fmla="*/ 359752 h 2998392"/>
              <a:gd name="connsiteX145" fmla="*/ 3816191 w 4333693"/>
              <a:gd name="connsiteY145" fmla="*/ 2998392 h 2998392"/>
              <a:gd name="connsiteX146" fmla="*/ 3770469 w 4333693"/>
              <a:gd name="connsiteY146" fmla="*/ 2998392 h 2998392"/>
              <a:gd name="connsiteX147" fmla="*/ 0 w 4333693"/>
              <a:gd name="connsiteY147" fmla="*/ 391366 h 2998392"/>
              <a:gd name="connsiteX148" fmla="*/ 0 w 4333693"/>
              <a:gd name="connsiteY148" fmla="*/ 288133 h 2998392"/>
              <a:gd name="connsiteX149" fmla="*/ 3919772 w 4333693"/>
              <a:gd name="connsiteY149" fmla="*/ 2998392 h 2998392"/>
              <a:gd name="connsiteX150" fmla="*/ 3871754 w 4333693"/>
              <a:gd name="connsiteY150" fmla="*/ 2998392 h 2998392"/>
              <a:gd name="connsiteX151" fmla="*/ 0 w 4333693"/>
              <a:gd name="connsiteY151" fmla="*/ 321333 h 2998392"/>
              <a:gd name="connsiteX152" fmla="*/ 0 w 4333693"/>
              <a:gd name="connsiteY152" fmla="*/ 215901 h 2998392"/>
              <a:gd name="connsiteX153" fmla="*/ 4024735 w 4333693"/>
              <a:gd name="connsiteY153" fmla="*/ 2998392 h 2998392"/>
              <a:gd name="connsiteX154" fmla="*/ 3976544 w 4333693"/>
              <a:gd name="connsiteY154" fmla="*/ 2998392 h 2998392"/>
              <a:gd name="connsiteX155" fmla="*/ 0 w 4333693"/>
              <a:gd name="connsiteY155" fmla="*/ 249493 h 2998392"/>
              <a:gd name="connsiteX156" fmla="*/ 0 w 4333693"/>
              <a:gd name="connsiteY156" fmla="*/ 142814 h 2998392"/>
              <a:gd name="connsiteX157" fmla="*/ 4127279 w 4333693"/>
              <a:gd name="connsiteY157" fmla="*/ 2998392 h 2998392"/>
              <a:gd name="connsiteX158" fmla="*/ 4081039 w 4333693"/>
              <a:gd name="connsiteY158" fmla="*/ 2998392 h 2998392"/>
              <a:gd name="connsiteX159" fmla="*/ 0 w 4333693"/>
              <a:gd name="connsiteY159" fmla="*/ 175716 h 2998392"/>
              <a:gd name="connsiteX160" fmla="*/ 0 w 4333693"/>
              <a:gd name="connsiteY160" fmla="*/ 70766 h 2998392"/>
              <a:gd name="connsiteX161" fmla="*/ 4233300 w 4333693"/>
              <a:gd name="connsiteY161" fmla="*/ 2998392 h 2998392"/>
              <a:gd name="connsiteX162" fmla="*/ 4185288 w 4333693"/>
              <a:gd name="connsiteY162" fmla="*/ 2998392 h 2998392"/>
              <a:gd name="connsiteX163" fmla="*/ 0 w 4333693"/>
              <a:gd name="connsiteY163" fmla="*/ 103970 h 2998392"/>
              <a:gd name="connsiteX164" fmla="*/ 0 w 4333693"/>
              <a:gd name="connsiteY164" fmla="*/ 0 h 2998392"/>
              <a:gd name="connsiteX165" fmla="*/ 4333693 w 4333693"/>
              <a:gd name="connsiteY165" fmla="*/ 2998392 h 2998392"/>
              <a:gd name="connsiteX166" fmla="*/ 4289578 w 4333693"/>
              <a:gd name="connsiteY166" fmla="*/ 2998392 h 2998392"/>
              <a:gd name="connsiteX167" fmla="*/ 0 w 4333693"/>
              <a:gd name="connsiteY167" fmla="*/ 30523 h 299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4333693" h="2998392">
                <a:moveTo>
                  <a:pt x="0" y="2961636"/>
                </a:moveTo>
                <a:lnTo>
                  <a:pt x="52973" y="2998392"/>
                </a:lnTo>
                <a:lnTo>
                  <a:pt x="6420" y="2998392"/>
                </a:lnTo>
                <a:lnTo>
                  <a:pt x="0" y="2993939"/>
                </a:lnTo>
                <a:close/>
                <a:moveTo>
                  <a:pt x="0" y="2886065"/>
                </a:moveTo>
                <a:lnTo>
                  <a:pt x="162009" y="2998392"/>
                </a:lnTo>
                <a:lnTo>
                  <a:pt x="110425" y="2998392"/>
                </a:lnTo>
                <a:lnTo>
                  <a:pt x="0" y="2921806"/>
                </a:lnTo>
                <a:close/>
                <a:moveTo>
                  <a:pt x="0" y="2815687"/>
                </a:moveTo>
                <a:lnTo>
                  <a:pt x="263489" y="2998392"/>
                </a:lnTo>
                <a:lnTo>
                  <a:pt x="218840" y="2998392"/>
                </a:lnTo>
                <a:lnTo>
                  <a:pt x="0" y="2846594"/>
                </a:lnTo>
                <a:close/>
                <a:moveTo>
                  <a:pt x="0" y="2742339"/>
                </a:moveTo>
                <a:lnTo>
                  <a:pt x="369186" y="2998392"/>
                </a:lnTo>
                <a:lnTo>
                  <a:pt x="322226" y="2998392"/>
                </a:lnTo>
                <a:lnTo>
                  <a:pt x="0" y="2774958"/>
                </a:lnTo>
                <a:close/>
                <a:moveTo>
                  <a:pt x="0" y="2671285"/>
                </a:moveTo>
                <a:lnTo>
                  <a:pt x="471785" y="2998392"/>
                </a:lnTo>
                <a:lnTo>
                  <a:pt x="424750" y="2998392"/>
                </a:lnTo>
                <a:lnTo>
                  <a:pt x="0" y="2703801"/>
                </a:lnTo>
                <a:close/>
                <a:moveTo>
                  <a:pt x="0" y="2598690"/>
                </a:moveTo>
                <a:lnTo>
                  <a:pt x="576431" y="2998392"/>
                </a:lnTo>
                <a:lnTo>
                  <a:pt x="530522" y="2998392"/>
                </a:lnTo>
                <a:lnTo>
                  <a:pt x="0" y="2630561"/>
                </a:lnTo>
                <a:close/>
                <a:moveTo>
                  <a:pt x="0" y="2527509"/>
                </a:moveTo>
                <a:lnTo>
                  <a:pt x="678933" y="2998392"/>
                </a:lnTo>
                <a:lnTo>
                  <a:pt x="632601" y="2998392"/>
                </a:lnTo>
                <a:lnTo>
                  <a:pt x="0" y="2559643"/>
                </a:lnTo>
                <a:close/>
                <a:moveTo>
                  <a:pt x="0" y="2456261"/>
                </a:moveTo>
                <a:lnTo>
                  <a:pt x="781312" y="2998392"/>
                </a:lnTo>
                <a:lnTo>
                  <a:pt x="735694" y="2998392"/>
                </a:lnTo>
                <a:lnTo>
                  <a:pt x="0" y="2487914"/>
                </a:lnTo>
                <a:close/>
                <a:moveTo>
                  <a:pt x="0" y="2380178"/>
                </a:moveTo>
                <a:lnTo>
                  <a:pt x="891359" y="2998392"/>
                </a:lnTo>
                <a:lnTo>
                  <a:pt x="838862" y="2998392"/>
                </a:lnTo>
                <a:lnTo>
                  <a:pt x="0" y="2416589"/>
                </a:lnTo>
                <a:close/>
                <a:moveTo>
                  <a:pt x="0" y="2309760"/>
                </a:moveTo>
                <a:lnTo>
                  <a:pt x="993432" y="2998392"/>
                </a:lnTo>
                <a:lnTo>
                  <a:pt x="948094" y="2998392"/>
                </a:lnTo>
                <a:lnTo>
                  <a:pt x="0" y="2340535"/>
                </a:lnTo>
                <a:close/>
                <a:moveTo>
                  <a:pt x="0" y="2237121"/>
                </a:moveTo>
                <a:lnTo>
                  <a:pt x="1097624" y="2998392"/>
                </a:lnTo>
                <a:lnTo>
                  <a:pt x="1052170" y="2998392"/>
                </a:lnTo>
                <a:lnTo>
                  <a:pt x="0" y="2269044"/>
                </a:lnTo>
                <a:close/>
                <a:moveTo>
                  <a:pt x="0" y="2165350"/>
                </a:moveTo>
                <a:lnTo>
                  <a:pt x="1201105" y="2998392"/>
                </a:lnTo>
                <a:lnTo>
                  <a:pt x="1153186" y="2998392"/>
                </a:lnTo>
                <a:lnTo>
                  <a:pt x="0" y="2198585"/>
                </a:lnTo>
                <a:close/>
                <a:moveTo>
                  <a:pt x="0" y="2092225"/>
                </a:moveTo>
                <a:lnTo>
                  <a:pt x="1306960" y="2998392"/>
                </a:lnTo>
                <a:lnTo>
                  <a:pt x="1259843" y="2998392"/>
                </a:lnTo>
                <a:lnTo>
                  <a:pt x="0" y="2124612"/>
                </a:lnTo>
                <a:close/>
                <a:moveTo>
                  <a:pt x="0" y="2022293"/>
                </a:moveTo>
                <a:lnTo>
                  <a:pt x="1407369" y="2998392"/>
                </a:lnTo>
                <a:lnTo>
                  <a:pt x="1362523" y="2998392"/>
                </a:lnTo>
                <a:lnTo>
                  <a:pt x="0" y="2053701"/>
                </a:lnTo>
                <a:close/>
                <a:moveTo>
                  <a:pt x="0" y="1949300"/>
                </a:moveTo>
                <a:lnTo>
                  <a:pt x="1511936" y="2998392"/>
                </a:lnTo>
                <a:lnTo>
                  <a:pt x="1464031" y="2998392"/>
                </a:lnTo>
                <a:lnTo>
                  <a:pt x="0" y="1982540"/>
                </a:lnTo>
                <a:close/>
                <a:moveTo>
                  <a:pt x="0" y="1874960"/>
                </a:moveTo>
                <a:lnTo>
                  <a:pt x="1619799" y="2998392"/>
                </a:lnTo>
                <a:lnTo>
                  <a:pt x="1569589" y="2998392"/>
                </a:lnTo>
                <a:lnTo>
                  <a:pt x="0" y="1909783"/>
                </a:lnTo>
                <a:close/>
                <a:moveTo>
                  <a:pt x="0" y="1803822"/>
                </a:moveTo>
                <a:lnTo>
                  <a:pt x="1722751" y="2998392"/>
                </a:lnTo>
                <a:lnTo>
                  <a:pt x="1676430" y="2998392"/>
                </a:lnTo>
                <a:lnTo>
                  <a:pt x="0" y="1835162"/>
                </a:lnTo>
                <a:close/>
                <a:moveTo>
                  <a:pt x="0" y="1731247"/>
                </a:moveTo>
                <a:lnTo>
                  <a:pt x="1827597" y="2998392"/>
                </a:lnTo>
                <a:lnTo>
                  <a:pt x="1781488" y="2998392"/>
                </a:lnTo>
                <a:lnTo>
                  <a:pt x="0" y="1763094"/>
                </a:lnTo>
                <a:close/>
                <a:moveTo>
                  <a:pt x="0" y="1660133"/>
                </a:moveTo>
                <a:lnTo>
                  <a:pt x="1929542" y="2998392"/>
                </a:lnTo>
                <a:lnTo>
                  <a:pt x="1883160" y="2998392"/>
                </a:lnTo>
                <a:lnTo>
                  <a:pt x="0" y="1692722"/>
                </a:lnTo>
                <a:close/>
                <a:moveTo>
                  <a:pt x="0" y="1584978"/>
                </a:moveTo>
                <a:lnTo>
                  <a:pt x="2043775" y="2998392"/>
                </a:lnTo>
                <a:lnTo>
                  <a:pt x="1995763" y="2998392"/>
                </a:lnTo>
                <a:lnTo>
                  <a:pt x="0" y="1618181"/>
                </a:lnTo>
                <a:close/>
                <a:moveTo>
                  <a:pt x="0" y="1514679"/>
                </a:moveTo>
                <a:lnTo>
                  <a:pt x="2144469" y="2998392"/>
                </a:lnTo>
                <a:lnTo>
                  <a:pt x="2100353" y="2998392"/>
                </a:lnTo>
                <a:lnTo>
                  <a:pt x="0" y="1545202"/>
                </a:lnTo>
                <a:close/>
                <a:moveTo>
                  <a:pt x="0" y="1443028"/>
                </a:moveTo>
                <a:lnTo>
                  <a:pt x="2248029" y="2998392"/>
                </a:lnTo>
                <a:lnTo>
                  <a:pt x="2200031" y="2998392"/>
                </a:lnTo>
                <a:lnTo>
                  <a:pt x="0" y="1476237"/>
                </a:lnTo>
                <a:close/>
                <a:moveTo>
                  <a:pt x="0" y="1368027"/>
                </a:moveTo>
                <a:lnTo>
                  <a:pt x="2357951" y="2998392"/>
                </a:lnTo>
                <a:lnTo>
                  <a:pt x="2306765" y="2998392"/>
                </a:lnTo>
                <a:lnTo>
                  <a:pt x="0" y="1402389"/>
                </a:lnTo>
                <a:close/>
                <a:moveTo>
                  <a:pt x="0" y="1298383"/>
                </a:moveTo>
                <a:lnTo>
                  <a:pt x="2458126" y="2998392"/>
                </a:lnTo>
                <a:lnTo>
                  <a:pt x="2413513" y="2998392"/>
                </a:lnTo>
                <a:lnTo>
                  <a:pt x="0" y="1329610"/>
                </a:lnTo>
                <a:close/>
                <a:moveTo>
                  <a:pt x="0" y="1224636"/>
                </a:moveTo>
                <a:lnTo>
                  <a:pt x="2564824" y="2998392"/>
                </a:lnTo>
                <a:lnTo>
                  <a:pt x="2515907" y="2998392"/>
                </a:lnTo>
                <a:lnTo>
                  <a:pt x="0" y="1259199"/>
                </a:lnTo>
                <a:close/>
                <a:moveTo>
                  <a:pt x="0" y="1152600"/>
                </a:moveTo>
                <a:lnTo>
                  <a:pt x="2668656" y="2998392"/>
                </a:lnTo>
                <a:lnTo>
                  <a:pt x="2621328" y="2998392"/>
                </a:lnTo>
                <a:lnTo>
                  <a:pt x="0" y="1184750"/>
                </a:lnTo>
                <a:close/>
                <a:moveTo>
                  <a:pt x="0" y="1080769"/>
                </a:moveTo>
                <a:lnTo>
                  <a:pt x="2772852" y="2998392"/>
                </a:lnTo>
                <a:lnTo>
                  <a:pt x="2726466" y="2998392"/>
                </a:lnTo>
                <a:lnTo>
                  <a:pt x="0" y="1113457"/>
                </a:lnTo>
                <a:close/>
                <a:moveTo>
                  <a:pt x="0" y="1008728"/>
                </a:moveTo>
                <a:lnTo>
                  <a:pt x="2875739" y="2998392"/>
                </a:lnTo>
                <a:lnTo>
                  <a:pt x="2829329" y="2998392"/>
                </a:lnTo>
                <a:lnTo>
                  <a:pt x="0" y="1040838"/>
                </a:lnTo>
                <a:close/>
                <a:moveTo>
                  <a:pt x="0" y="938665"/>
                </a:moveTo>
                <a:lnTo>
                  <a:pt x="2977004" y="2998392"/>
                </a:lnTo>
                <a:lnTo>
                  <a:pt x="2931301" y="2998392"/>
                </a:lnTo>
                <a:lnTo>
                  <a:pt x="0" y="970286"/>
                </a:lnTo>
                <a:close/>
                <a:moveTo>
                  <a:pt x="0" y="863891"/>
                </a:moveTo>
                <a:lnTo>
                  <a:pt x="3087070" y="2998392"/>
                </a:lnTo>
                <a:lnTo>
                  <a:pt x="3035742" y="2998392"/>
                </a:lnTo>
                <a:lnTo>
                  <a:pt x="0" y="898025"/>
                </a:lnTo>
                <a:close/>
                <a:moveTo>
                  <a:pt x="0" y="793720"/>
                </a:moveTo>
                <a:lnTo>
                  <a:pt x="3188874" y="2998392"/>
                </a:lnTo>
                <a:lnTo>
                  <a:pt x="3142635" y="2998392"/>
                </a:lnTo>
                <a:lnTo>
                  <a:pt x="0" y="825471"/>
                </a:lnTo>
                <a:close/>
                <a:moveTo>
                  <a:pt x="0" y="720427"/>
                </a:moveTo>
                <a:lnTo>
                  <a:pt x="3293902" y="2998392"/>
                </a:lnTo>
                <a:lnTo>
                  <a:pt x="3246755" y="2998392"/>
                </a:lnTo>
                <a:lnTo>
                  <a:pt x="0" y="754704"/>
                </a:lnTo>
                <a:close/>
                <a:moveTo>
                  <a:pt x="0" y="647178"/>
                </a:moveTo>
                <a:lnTo>
                  <a:pt x="3398302" y="2998392"/>
                </a:lnTo>
                <a:lnTo>
                  <a:pt x="3350305" y="2998392"/>
                </a:lnTo>
                <a:lnTo>
                  <a:pt x="0" y="680386"/>
                </a:lnTo>
                <a:close/>
                <a:moveTo>
                  <a:pt x="0" y="576562"/>
                </a:moveTo>
                <a:lnTo>
                  <a:pt x="3501928" y="2998392"/>
                </a:lnTo>
                <a:lnTo>
                  <a:pt x="3456212" y="2998392"/>
                </a:lnTo>
                <a:lnTo>
                  <a:pt x="0" y="608178"/>
                </a:lnTo>
                <a:close/>
                <a:moveTo>
                  <a:pt x="0" y="504364"/>
                </a:moveTo>
                <a:lnTo>
                  <a:pt x="3604716" y="2998392"/>
                </a:lnTo>
                <a:lnTo>
                  <a:pt x="3558305" y="2998392"/>
                </a:lnTo>
                <a:lnTo>
                  <a:pt x="0" y="536475"/>
                </a:lnTo>
                <a:close/>
                <a:moveTo>
                  <a:pt x="0" y="431979"/>
                </a:moveTo>
                <a:lnTo>
                  <a:pt x="3711731" y="2998392"/>
                </a:lnTo>
                <a:lnTo>
                  <a:pt x="3660278" y="2998392"/>
                </a:lnTo>
                <a:lnTo>
                  <a:pt x="0" y="465922"/>
                </a:lnTo>
                <a:close/>
                <a:moveTo>
                  <a:pt x="0" y="359752"/>
                </a:moveTo>
                <a:lnTo>
                  <a:pt x="3816191" y="2998392"/>
                </a:lnTo>
                <a:lnTo>
                  <a:pt x="3770469" y="2998392"/>
                </a:lnTo>
                <a:lnTo>
                  <a:pt x="0" y="391366"/>
                </a:lnTo>
                <a:close/>
                <a:moveTo>
                  <a:pt x="0" y="288133"/>
                </a:moveTo>
                <a:lnTo>
                  <a:pt x="3919772" y="2998392"/>
                </a:lnTo>
                <a:lnTo>
                  <a:pt x="3871754" y="2998392"/>
                </a:lnTo>
                <a:lnTo>
                  <a:pt x="0" y="321333"/>
                </a:lnTo>
                <a:close/>
                <a:moveTo>
                  <a:pt x="0" y="215901"/>
                </a:moveTo>
                <a:lnTo>
                  <a:pt x="4024735" y="2998392"/>
                </a:lnTo>
                <a:lnTo>
                  <a:pt x="3976544" y="2998392"/>
                </a:lnTo>
                <a:lnTo>
                  <a:pt x="0" y="249493"/>
                </a:lnTo>
                <a:close/>
                <a:moveTo>
                  <a:pt x="0" y="142814"/>
                </a:moveTo>
                <a:lnTo>
                  <a:pt x="4127279" y="2998392"/>
                </a:lnTo>
                <a:lnTo>
                  <a:pt x="4081039" y="2998392"/>
                </a:lnTo>
                <a:lnTo>
                  <a:pt x="0" y="175716"/>
                </a:lnTo>
                <a:close/>
                <a:moveTo>
                  <a:pt x="0" y="70766"/>
                </a:moveTo>
                <a:lnTo>
                  <a:pt x="4233300" y="2998392"/>
                </a:lnTo>
                <a:lnTo>
                  <a:pt x="4185288" y="2998392"/>
                </a:lnTo>
                <a:lnTo>
                  <a:pt x="0" y="103970"/>
                </a:lnTo>
                <a:close/>
                <a:moveTo>
                  <a:pt x="0" y="0"/>
                </a:moveTo>
                <a:lnTo>
                  <a:pt x="4333693" y="2998392"/>
                </a:lnTo>
                <a:lnTo>
                  <a:pt x="4289578" y="2998392"/>
                </a:lnTo>
                <a:lnTo>
                  <a:pt x="0" y="30523"/>
                </a:lnTo>
                <a:close/>
              </a:path>
            </a:pathLst>
          </a:custGeom>
          <a:gradFill>
            <a:gsLst>
              <a:gs pos="0">
                <a:srgbClr val="0C3CC5">
                  <a:alpha val="14000"/>
                </a:srgbClr>
              </a:gs>
              <a:gs pos="100000">
                <a:srgbClr val="090C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800">
              <a:solidFill>
                <a:sysClr val="windowText" lastClr="000000"/>
              </a:solidFill>
            </a:endParaRPr>
          </a:p>
        </p:txBody>
      </p:sp>
      <p:sp>
        <p:nvSpPr>
          <p:cNvPr id="52" name="Triângulo isósceles 51"/>
          <p:cNvSpPr/>
          <p:nvPr/>
        </p:nvSpPr>
        <p:spPr>
          <a:xfrm>
            <a:off x="-1" y="5979886"/>
            <a:ext cx="12192001" cy="892629"/>
          </a:xfrm>
          <a:prstGeom prst="triangle">
            <a:avLst>
              <a:gd name="adj" fmla="val 100000"/>
            </a:avLst>
          </a:prstGeom>
          <a:solidFill>
            <a:srgbClr val="00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53" name="Imagem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4158" y="2092750"/>
            <a:ext cx="6143263" cy="1193590"/>
          </a:xfrm>
          <a:prstGeom prst="rect">
            <a:avLst/>
          </a:prstGeom>
        </p:spPr>
      </p:pic>
    </p:spTree>
    <p:extLst>
      <p:ext uri="{BB962C8B-B14F-4D97-AF65-F5344CB8AC3E}">
        <p14:creationId xmlns:p14="http://schemas.microsoft.com/office/powerpoint/2010/main" val="213468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de título e Nome palestrante">
    <p:bg>
      <p:bgPr>
        <a:solidFill>
          <a:srgbClr val="007744"/>
        </a:solidFill>
        <a:effectLst/>
      </p:bgPr>
    </p:bg>
    <p:spTree>
      <p:nvGrpSpPr>
        <p:cNvPr id="1" name=""/>
        <p:cNvGrpSpPr/>
        <p:nvPr/>
      </p:nvGrpSpPr>
      <p:grpSpPr>
        <a:xfrm>
          <a:off x="0" y="0"/>
          <a:ext cx="0" cy="0"/>
          <a:chOff x="0" y="0"/>
          <a:chExt cx="0" cy="0"/>
        </a:xfrm>
      </p:grpSpPr>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32"/>
            <a:ext cx="12192000" cy="6849735"/>
          </a:xfrm>
          <a:prstGeom prst="rect">
            <a:avLst/>
          </a:prstGeom>
        </p:spPr>
      </p:pic>
      <p:sp>
        <p:nvSpPr>
          <p:cNvPr id="9" name="Retângulo 8"/>
          <p:cNvSpPr/>
          <p:nvPr/>
        </p:nvSpPr>
        <p:spPr>
          <a:xfrm>
            <a:off x="0" y="4953000"/>
            <a:ext cx="12192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sz="1800"/>
          </a:p>
        </p:txBody>
      </p:sp>
      <p:sp>
        <p:nvSpPr>
          <p:cNvPr id="10" name="Title 1"/>
          <p:cNvSpPr>
            <a:spLocks noGrp="1"/>
          </p:cNvSpPr>
          <p:nvPr>
            <p:ph type="title" hasCustomPrompt="1"/>
          </p:nvPr>
        </p:nvSpPr>
        <p:spPr>
          <a:xfrm>
            <a:off x="838200" y="882649"/>
            <a:ext cx="6770914" cy="1325563"/>
          </a:xfrm>
        </p:spPr>
        <p:txBody>
          <a:bodyPr/>
          <a:lstStyle>
            <a:lvl1pPr>
              <a:defRPr>
                <a:solidFill>
                  <a:schemeClr val="bg1"/>
                </a:solidFill>
                <a:effectLst>
                  <a:outerShdw blurRad="38100" dist="38100" dir="2700000" algn="tl">
                    <a:srgbClr val="000000">
                      <a:alpha val="43137"/>
                    </a:srgbClr>
                  </a:outerShdw>
                </a:effectLst>
              </a:defRPr>
            </a:lvl1pPr>
          </a:lstStyle>
          <a:p>
            <a:r>
              <a:rPr lang="pt-BR" dirty="0"/>
              <a:t>CLIQUE PARA EDITAR O TÍTULO MESTRE</a:t>
            </a:r>
            <a:endParaRPr lang="en-US" dirty="0"/>
          </a:p>
        </p:txBody>
      </p:sp>
      <p:sp>
        <p:nvSpPr>
          <p:cNvPr id="11" name="Subtítulo 2"/>
          <p:cNvSpPr>
            <a:spLocks noGrp="1"/>
          </p:cNvSpPr>
          <p:nvPr>
            <p:ph type="subTitle" idx="1"/>
          </p:nvPr>
        </p:nvSpPr>
        <p:spPr>
          <a:xfrm>
            <a:off x="838200" y="2954337"/>
            <a:ext cx="7481711" cy="1655763"/>
          </a:xfrm>
          <a:prstGeom prst="rect">
            <a:avLst/>
          </a:prstGeom>
        </p:spPr>
        <p:txBody>
          <a:bodyPr/>
          <a:lstStyle>
            <a:lvl1pPr marL="0" indent="0" algn="l">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pt-BR" smtClean="0"/>
              <a:t>Clique para editar o estilo do subtítulo Mestre</a:t>
            </a:r>
            <a:endParaRPr lang="pt-BR" dirty="0"/>
          </a:p>
        </p:txBody>
      </p:sp>
      <p:pic>
        <p:nvPicPr>
          <p:cNvPr id="12" name="Imagem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9911" y="5665508"/>
            <a:ext cx="3105199" cy="603317"/>
          </a:xfrm>
          <a:prstGeom prst="rect">
            <a:avLst/>
          </a:prstGeom>
        </p:spPr>
      </p:pic>
    </p:spTree>
    <p:extLst>
      <p:ext uri="{BB962C8B-B14F-4D97-AF65-F5344CB8AC3E}">
        <p14:creationId xmlns:p14="http://schemas.microsoft.com/office/powerpoint/2010/main" val="3230086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omente título SESI">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5FA671B-F868-A64E-BC4D-8FA543A7C138}"/>
              </a:ext>
            </a:extLst>
          </p:cNvPr>
          <p:cNvSpPr>
            <a:spLocks noGrp="1"/>
          </p:cNvSpPr>
          <p:nvPr>
            <p:ph type="title" hasCustomPrompt="1"/>
          </p:nvPr>
        </p:nvSpPr>
        <p:spPr>
          <a:xfrm>
            <a:off x="838200" y="365129"/>
            <a:ext cx="10521600" cy="900000"/>
          </a:xfrm>
          <a:prstGeom prst="rect">
            <a:avLst/>
          </a:prstGeom>
        </p:spPr>
        <p:txBody>
          <a:bodyPr>
            <a:normAutofit/>
          </a:bodyPr>
          <a:lstStyle>
            <a:lvl1pPr>
              <a:lnSpc>
                <a:spcPct val="100000"/>
              </a:lnSpc>
              <a:defRPr sz="4400"/>
            </a:lvl1pPr>
          </a:lstStyle>
          <a:p>
            <a:r>
              <a:rPr lang="pt-BR" dirty="0"/>
              <a:t>CLIQUE PARA EDITAR O TÍTULO MESTRE</a:t>
            </a:r>
            <a:endParaRPr lang="en-US" dirty="0"/>
          </a:p>
        </p:txBody>
      </p:sp>
    </p:spTree>
    <p:extLst>
      <p:ext uri="{BB962C8B-B14F-4D97-AF65-F5344CB8AC3E}">
        <p14:creationId xmlns:p14="http://schemas.microsoft.com/office/powerpoint/2010/main" val="134072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SESI 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9"/>
            <a:ext cx="10521600" cy="900000"/>
          </a:xfrm>
          <a:prstGeom prst="rect">
            <a:avLst/>
          </a:prstGeom>
        </p:spPr>
        <p:txBody>
          <a:bodyPr>
            <a:normAutofit/>
          </a:bodyPr>
          <a:lstStyle>
            <a:lvl1pPr>
              <a:lnSpc>
                <a:spcPct val="100000"/>
              </a:lnSpc>
              <a:defRPr sz="4400"/>
            </a:lvl1pPr>
          </a:lstStyle>
          <a:p>
            <a:r>
              <a:rPr lang="pt-BR" dirty="0"/>
              <a:t>CLIQUE PARA EDITAR O TÍTULO MESTRE</a:t>
            </a:r>
            <a:endParaRPr lang="en-US" dirty="0"/>
          </a:p>
        </p:txBody>
      </p:sp>
      <p:sp>
        <p:nvSpPr>
          <p:cNvPr id="8" name="Espaço Reservado para Conteúdo 5">
            <a:extLst>
              <a:ext uri="{FF2B5EF4-FFF2-40B4-BE49-F238E27FC236}">
                <a16:creationId xmlns:a16="http://schemas.microsoft.com/office/drawing/2014/main" id="{2E31D144-10B2-A142-8CD8-F0ECB1A33BA4}"/>
              </a:ext>
            </a:extLst>
          </p:cNvPr>
          <p:cNvSpPr>
            <a:spLocks noGrp="1"/>
          </p:cNvSpPr>
          <p:nvPr>
            <p:ph sz="quarter" idx="10"/>
          </p:nvPr>
        </p:nvSpPr>
        <p:spPr>
          <a:xfrm>
            <a:off x="838200" y="1484784"/>
            <a:ext cx="10515600" cy="4860000"/>
          </a:xfrm>
          <a:prstGeom prst="rect">
            <a:avLst/>
          </a:prstGeom>
        </p:spPr>
        <p:txBody>
          <a:bodyPr/>
          <a:lstStyle>
            <a:lvl1pPr>
              <a:lnSpc>
                <a:spcPct val="100000"/>
              </a:lnSpc>
              <a:defRPr sz="2400"/>
            </a:lvl1pPr>
            <a:lvl2pPr>
              <a:lnSpc>
                <a:spcPct val="100000"/>
              </a:lnSpc>
              <a:defRPr sz="2000"/>
            </a:lvl2pPr>
            <a:lvl3pPr>
              <a:lnSpc>
                <a:spcPct val="100000"/>
              </a:lnSpc>
              <a:defRPr sz="1600"/>
            </a:lvl3pPr>
            <a:lvl4pPr>
              <a:lnSpc>
                <a:spcPct val="100000"/>
              </a:lnSpc>
              <a:defRPr sz="1400"/>
            </a:lvl4pPr>
            <a:lvl5pPr>
              <a:lnSpc>
                <a:spcPct val="100000"/>
              </a:lnSpc>
              <a:defRPr sz="1400"/>
            </a:lvl5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Tree>
    <p:extLst>
      <p:ext uri="{BB962C8B-B14F-4D97-AF65-F5344CB8AC3E}">
        <p14:creationId xmlns:p14="http://schemas.microsoft.com/office/powerpoint/2010/main" val="3630380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m branco SESI">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797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ndo Cinza SESI">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9"/>
            <a:ext cx="10515600" cy="1325563"/>
          </a:xfrm>
          <a:prstGeom prst="rect">
            <a:avLst/>
          </a:prstGeom>
        </p:spPr>
        <p:txBody>
          <a:bodyPr/>
          <a:lstStyle/>
          <a:p>
            <a:r>
              <a:rPr lang="pt-BR" smtClean="0"/>
              <a:t>Clique para editar o título mestre</a:t>
            </a:r>
            <a:endParaRPr lang="pt-BR"/>
          </a:p>
        </p:txBody>
      </p:sp>
    </p:spTree>
    <p:extLst>
      <p:ext uri="{BB962C8B-B14F-4D97-AF65-F5344CB8AC3E}">
        <p14:creationId xmlns:p14="http://schemas.microsoft.com/office/powerpoint/2010/main" val="3659228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ndo Azul FIESC">
    <p:bg>
      <p:bgPr>
        <a:gradFill flip="none" rotWithShape="1">
          <a:gsLst>
            <a:gs pos="0">
              <a:srgbClr val="0C3CC5"/>
            </a:gs>
            <a:gs pos="100000">
              <a:srgbClr val="090C5E"/>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bg1"/>
                </a:solidFill>
              </a:defRPr>
            </a:lvl1pPr>
          </a:lstStyle>
          <a:p>
            <a:r>
              <a:rPr lang="pt-BR" smtClean="0"/>
              <a:t>Clique para editar o título mestre</a:t>
            </a:r>
            <a:endParaRPr lang="pt-BR" dirty="0"/>
          </a:p>
        </p:txBody>
      </p:sp>
      <p:sp>
        <p:nvSpPr>
          <p:cNvPr id="3" name="Text Placeholder 3"/>
          <p:cNvSpPr>
            <a:spLocks noGrp="1"/>
          </p:cNvSpPr>
          <p:nvPr>
            <p:ph type="body" sz="half" idx="2"/>
          </p:nvPr>
        </p:nvSpPr>
        <p:spPr>
          <a:xfrm>
            <a:off x="839794" y="2057403"/>
            <a:ext cx="10514012" cy="3811588"/>
          </a:xfrm>
        </p:spPr>
        <p:txBody>
          <a:bodyPr>
            <a:normAutofit/>
          </a:bodyPr>
          <a:lstStyle>
            <a:lvl1pPr marL="0" indent="0">
              <a:buNone/>
              <a:defRPr sz="2000">
                <a:solidFill>
                  <a:schemeClr val="bg1"/>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pt-BR" smtClean="0"/>
              <a:t>Editar estilos de texto Mestre</a:t>
            </a:r>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3003" y="6558166"/>
            <a:ext cx="1201594" cy="233461"/>
          </a:xfrm>
          <a:prstGeom prst="rect">
            <a:avLst/>
          </a:prstGeom>
        </p:spPr>
      </p:pic>
    </p:spTree>
    <p:extLst>
      <p:ext uri="{BB962C8B-B14F-4D97-AF65-F5344CB8AC3E}">
        <p14:creationId xmlns:p14="http://schemas.microsoft.com/office/powerpoint/2010/main" val="78557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ssinatura Final SESI">
    <p:spTree>
      <p:nvGrpSpPr>
        <p:cNvPr id="1" name=""/>
        <p:cNvGrpSpPr/>
        <p:nvPr/>
      </p:nvGrpSpPr>
      <p:grpSpPr>
        <a:xfrm>
          <a:off x="0" y="0"/>
          <a:ext cx="0" cy="0"/>
          <a:chOff x="0" y="0"/>
          <a:chExt cx="0" cy="0"/>
        </a:xfrm>
      </p:grpSpPr>
      <p:sp>
        <p:nvSpPr>
          <p:cNvPr id="84" name="Retângulo 83"/>
          <p:cNvSpPr/>
          <p:nvPr/>
        </p:nvSpPr>
        <p:spPr>
          <a:xfrm>
            <a:off x="-9524" y="0"/>
            <a:ext cx="12192000" cy="6858000"/>
          </a:xfrm>
          <a:prstGeom prst="rect">
            <a:avLst/>
          </a:prstGeom>
          <a:gradFill flip="none" rotWithShape="1">
            <a:gsLst>
              <a:gs pos="0">
                <a:schemeClr val="bg1"/>
              </a:gs>
              <a:gs pos="10000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5" name="TextBox 5"/>
          <p:cNvSpPr txBox="1"/>
          <p:nvPr/>
        </p:nvSpPr>
        <p:spPr>
          <a:xfrm>
            <a:off x="2662659" y="5658464"/>
            <a:ext cx="6866682" cy="307777"/>
          </a:xfrm>
          <a:prstGeom prst="rect">
            <a:avLst/>
          </a:prstGeom>
          <a:noFill/>
        </p:spPr>
        <p:txBody>
          <a:bodyPr wrap="square" rtlCol="0">
            <a:spAutoFit/>
          </a:bodyPr>
          <a:lstStyle/>
          <a:p>
            <a:pPr algn="ctr"/>
            <a:r>
              <a:rPr lang="en-US" sz="1400" dirty="0" err="1">
                <a:solidFill>
                  <a:srgbClr val="0070C0"/>
                </a:solidFill>
                <a:latin typeface="Century Gothic" panose="020B0502020202020204" pitchFamily="34" charset="0"/>
                <a:cs typeface="Arial"/>
              </a:rPr>
              <a:t>Rodovia</a:t>
            </a:r>
            <a:r>
              <a:rPr lang="en-US" sz="1400" dirty="0">
                <a:solidFill>
                  <a:srgbClr val="0070C0"/>
                </a:solidFill>
                <a:latin typeface="Century Gothic" panose="020B0502020202020204" pitchFamily="34" charset="0"/>
                <a:cs typeface="Arial"/>
              </a:rPr>
              <a:t> </a:t>
            </a:r>
            <a:r>
              <a:rPr lang="en-US" sz="1400" dirty="0" err="1">
                <a:solidFill>
                  <a:srgbClr val="0070C0"/>
                </a:solidFill>
                <a:latin typeface="Century Gothic" panose="020B0502020202020204" pitchFamily="34" charset="0"/>
                <a:cs typeface="Arial"/>
              </a:rPr>
              <a:t>Admar</a:t>
            </a:r>
            <a:r>
              <a:rPr lang="en-US" sz="1400" dirty="0">
                <a:solidFill>
                  <a:srgbClr val="0070C0"/>
                </a:solidFill>
                <a:latin typeface="Century Gothic" panose="020B0502020202020204" pitchFamily="34" charset="0"/>
                <a:cs typeface="Arial"/>
              </a:rPr>
              <a:t> Gonzaga, 2765 - </a:t>
            </a:r>
            <a:r>
              <a:rPr lang="en-US" sz="1400" dirty="0" err="1">
                <a:solidFill>
                  <a:srgbClr val="0070C0"/>
                </a:solidFill>
                <a:latin typeface="Century Gothic" panose="020B0502020202020204" pitchFamily="34" charset="0"/>
                <a:cs typeface="Arial"/>
              </a:rPr>
              <a:t>Itacorubi</a:t>
            </a:r>
            <a:r>
              <a:rPr lang="en-US" sz="1400" dirty="0">
                <a:solidFill>
                  <a:srgbClr val="0070C0"/>
                </a:solidFill>
                <a:latin typeface="Century Gothic" panose="020B0502020202020204" pitchFamily="34" charset="0"/>
                <a:cs typeface="Arial"/>
              </a:rPr>
              <a:t> - 88034-001 - </a:t>
            </a:r>
            <a:r>
              <a:rPr lang="en-US" sz="1400" dirty="0" err="1">
                <a:solidFill>
                  <a:srgbClr val="0070C0"/>
                </a:solidFill>
                <a:latin typeface="Century Gothic" panose="020B0502020202020204" pitchFamily="34" charset="0"/>
                <a:cs typeface="Arial"/>
              </a:rPr>
              <a:t>Florianópolis</a:t>
            </a:r>
            <a:r>
              <a:rPr lang="en-US" sz="1400" dirty="0">
                <a:solidFill>
                  <a:srgbClr val="0070C0"/>
                </a:solidFill>
                <a:latin typeface="Century Gothic" panose="020B0502020202020204" pitchFamily="34" charset="0"/>
                <a:cs typeface="Arial"/>
              </a:rPr>
              <a:t>, SC</a:t>
            </a:r>
          </a:p>
        </p:txBody>
      </p:sp>
      <p:pic>
        <p:nvPicPr>
          <p:cNvPr id="86" name="Imagem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4369" y="2092750"/>
            <a:ext cx="6143263" cy="1193590"/>
          </a:xfrm>
          <a:prstGeom prst="rect">
            <a:avLst/>
          </a:prstGeom>
        </p:spPr>
      </p:pic>
      <p:grpSp>
        <p:nvGrpSpPr>
          <p:cNvPr id="87" name="Agrupar 86"/>
          <p:cNvGrpSpPr/>
          <p:nvPr/>
        </p:nvGrpSpPr>
        <p:grpSpPr>
          <a:xfrm>
            <a:off x="3508820" y="4262794"/>
            <a:ext cx="5174361" cy="717683"/>
            <a:chOff x="2392363" y="4681538"/>
            <a:chExt cx="6764338" cy="938212"/>
          </a:xfrm>
        </p:grpSpPr>
        <p:sp>
          <p:nvSpPr>
            <p:cNvPr id="88" name="Freeform 11"/>
            <p:cNvSpPr>
              <a:spLocks/>
            </p:cNvSpPr>
            <p:nvPr/>
          </p:nvSpPr>
          <p:spPr bwMode="auto">
            <a:xfrm>
              <a:off x="6710363" y="4845050"/>
              <a:ext cx="77788" cy="80963"/>
            </a:xfrm>
            <a:custGeom>
              <a:avLst/>
              <a:gdLst>
                <a:gd name="T0" fmla="*/ 0 w 97"/>
                <a:gd name="T1" fmla="*/ 103 h 103"/>
                <a:gd name="T2" fmla="*/ 97 w 97"/>
                <a:gd name="T3" fmla="*/ 50 h 103"/>
                <a:gd name="T4" fmla="*/ 0 w 97"/>
                <a:gd name="T5" fmla="*/ 0 h 103"/>
                <a:gd name="T6" fmla="*/ 0 w 97"/>
                <a:gd name="T7" fmla="*/ 103 h 103"/>
              </a:gdLst>
              <a:ahLst/>
              <a:cxnLst>
                <a:cxn ang="0">
                  <a:pos x="T0" y="T1"/>
                </a:cxn>
                <a:cxn ang="0">
                  <a:pos x="T2" y="T3"/>
                </a:cxn>
                <a:cxn ang="0">
                  <a:pos x="T4" y="T5"/>
                </a:cxn>
                <a:cxn ang="0">
                  <a:pos x="T6" y="T7"/>
                </a:cxn>
              </a:cxnLst>
              <a:rect l="0" t="0" r="r" b="b"/>
              <a:pathLst>
                <a:path w="97" h="103">
                  <a:moveTo>
                    <a:pt x="0" y="103"/>
                  </a:moveTo>
                  <a:lnTo>
                    <a:pt x="97" y="50"/>
                  </a:lnTo>
                  <a:lnTo>
                    <a:pt x="0" y="0"/>
                  </a:lnTo>
                  <a:lnTo>
                    <a:pt x="0" y="103"/>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89" name="Freeform 12"/>
            <p:cNvSpPr>
              <a:spLocks noEditPoints="1"/>
            </p:cNvSpPr>
            <p:nvPr/>
          </p:nvSpPr>
          <p:spPr bwMode="auto">
            <a:xfrm>
              <a:off x="6534151" y="4681538"/>
              <a:ext cx="412750" cy="412750"/>
            </a:xfrm>
            <a:custGeom>
              <a:avLst/>
              <a:gdLst>
                <a:gd name="T0" fmla="*/ 233 w 520"/>
                <a:gd name="T1" fmla="*/ 0 h 520"/>
                <a:gd name="T2" fmla="*/ 158 w 520"/>
                <a:gd name="T3" fmla="*/ 20 h 520"/>
                <a:gd name="T4" fmla="*/ 95 w 520"/>
                <a:gd name="T5" fmla="*/ 60 h 520"/>
                <a:gd name="T6" fmla="*/ 44 w 520"/>
                <a:gd name="T7" fmla="*/ 114 h 520"/>
                <a:gd name="T8" fmla="*/ 10 w 520"/>
                <a:gd name="T9" fmla="*/ 182 h 520"/>
                <a:gd name="T10" fmla="*/ 0 w 520"/>
                <a:gd name="T11" fmla="*/ 259 h 520"/>
                <a:gd name="T12" fmla="*/ 5 w 520"/>
                <a:gd name="T13" fmla="*/ 313 h 520"/>
                <a:gd name="T14" fmla="*/ 30 w 520"/>
                <a:gd name="T15" fmla="*/ 383 h 520"/>
                <a:gd name="T16" fmla="*/ 75 w 520"/>
                <a:gd name="T17" fmla="*/ 444 h 520"/>
                <a:gd name="T18" fmla="*/ 136 w 520"/>
                <a:gd name="T19" fmla="*/ 489 h 520"/>
                <a:gd name="T20" fmla="*/ 208 w 520"/>
                <a:gd name="T21" fmla="*/ 514 h 520"/>
                <a:gd name="T22" fmla="*/ 260 w 520"/>
                <a:gd name="T23" fmla="*/ 520 h 520"/>
                <a:gd name="T24" fmla="*/ 337 w 520"/>
                <a:gd name="T25" fmla="*/ 509 h 520"/>
                <a:gd name="T26" fmla="*/ 406 w 520"/>
                <a:gd name="T27" fmla="*/ 476 h 520"/>
                <a:gd name="T28" fmla="*/ 459 w 520"/>
                <a:gd name="T29" fmla="*/ 426 h 520"/>
                <a:gd name="T30" fmla="*/ 499 w 520"/>
                <a:gd name="T31" fmla="*/ 361 h 520"/>
                <a:gd name="T32" fmla="*/ 519 w 520"/>
                <a:gd name="T33" fmla="*/ 286 h 520"/>
                <a:gd name="T34" fmla="*/ 519 w 520"/>
                <a:gd name="T35" fmla="*/ 234 h 520"/>
                <a:gd name="T36" fmla="*/ 499 w 520"/>
                <a:gd name="T37" fmla="*/ 158 h 520"/>
                <a:gd name="T38" fmla="*/ 459 w 520"/>
                <a:gd name="T39" fmla="*/ 94 h 520"/>
                <a:gd name="T40" fmla="*/ 406 w 520"/>
                <a:gd name="T41" fmla="*/ 43 h 520"/>
                <a:gd name="T42" fmla="*/ 337 w 520"/>
                <a:gd name="T43" fmla="*/ 11 h 520"/>
                <a:gd name="T44" fmla="*/ 260 w 520"/>
                <a:gd name="T45" fmla="*/ 0 h 520"/>
                <a:gd name="T46" fmla="*/ 441 w 520"/>
                <a:gd name="T47" fmla="*/ 273 h 520"/>
                <a:gd name="T48" fmla="*/ 436 w 520"/>
                <a:gd name="T49" fmla="*/ 333 h 520"/>
                <a:gd name="T50" fmla="*/ 427 w 520"/>
                <a:gd name="T51" fmla="*/ 363 h 520"/>
                <a:gd name="T52" fmla="*/ 413 w 520"/>
                <a:gd name="T53" fmla="*/ 378 h 520"/>
                <a:gd name="T54" fmla="*/ 386 w 520"/>
                <a:gd name="T55" fmla="*/ 385 h 520"/>
                <a:gd name="T56" fmla="*/ 303 w 520"/>
                <a:gd name="T57" fmla="*/ 388 h 520"/>
                <a:gd name="T58" fmla="*/ 208 w 520"/>
                <a:gd name="T59" fmla="*/ 387 h 520"/>
                <a:gd name="T60" fmla="*/ 136 w 520"/>
                <a:gd name="T61" fmla="*/ 385 h 520"/>
                <a:gd name="T62" fmla="*/ 102 w 520"/>
                <a:gd name="T63" fmla="*/ 374 h 520"/>
                <a:gd name="T64" fmla="*/ 93 w 520"/>
                <a:gd name="T65" fmla="*/ 363 h 520"/>
                <a:gd name="T66" fmla="*/ 82 w 520"/>
                <a:gd name="T67" fmla="*/ 333 h 520"/>
                <a:gd name="T68" fmla="*/ 79 w 520"/>
                <a:gd name="T69" fmla="*/ 273 h 520"/>
                <a:gd name="T70" fmla="*/ 80 w 520"/>
                <a:gd name="T71" fmla="*/ 205 h 520"/>
                <a:gd name="T72" fmla="*/ 86 w 520"/>
                <a:gd name="T73" fmla="*/ 173 h 520"/>
                <a:gd name="T74" fmla="*/ 97 w 520"/>
                <a:gd name="T75" fmla="*/ 151 h 520"/>
                <a:gd name="T76" fmla="*/ 116 w 520"/>
                <a:gd name="T77" fmla="*/ 137 h 520"/>
                <a:gd name="T78" fmla="*/ 132 w 520"/>
                <a:gd name="T79" fmla="*/ 135 h 520"/>
                <a:gd name="T80" fmla="*/ 260 w 520"/>
                <a:gd name="T81" fmla="*/ 131 h 520"/>
                <a:gd name="T82" fmla="*/ 303 w 520"/>
                <a:gd name="T83" fmla="*/ 131 h 520"/>
                <a:gd name="T84" fmla="*/ 386 w 520"/>
                <a:gd name="T85" fmla="*/ 135 h 520"/>
                <a:gd name="T86" fmla="*/ 413 w 520"/>
                <a:gd name="T87" fmla="*/ 142 h 520"/>
                <a:gd name="T88" fmla="*/ 427 w 520"/>
                <a:gd name="T89" fmla="*/ 155 h 520"/>
                <a:gd name="T90" fmla="*/ 436 w 520"/>
                <a:gd name="T91" fmla="*/ 187 h 520"/>
                <a:gd name="T92" fmla="*/ 441 w 520"/>
                <a:gd name="T93" fmla="*/ 246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0" h="520">
                  <a:moveTo>
                    <a:pt x="260" y="0"/>
                  </a:moveTo>
                  <a:lnTo>
                    <a:pt x="260" y="0"/>
                  </a:lnTo>
                  <a:lnTo>
                    <a:pt x="233" y="0"/>
                  </a:lnTo>
                  <a:lnTo>
                    <a:pt x="208" y="4"/>
                  </a:lnTo>
                  <a:lnTo>
                    <a:pt x="183" y="11"/>
                  </a:lnTo>
                  <a:lnTo>
                    <a:pt x="158" y="20"/>
                  </a:lnTo>
                  <a:lnTo>
                    <a:pt x="136" y="31"/>
                  </a:lnTo>
                  <a:lnTo>
                    <a:pt x="114" y="43"/>
                  </a:lnTo>
                  <a:lnTo>
                    <a:pt x="95" y="60"/>
                  </a:lnTo>
                  <a:lnTo>
                    <a:pt x="75" y="76"/>
                  </a:lnTo>
                  <a:lnTo>
                    <a:pt x="59" y="94"/>
                  </a:lnTo>
                  <a:lnTo>
                    <a:pt x="44" y="114"/>
                  </a:lnTo>
                  <a:lnTo>
                    <a:pt x="30" y="135"/>
                  </a:lnTo>
                  <a:lnTo>
                    <a:pt x="19" y="158"/>
                  </a:lnTo>
                  <a:lnTo>
                    <a:pt x="10" y="182"/>
                  </a:lnTo>
                  <a:lnTo>
                    <a:pt x="5" y="207"/>
                  </a:lnTo>
                  <a:lnTo>
                    <a:pt x="1" y="234"/>
                  </a:lnTo>
                  <a:lnTo>
                    <a:pt x="0" y="259"/>
                  </a:lnTo>
                  <a:lnTo>
                    <a:pt x="0" y="259"/>
                  </a:lnTo>
                  <a:lnTo>
                    <a:pt x="1" y="286"/>
                  </a:lnTo>
                  <a:lnTo>
                    <a:pt x="5" y="313"/>
                  </a:lnTo>
                  <a:lnTo>
                    <a:pt x="10" y="336"/>
                  </a:lnTo>
                  <a:lnTo>
                    <a:pt x="19" y="361"/>
                  </a:lnTo>
                  <a:lnTo>
                    <a:pt x="30" y="383"/>
                  </a:lnTo>
                  <a:lnTo>
                    <a:pt x="44" y="405"/>
                  </a:lnTo>
                  <a:lnTo>
                    <a:pt x="59" y="426"/>
                  </a:lnTo>
                  <a:lnTo>
                    <a:pt x="75" y="444"/>
                  </a:lnTo>
                  <a:lnTo>
                    <a:pt x="95" y="460"/>
                  </a:lnTo>
                  <a:lnTo>
                    <a:pt x="114" y="476"/>
                  </a:lnTo>
                  <a:lnTo>
                    <a:pt x="136" y="489"/>
                  </a:lnTo>
                  <a:lnTo>
                    <a:pt x="158" y="500"/>
                  </a:lnTo>
                  <a:lnTo>
                    <a:pt x="183" y="509"/>
                  </a:lnTo>
                  <a:lnTo>
                    <a:pt x="208" y="514"/>
                  </a:lnTo>
                  <a:lnTo>
                    <a:pt x="233" y="520"/>
                  </a:lnTo>
                  <a:lnTo>
                    <a:pt x="260" y="520"/>
                  </a:lnTo>
                  <a:lnTo>
                    <a:pt x="260" y="520"/>
                  </a:lnTo>
                  <a:lnTo>
                    <a:pt x="287" y="520"/>
                  </a:lnTo>
                  <a:lnTo>
                    <a:pt x="312" y="514"/>
                  </a:lnTo>
                  <a:lnTo>
                    <a:pt x="337" y="509"/>
                  </a:lnTo>
                  <a:lnTo>
                    <a:pt x="361" y="500"/>
                  </a:lnTo>
                  <a:lnTo>
                    <a:pt x="384" y="489"/>
                  </a:lnTo>
                  <a:lnTo>
                    <a:pt x="406" y="476"/>
                  </a:lnTo>
                  <a:lnTo>
                    <a:pt x="425" y="460"/>
                  </a:lnTo>
                  <a:lnTo>
                    <a:pt x="443" y="444"/>
                  </a:lnTo>
                  <a:lnTo>
                    <a:pt x="459" y="426"/>
                  </a:lnTo>
                  <a:lnTo>
                    <a:pt x="476" y="405"/>
                  </a:lnTo>
                  <a:lnTo>
                    <a:pt x="488" y="383"/>
                  </a:lnTo>
                  <a:lnTo>
                    <a:pt x="499" y="361"/>
                  </a:lnTo>
                  <a:lnTo>
                    <a:pt x="508" y="336"/>
                  </a:lnTo>
                  <a:lnTo>
                    <a:pt x="515" y="313"/>
                  </a:lnTo>
                  <a:lnTo>
                    <a:pt x="519" y="286"/>
                  </a:lnTo>
                  <a:lnTo>
                    <a:pt x="520" y="259"/>
                  </a:lnTo>
                  <a:lnTo>
                    <a:pt x="520" y="259"/>
                  </a:lnTo>
                  <a:lnTo>
                    <a:pt x="519" y="234"/>
                  </a:lnTo>
                  <a:lnTo>
                    <a:pt x="515" y="207"/>
                  </a:lnTo>
                  <a:lnTo>
                    <a:pt x="508" y="182"/>
                  </a:lnTo>
                  <a:lnTo>
                    <a:pt x="499" y="158"/>
                  </a:lnTo>
                  <a:lnTo>
                    <a:pt x="488" y="135"/>
                  </a:lnTo>
                  <a:lnTo>
                    <a:pt x="476" y="114"/>
                  </a:lnTo>
                  <a:lnTo>
                    <a:pt x="459" y="94"/>
                  </a:lnTo>
                  <a:lnTo>
                    <a:pt x="443" y="76"/>
                  </a:lnTo>
                  <a:lnTo>
                    <a:pt x="425" y="60"/>
                  </a:lnTo>
                  <a:lnTo>
                    <a:pt x="406" y="43"/>
                  </a:lnTo>
                  <a:lnTo>
                    <a:pt x="384" y="31"/>
                  </a:lnTo>
                  <a:lnTo>
                    <a:pt x="361" y="20"/>
                  </a:lnTo>
                  <a:lnTo>
                    <a:pt x="337" y="11"/>
                  </a:lnTo>
                  <a:lnTo>
                    <a:pt x="312" y="4"/>
                  </a:lnTo>
                  <a:lnTo>
                    <a:pt x="287" y="0"/>
                  </a:lnTo>
                  <a:lnTo>
                    <a:pt x="260" y="0"/>
                  </a:lnTo>
                  <a:lnTo>
                    <a:pt x="260" y="0"/>
                  </a:lnTo>
                  <a:close/>
                  <a:moveTo>
                    <a:pt x="441" y="273"/>
                  </a:moveTo>
                  <a:lnTo>
                    <a:pt x="441" y="273"/>
                  </a:lnTo>
                  <a:lnTo>
                    <a:pt x="440" y="315"/>
                  </a:lnTo>
                  <a:lnTo>
                    <a:pt x="436" y="333"/>
                  </a:lnTo>
                  <a:lnTo>
                    <a:pt x="436" y="333"/>
                  </a:lnTo>
                  <a:lnTo>
                    <a:pt x="434" y="347"/>
                  </a:lnTo>
                  <a:lnTo>
                    <a:pt x="429" y="358"/>
                  </a:lnTo>
                  <a:lnTo>
                    <a:pt x="427" y="363"/>
                  </a:lnTo>
                  <a:lnTo>
                    <a:pt x="422" y="369"/>
                  </a:lnTo>
                  <a:lnTo>
                    <a:pt x="422" y="369"/>
                  </a:lnTo>
                  <a:lnTo>
                    <a:pt x="413" y="378"/>
                  </a:lnTo>
                  <a:lnTo>
                    <a:pt x="402" y="381"/>
                  </a:lnTo>
                  <a:lnTo>
                    <a:pt x="393" y="383"/>
                  </a:lnTo>
                  <a:lnTo>
                    <a:pt x="386" y="385"/>
                  </a:lnTo>
                  <a:lnTo>
                    <a:pt x="386" y="385"/>
                  </a:lnTo>
                  <a:lnTo>
                    <a:pt x="344" y="387"/>
                  </a:lnTo>
                  <a:lnTo>
                    <a:pt x="303" y="388"/>
                  </a:lnTo>
                  <a:lnTo>
                    <a:pt x="260" y="388"/>
                  </a:lnTo>
                  <a:lnTo>
                    <a:pt x="260" y="388"/>
                  </a:lnTo>
                  <a:lnTo>
                    <a:pt x="208" y="387"/>
                  </a:lnTo>
                  <a:lnTo>
                    <a:pt x="168" y="387"/>
                  </a:lnTo>
                  <a:lnTo>
                    <a:pt x="136" y="385"/>
                  </a:lnTo>
                  <a:lnTo>
                    <a:pt x="136" y="385"/>
                  </a:lnTo>
                  <a:lnTo>
                    <a:pt x="118" y="381"/>
                  </a:lnTo>
                  <a:lnTo>
                    <a:pt x="107" y="378"/>
                  </a:lnTo>
                  <a:lnTo>
                    <a:pt x="102" y="374"/>
                  </a:lnTo>
                  <a:lnTo>
                    <a:pt x="97" y="369"/>
                  </a:lnTo>
                  <a:lnTo>
                    <a:pt x="97" y="369"/>
                  </a:lnTo>
                  <a:lnTo>
                    <a:pt x="93" y="363"/>
                  </a:lnTo>
                  <a:lnTo>
                    <a:pt x="89" y="358"/>
                  </a:lnTo>
                  <a:lnTo>
                    <a:pt x="86" y="347"/>
                  </a:lnTo>
                  <a:lnTo>
                    <a:pt x="82" y="333"/>
                  </a:lnTo>
                  <a:lnTo>
                    <a:pt x="82" y="333"/>
                  </a:lnTo>
                  <a:lnTo>
                    <a:pt x="80" y="315"/>
                  </a:lnTo>
                  <a:lnTo>
                    <a:pt x="79" y="273"/>
                  </a:lnTo>
                  <a:lnTo>
                    <a:pt x="79" y="246"/>
                  </a:lnTo>
                  <a:lnTo>
                    <a:pt x="79" y="246"/>
                  </a:lnTo>
                  <a:lnTo>
                    <a:pt x="80" y="205"/>
                  </a:lnTo>
                  <a:lnTo>
                    <a:pt x="82" y="187"/>
                  </a:lnTo>
                  <a:lnTo>
                    <a:pt x="82" y="187"/>
                  </a:lnTo>
                  <a:lnTo>
                    <a:pt x="86" y="173"/>
                  </a:lnTo>
                  <a:lnTo>
                    <a:pt x="89" y="160"/>
                  </a:lnTo>
                  <a:lnTo>
                    <a:pt x="93" y="155"/>
                  </a:lnTo>
                  <a:lnTo>
                    <a:pt x="97" y="151"/>
                  </a:lnTo>
                  <a:lnTo>
                    <a:pt x="97" y="151"/>
                  </a:lnTo>
                  <a:lnTo>
                    <a:pt x="107" y="142"/>
                  </a:lnTo>
                  <a:lnTo>
                    <a:pt x="116" y="137"/>
                  </a:lnTo>
                  <a:lnTo>
                    <a:pt x="125" y="135"/>
                  </a:lnTo>
                  <a:lnTo>
                    <a:pt x="132" y="135"/>
                  </a:lnTo>
                  <a:lnTo>
                    <a:pt x="132" y="135"/>
                  </a:lnTo>
                  <a:lnTo>
                    <a:pt x="174" y="133"/>
                  </a:lnTo>
                  <a:lnTo>
                    <a:pt x="215" y="131"/>
                  </a:lnTo>
                  <a:lnTo>
                    <a:pt x="260" y="131"/>
                  </a:lnTo>
                  <a:lnTo>
                    <a:pt x="260" y="131"/>
                  </a:lnTo>
                  <a:lnTo>
                    <a:pt x="260" y="131"/>
                  </a:lnTo>
                  <a:lnTo>
                    <a:pt x="303" y="131"/>
                  </a:lnTo>
                  <a:lnTo>
                    <a:pt x="344" y="133"/>
                  </a:lnTo>
                  <a:lnTo>
                    <a:pt x="386" y="135"/>
                  </a:lnTo>
                  <a:lnTo>
                    <a:pt x="386" y="135"/>
                  </a:lnTo>
                  <a:lnTo>
                    <a:pt x="393" y="135"/>
                  </a:lnTo>
                  <a:lnTo>
                    <a:pt x="402" y="137"/>
                  </a:lnTo>
                  <a:lnTo>
                    <a:pt x="413" y="142"/>
                  </a:lnTo>
                  <a:lnTo>
                    <a:pt x="422" y="151"/>
                  </a:lnTo>
                  <a:lnTo>
                    <a:pt x="422" y="151"/>
                  </a:lnTo>
                  <a:lnTo>
                    <a:pt x="427" y="155"/>
                  </a:lnTo>
                  <a:lnTo>
                    <a:pt x="429" y="160"/>
                  </a:lnTo>
                  <a:lnTo>
                    <a:pt x="434" y="173"/>
                  </a:lnTo>
                  <a:lnTo>
                    <a:pt x="436" y="187"/>
                  </a:lnTo>
                  <a:lnTo>
                    <a:pt x="436" y="187"/>
                  </a:lnTo>
                  <a:lnTo>
                    <a:pt x="440" y="205"/>
                  </a:lnTo>
                  <a:lnTo>
                    <a:pt x="441" y="246"/>
                  </a:lnTo>
                  <a:lnTo>
                    <a:pt x="441" y="273"/>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90" name="Freeform 13"/>
            <p:cNvSpPr>
              <a:spLocks noEditPoints="1"/>
            </p:cNvSpPr>
            <p:nvPr/>
          </p:nvSpPr>
          <p:spPr bwMode="auto">
            <a:xfrm>
              <a:off x="5530851" y="4681538"/>
              <a:ext cx="412750" cy="412750"/>
            </a:xfrm>
            <a:custGeom>
              <a:avLst/>
              <a:gdLst>
                <a:gd name="T0" fmla="*/ 233 w 519"/>
                <a:gd name="T1" fmla="*/ 0 h 520"/>
                <a:gd name="T2" fmla="*/ 158 w 519"/>
                <a:gd name="T3" fmla="*/ 20 h 520"/>
                <a:gd name="T4" fmla="*/ 93 w 519"/>
                <a:gd name="T5" fmla="*/ 60 h 520"/>
                <a:gd name="T6" fmla="*/ 43 w 519"/>
                <a:gd name="T7" fmla="*/ 114 h 520"/>
                <a:gd name="T8" fmla="*/ 10 w 519"/>
                <a:gd name="T9" fmla="*/ 182 h 520"/>
                <a:gd name="T10" fmla="*/ 0 w 519"/>
                <a:gd name="T11" fmla="*/ 259 h 520"/>
                <a:gd name="T12" fmla="*/ 5 w 519"/>
                <a:gd name="T13" fmla="*/ 313 h 520"/>
                <a:gd name="T14" fmla="*/ 30 w 519"/>
                <a:gd name="T15" fmla="*/ 383 h 520"/>
                <a:gd name="T16" fmla="*/ 75 w 519"/>
                <a:gd name="T17" fmla="*/ 444 h 520"/>
                <a:gd name="T18" fmla="*/ 136 w 519"/>
                <a:gd name="T19" fmla="*/ 489 h 520"/>
                <a:gd name="T20" fmla="*/ 206 w 519"/>
                <a:gd name="T21" fmla="*/ 514 h 520"/>
                <a:gd name="T22" fmla="*/ 260 w 519"/>
                <a:gd name="T23" fmla="*/ 520 h 520"/>
                <a:gd name="T24" fmla="*/ 337 w 519"/>
                <a:gd name="T25" fmla="*/ 509 h 520"/>
                <a:gd name="T26" fmla="*/ 406 w 519"/>
                <a:gd name="T27" fmla="*/ 476 h 520"/>
                <a:gd name="T28" fmla="*/ 459 w 519"/>
                <a:gd name="T29" fmla="*/ 426 h 520"/>
                <a:gd name="T30" fmla="*/ 499 w 519"/>
                <a:gd name="T31" fmla="*/ 361 h 520"/>
                <a:gd name="T32" fmla="*/ 519 w 519"/>
                <a:gd name="T33" fmla="*/ 286 h 520"/>
                <a:gd name="T34" fmla="*/ 519 w 519"/>
                <a:gd name="T35" fmla="*/ 234 h 520"/>
                <a:gd name="T36" fmla="*/ 499 w 519"/>
                <a:gd name="T37" fmla="*/ 158 h 520"/>
                <a:gd name="T38" fmla="*/ 459 w 519"/>
                <a:gd name="T39" fmla="*/ 94 h 520"/>
                <a:gd name="T40" fmla="*/ 406 w 519"/>
                <a:gd name="T41" fmla="*/ 43 h 520"/>
                <a:gd name="T42" fmla="*/ 337 w 519"/>
                <a:gd name="T43" fmla="*/ 11 h 520"/>
                <a:gd name="T44" fmla="*/ 260 w 519"/>
                <a:gd name="T45" fmla="*/ 0 h 520"/>
                <a:gd name="T46" fmla="*/ 109 w 519"/>
                <a:gd name="T47" fmla="*/ 370 h 520"/>
                <a:gd name="T48" fmla="*/ 172 w 519"/>
                <a:gd name="T49" fmla="*/ 370 h 520"/>
                <a:gd name="T50" fmla="*/ 138 w 519"/>
                <a:gd name="T51" fmla="*/ 146 h 520"/>
                <a:gd name="T52" fmla="*/ 116 w 519"/>
                <a:gd name="T53" fmla="*/ 140 h 520"/>
                <a:gd name="T54" fmla="*/ 104 w 519"/>
                <a:gd name="T55" fmla="*/ 126 h 520"/>
                <a:gd name="T56" fmla="*/ 102 w 519"/>
                <a:gd name="T57" fmla="*/ 112 h 520"/>
                <a:gd name="T58" fmla="*/ 107 w 519"/>
                <a:gd name="T59" fmla="*/ 92 h 520"/>
                <a:gd name="T60" fmla="*/ 124 w 519"/>
                <a:gd name="T61" fmla="*/ 79 h 520"/>
                <a:gd name="T62" fmla="*/ 140 w 519"/>
                <a:gd name="T63" fmla="*/ 78 h 520"/>
                <a:gd name="T64" fmla="*/ 161 w 519"/>
                <a:gd name="T65" fmla="*/ 83 h 520"/>
                <a:gd name="T66" fmla="*/ 174 w 519"/>
                <a:gd name="T67" fmla="*/ 97 h 520"/>
                <a:gd name="T68" fmla="*/ 177 w 519"/>
                <a:gd name="T69" fmla="*/ 112 h 520"/>
                <a:gd name="T70" fmla="*/ 172 w 519"/>
                <a:gd name="T71" fmla="*/ 131 h 520"/>
                <a:gd name="T72" fmla="*/ 156 w 519"/>
                <a:gd name="T73" fmla="*/ 144 h 520"/>
                <a:gd name="T74" fmla="*/ 140 w 519"/>
                <a:gd name="T75" fmla="*/ 146 h 520"/>
                <a:gd name="T76" fmla="*/ 352 w 519"/>
                <a:gd name="T77" fmla="*/ 268 h 520"/>
                <a:gd name="T78" fmla="*/ 350 w 519"/>
                <a:gd name="T79" fmla="*/ 248 h 520"/>
                <a:gd name="T80" fmla="*/ 339 w 519"/>
                <a:gd name="T81" fmla="*/ 229 h 520"/>
                <a:gd name="T82" fmla="*/ 316 w 519"/>
                <a:gd name="T83" fmla="*/ 221 h 520"/>
                <a:gd name="T84" fmla="*/ 303 w 519"/>
                <a:gd name="T85" fmla="*/ 225 h 520"/>
                <a:gd name="T86" fmla="*/ 283 w 519"/>
                <a:gd name="T87" fmla="*/ 246 h 520"/>
                <a:gd name="T88" fmla="*/ 282 w 519"/>
                <a:gd name="T89" fmla="*/ 263 h 520"/>
                <a:gd name="T90" fmla="*/ 210 w 519"/>
                <a:gd name="T91" fmla="*/ 370 h 520"/>
                <a:gd name="T92" fmla="*/ 282 w 519"/>
                <a:gd name="T93" fmla="*/ 171 h 520"/>
                <a:gd name="T94" fmla="*/ 283 w 519"/>
                <a:gd name="T95" fmla="*/ 198 h 520"/>
                <a:gd name="T96" fmla="*/ 300 w 519"/>
                <a:gd name="T97" fmla="*/ 180 h 520"/>
                <a:gd name="T98" fmla="*/ 330 w 519"/>
                <a:gd name="T99" fmla="*/ 171 h 520"/>
                <a:gd name="T100" fmla="*/ 361 w 519"/>
                <a:gd name="T101" fmla="*/ 171 h 520"/>
                <a:gd name="T102" fmla="*/ 400 w 519"/>
                <a:gd name="T103" fmla="*/ 191 h 520"/>
                <a:gd name="T104" fmla="*/ 422 w 519"/>
                <a:gd name="T105" fmla="*/ 237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9" h="520">
                  <a:moveTo>
                    <a:pt x="260" y="0"/>
                  </a:moveTo>
                  <a:lnTo>
                    <a:pt x="260" y="0"/>
                  </a:lnTo>
                  <a:lnTo>
                    <a:pt x="233" y="0"/>
                  </a:lnTo>
                  <a:lnTo>
                    <a:pt x="206" y="4"/>
                  </a:lnTo>
                  <a:lnTo>
                    <a:pt x="181" y="11"/>
                  </a:lnTo>
                  <a:lnTo>
                    <a:pt x="158" y="20"/>
                  </a:lnTo>
                  <a:lnTo>
                    <a:pt x="136" y="31"/>
                  </a:lnTo>
                  <a:lnTo>
                    <a:pt x="115" y="43"/>
                  </a:lnTo>
                  <a:lnTo>
                    <a:pt x="93" y="60"/>
                  </a:lnTo>
                  <a:lnTo>
                    <a:pt x="75" y="76"/>
                  </a:lnTo>
                  <a:lnTo>
                    <a:pt x="59" y="94"/>
                  </a:lnTo>
                  <a:lnTo>
                    <a:pt x="43" y="114"/>
                  </a:lnTo>
                  <a:lnTo>
                    <a:pt x="30" y="135"/>
                  </a:lnTo>
                  <a:lnTo>
                    <a:pt x="19" y="158"/>
                  </a:lnTo>
                  <a:lnTo>
                    <a:pt x="10" y="182"/>
                  </a:lnTo>
                  <a:lnTo>
                    <a:pt x="5" y="207"/>
                  </a:lnTo>
                  <a:lnTo>
                    <a:pt x="0" y="234"/>
                  </a:lnTo>
                  <a:lnTo>
                    <a:pt x="0" y="259"/>
                  </a:lnTo>
                  <a:lnTo>
                    <a:pt x="0" y="259"/>
                  </a:lnTo>
                  <a:lnTo>
                    <a:pt x="0" y="286"/>
                  </a:lnTo>
                  <a:lnTo>
                    <a:pt x="5" y="313"/>
                  </a:lnTo>
                  <a:lnTo>
                    <a:pt x="10" y="336"/>
                  </a:lnTo>
                  <a:lnTo>
                    <a:pt x="19" y="361"/>
                  </a:lnTo>
                  <a:lnTo>
                    <a:pt x="30" y="383"/>
                  </a:lnTo>
                  <a:lnTo>
                    <a:pt x="43" y="405"/>
                  </a:lnTo>
                  <a:lnTo>
                    <a:pt x="59" y="426"/>
                  </a:lnTo>
                  <a:lnTo>
                    <a:pt x="75" y="444"/>
                  </a:lnTo>
                  <a:lnTo>
                    <a:pt x="93" y="460"/>
                  </a:lnTo>
                  <a:lnTo>
                    <a:pt x="115" y="476"/>
                  </a:lnTo>
                  <a:lnTo>
                    <a:pt x="136" y="489"/>
                  </a:lnTo>
                  <a:lnTo>
                    <a:pt x="158" y="500"/>
                  </a:lnTo>
                  <a:lnTo>
                    <a:pt x="181" y="509"/>
                  </a:lnTo>
                  <a:lnTo>
                    <a:pt x="206" y="514"/>
                  </a:lnTo>
                  <a:lnTo>
                    <a:pt x="233" y="520"/>
                  </a:lnTo>
                  <a:lnTo>
                    <a:pt x="260" y="520"/>
                  </a:lnTo>
                  <a:lnTo>
                    <a:pt x="260" y="520"/>
                  </a:lnTo>
                  <a:lnTo>
                    <a:pt x="285" y="520"/>
                  </a:lnTo>
                  <a:lnTo>
                    <a:pt x="312" y="514"/>
                  </a:lnTo>
                  <a:lnTo>
                    <a:pt x="337" y="509"/>
                  </a:lnTo>
                  <a:lnTo>
                    <a:pt x="361" y="500"/>
                  </a:lnTo>
                  <a:lnTo>
                    <a:pt x="384" y="489"/>
                  </a:lnTo>
                  <a:lnTo>
                    <a:pt x="406" y="476"/>
                  </a:lnTo>
                  <a:lnTo>
                    <a:pt x="425" y="460"/>
                  </a:lnTo>
                  <a:lnTo>
                    <a:pt x="443" y="444"/>
                  </a:lnTo>
                  <a:lnTo>
                    <a:pt x="459" y="426"/>
                  </a:lnTo>
                  <a:lnTo>
                    <a:pt x="476" y="405"/>
                  </a:lnTo>
                  <a:lnTo>
                    <a:pt x="488" y="383"/>
                  </a:lnTo>
                  <a:lnTo>
                    <a:pt x="499" y="361"/>
                  </a:lnTo>
                  <a:lnTo>
                    <a:pt x="508" y="336"/>
                  </a:lnTo>
                  <a:lnTo>
                    <a:pt x="515" y="313"/>
                  </a:lnTo>
                  <a:lnTo>
                    <a:pt x="519" y="286"/>
                  </a:lnTo>
                  <a:lnTo>
                    <a:pt x="519" y="259"/>
                  </a:lnTo>
                  <a:lnTo>
                    <a:pt x="519" y="259"/>
                  </a:lnTo>
                  <a:lnTo>
                    <a:pt x="519" y="234"/>
                  </a:lnTo>
                  <a:lnTo>
                    <a:pt x="515" y="207"/>
                  </a:lnTo>
                  <a:lnTo>
                    <a:pt x="508" y="182"/>
                  </a:lnTo>
                  <a:lnTo>
                    <a:pt x="499" y="158"/>
                  </a:lnTo>
                  <a:lnTo>
                    <a:pt x="488" y="135"/>
                  </a:lnTo>
                  <a:lnTo>
                    <a:pt x="476" y="114"/>
                  </a:lnTo>
                  <a:lnTo>
                    <a:pt x="459" y="94"/>
                  </a:lnTo>
                  <a:lnTo>
                    <a:pt x="443" y="76"/>
                  </a:lnTo>
                  <a:lnTo>
                    <a:pt x="425" y="60"/>
                  </a:lnTo>
                  <a:lnTo>
                    <a:pt x="406" y="43"/>
                  </a:lnTo>
                  <a:lnTo>
                    <a:pt x="384" y="31"/>
                  </a:lnTo>
                  <a:lnTo>
                    <a:pt x="361" y="20"/>
                  </a:lnTo>
                  <a:lnTo>
                    <a:pt x="337" y="11"/>
                  </a:lnTo>
                  <a:lnTo>
                    <a:pt x="312" y="4"/>
                  </a:lnTo>
                  <a:lnTo>
                    <a:pt x="285" y="0"/>
                  </a:lnTo>
                  <a:lnTo>
                    <a:pt x="260" y="0"/>
                  </a:lnTo>
                  <a:lnTo>
                    <a:pt x="260" y="0"/>
                  </a:lnTo>
                  <a:close/>
                  <a:moveTo>
                    <a:pt x="172" y="370"/>
                  </a:moveTo>
                  <a:lnTo>
                    <a:pt x="109" y="370"/>
                  </a:lnTo>
                  <a:lnTo>
                    <a:pt x="109" y="171"/>
                  </a:lnTo>
                  <a:lnTo>
                    <a:pt x="172" y="171"/>
                  </a:lnTo>
                  <a:lnTo>
                    <a:pt x="172" y="370"/>
                  </a:lnTo>
                  <a:close/>
                  <a:moveTo>
                    <a:pt x="140" y="146"/>
                  </a:moveTo>
                  <a:lnTo>
                    <a:pt x="138" y="146"/>
                  </a:lnTo>
                  <a:lnTo>
                    <a:pt x="138" y="146"/>
                  </a:lnTo>
                  <a:lnTo>
                    <a:pt x="131" y="146"/>
                  </a:lnTo>
                  <a:lnTo>
                    <a:pt x="124" y="144"/>
                  </a:lnTo>
                  <a:lnTo>
                    <a:pt x="116" y="140"/>
                  </a:lnTo>
                  <a:lnTo>
                    <a:pt x="111" y="137"/>
                  </a:lnTo>
                  <a:lnTo>
                    <a:pt x="107" y="131"/>
                  </a:lnTo>
                  <a:lnTo>
                    <a:pt x="104" y="126"/>
                  </a:lnTo>
                  <a:lnTo>
                    <a:pt x="102" y="119"/>
                  </a:lnTo>
                  <a:lnTo>
                    <a:pt x="102" y="112"/>
                  </a:lnTo>
                  <a:lnTo>
                    <a:pt x="102" y="112"/>
                  </a:lnTo>
                  <a:lnTo>
                    <a:pt x="102" y="105"/>
                  </a:lnTo>
                  <a:lnTo>
                    <a:pt x="104" y="99"/>
                  </a:lnTo>
                  <a:lnTo>
                    <a:pt x="107" y="92"/>
                  </a:lnTo>
                  <a:lnTo>
                    <a:pt x="111" y="87"/>
                  </a:lnTo>
                  <a:lnTo>
                    <a:pt x="118" y="83"/>
                  </a:lnTo>
                  <a:lnTo>
                    <a:pt x="124" y="79"/>
                  </a:lnTo>
                  <a:lnTo>
                    <a:pt x="131" y="78"/>
                  </a:lnTo>
                  <a:lnTo>
                    <a:pt x="140" y="78"/>
                  </a:lnTo>
                  <a:lnTo>
                    <a:pt x="140" y="78"/>
                  </a:lnTo>
                  <a:lnTo>
                    <a:pt x="149" y="78"/>
                  </a:lnTo>
                  <a:lnTo>
                    <a:pt x="156" y="79"/>
                  </a:lnTo>
                  <a:lnTo>
                    <a:pt x="161" y="83"/>
                  </a:lnTo>
                  <a:lnTo>
                    <a:pt x="167" y="87"/>
                  </a:lnTo>
                  <a:lnTo>
                    <a:pt x="172" y="92"/>
                  </a:lnTo>
                  <a:lnTo>
                    <a:pt x="174" y="97"/>
                  </a:lnTo>
                  <a:lnTo>
                    <a:pt x="177" y="105"/>
                  </a:lnTo>
                  <a:lnTo>
                    <a:pt x="177" y="112"/>
                  </a:lnTo>
                  <a:lnTo>
                    <a:pt x="177" y="112"/>
                  </a:lnTo>
                  <a:lnTo>
                    <a:pt x="177" y="119"/>
                  </a:lnTo>
                  <a:lnTo>
                    <a:pt x="176" y="126"/>
                  </a:lnTo>
                  <a:lnTo>
                    <a:pt x="172" y="131"/>
                  </a:lnTo>
                  <a:lnTo>
                    <a:pt x="167" y="137"/>
                  </a:lnTo>
                  <a:lnTo>
                    <a:pt x="161" y="140"/>
                  </a:lnTo>
                  <a:lnTo>
                    <a:pt x="156" y="144"/>
                  </a:lnTo>
                  <a:lnTo>
                    <a:pt x="147" y="146"/>
                  </a:lnTo>
                  <a:lnTo>
                    <a:pt x="140" y="146"/>
                  </a:lnTo>
                  <a:lnTo>
                    <a:pt x="140" y="146"/>
                  </a:lnTo>
                  <a:close/>
                  <a:moveTo>
                    <a:pt x="424" y="370"/>
                  </a:moveTo>
                  <a:lnTo>
                    <a:pt x="352" y="370"/>
                  </a:lnTo>
                  <a:lnTo>
                    <a:pt x="352" y="268"/>
                  </a:lnTo>
                  <a:lnTo>
                    <a:pt x="352" y="268"/>
                  </a:lnTo>
                  <a:lnTo>
                    <a:pt x="352" y="257"/>
                  </a:lnTo>
                  <a:lnTo>
                    <a:pt x="350" y="248"/>
                  </a:lnTo>
                  <a:lnTo>
                    <a:pt x="348" y="241"/>
                  </a:lnTo>
                  <a:lnTo>
                    <a:pt x="343" y="234"/>
                  </a:lnTo>
                  <a:lnTo>
                    <a:pt x="339" y="229"/>
                  </a:lnTo>
                  <a:lnTo>
                    <a:pt x="332" y="225"/>
                  </a:lnTo>
                  <a:lnTo>
                    <a:pt x="325" y="223"/>
                  </a:lnTo>
                  <a:lnTo>
                    <a:pt x="316" y="221"/>
                  </a:lnTo>
                  <a:lnTo>
                    <a:pt x="316" y="221"/>
                  </a:lnTo>
                  <a:lnTo>
                    <a:pt x="310" y="223"/>
                  </a:lnTo>
                  <a:lnTo>
                    <a:pt x="303" y="225"/>
                  </a:lnTo>
                  <a:lnTo>
                    <a:pt x="294" y="230"/>
                  </a:lnTo>
                  <a:lnTo>
                    <a:pt x="287" y="237"/>
                  </a:lnTo>
                  <a:lnTo>
                    <a:pt x="283" y="246"/>
                  </a:lnTo>
                  <a:lnTo>
                    <a:pt x="283" y="246"/>
                  </a:lnTo>
                  <a:lnTo>
                    <a:pt x="282" y="254"/>
                  </a:lnTo>
                  <a:lnTo>
                    <a:pt x="282" y="263"/>
                  </a:lnTo>
                  <a:lnTo>
                    <a:pt x="282" y="370"/>
                  </a:lnTo>
                  <a:lnTo>
                    <a:pt x="210" y="370"/>
                  </a:lnTo>
                  <a:lnTo>
                    <a:pt x="210" y="370"/>
                  </a:lnTo>
                  <a:lnTo>
                    <a:pt x="212" y="277"/>
                  </a:lnTo>
                  <a:lnTo>
                    <a:pt x="210" y="171"/>
                  </a:lnTo>
                  <a:lnTo>
                    <a:pt x="282" y="171"/>
                  </a:lnTo>
                  <a:lnTo>
                    <a:pt x="282" y="203"/>
                  </a:lnTo>
                  <a:lnTo>
                    <a:pt x="282" y="203"/>
                  </a:lnTo>
                  <a:lnTo>
                    <a:pt x="283" y="198"/>
                  </a:lnTo>
                  <a:lnTo>
                    <a:pt x="287" y="191"/>
                  </a:lnTo>
                  <a:lnTo>
                    <a:pt x="292" y="185"/>
                  </a:lnTo>
                  <a:lnTo>
                    <a:pt x="300" y="180"/>
                  </a:lnTo>
                  <a:lnTo>
                    <a:pt x="309" y="176"/>
                  </a:lnTo>
                  <a:lnTo>
                    <a:pt x="319" y="173"/>
                  </a:lnTo>
                  <a:lnTo>
                    <a:pt x="330" y="171"/>
                  </a:lnTo>
                  <a:lnTo>
                    <a:pt x="345" y="169"/>
                  </a:lnTo>
                  <a:lnTo>
                    <a:pt x="345" y="169"/>
                  </a:lnTo>
                  <a:lnTo>
                    <a:pt x="361" y="171"/>
                  </a:lnTo>
                  <a:lnTo>
                    <a:pt x="375" y="175"/>
                  </a:lnTo>
                  <a:lnTo>
                    <a:pt x="388" y="182"/>
                  </a:lnTo>
                  <a:lnTo>
                    <a:pt x="400" y="191"/>
                  </a:lnTo>
                  <a:lnTo>
                    <a:pt x="409" y="203"/>
                  </a:lnTo>
                  <a:lnTo>
                    <a:pt x="416" y="220"/>
                  </a:lnTo>
                  <a:lnTo>
                    <a:pt x="422" y="237"/>
                  </a:lnTo>
                  <a:lnTo>
                    <a:pt x="424" y="259"/>
                  </a:lnTo>
                  <a:lnTo>
                    <a:pt x="424" y="370"/>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91" name="Freeform 14"/>
            <p:cNvSpPr>
              <a:spLocks noEditPoints="1"/>
            </p:cNvSpPr>
            <p:nvPr/>
          </p:nvSpPr>
          <p:spPr bwMode="auto">
            <a:xfrm>
              <a:off x="6032501" y="4681538"/>
              <a:ext cx="412750" cy="412750"/>
            </a:xfrm>
            <a:custGeom>
              <a:avLst/>
              <a:gdLst>
                <a:gd name="T0" fmla="*/ 234 w 521"/>
                <a:gd name="T1" fmla="*/ 0 h 520"/>
                <a:gd name="T2" fmla="*/ 160 w 521"/>
                <a:gd name="T3" fmla="*/ 20 h 520"/>
                <a:gd name="T4" fmla="*/ 95 w 521"/>
                <a:gd name="T5" fmla="*/ 60 h 520"/>
                <a:gd name="T6" fmla="*/ 45 w 521"/>
                <a:gd name="T7" fmla="*/ 114 h 520"/>
                <a:gd name="T8" fmla="*/ 13 w 521"/>
                <a:gd name="T9" fmla="*/ 182 h 520"/>
                <a:gd name="T10" fmla="*/ 0 w 521"/>
                <a:gd name="T11" fmla="*/ 259 h 520"/>
                <a:gd name="T12" fmla="*/ 6 w 521"/>
                <a:gd name="T13" fmla="*/ 313 h 520"/>
                <a:gd name="T14" fmla="*/ 32 w 521"/>
                <a:gd name="T15" fmla="*/ 383 h 520"/>
                <a:gd name="T16" fmla="*/ 77 w 521"/>
                <a:gd name="T17" fmla="*/ 444 h 520"/>
                <a:gd name="T18" fmla="*/ 137 w 521"/>
                <a:gd name="T19" fmla="*/ 489 h 520"/>
                <a:gd name="T20" fmla="*/ 209 w 521"/>
                <a:gd name="T21" fmla="*/ 514 h 520"/>
                <a:gd name="T22" fmla="*/ 261 w 521"/>
                <a:gd name="T23" fmla="*/ 520 h 520"/>
                <a:gd name="T24" fmla="*/ 338 w 521"/>
                <a:gd name="T25" fmla="*/ 509 h 520"/>
                <a:gd name="T26" fmla="*/ 406 w 521"/>
                <a:gd name="T27" fmla="*/ 476 h 520"/>
                <a:gd name="T28" fmla="*/ 462 w 521"/>
                <a:gd name="T29" fmla="*/ 426 h 520"/>
                <a:gd name="T30" fmla="*/ 501 w 521"/>
                <a:gd name="T31" fmla="*/ 361 h 520"/>
                <a:gd name="T32" fmla="*/ 519 w 521"/>
                <a:gd name="T33" fmla="*/ 286 h 520"/>
                <a:gd name="T34" fmla="*/ 519 w 521"/>
                <a:gd name="T35" fmla="*/ 234 h 520"/>
                <a:gd name="T36" fmla="*/ 501 w 521"/>
                <a:gd name="T37" fmla="*/ 158 h 520"/>
                <a:gd name="T38" fmla="*/ 462 w 521"/>
                <a:gd name="T39" fmla="*/ 94 h 520"/>
                <a:gd name="T40" fmla="*/ 406 w 521"/>
                <a:gd name="T41" fmla="*/ 43 h 520"/>
                <a:gd name="T42" fmla="*/ 338 w 521"/>
                <a:gd name="T43" fmla="*/ 11 h 520"/>
                <a:gd name="T44" fmla="*/ 261 w 521"/>
                <a:gd name="T45" fmla="*/ 0 h 520"/>
                <a:gd name="T46" fmla="*/ 331 w 521"/>
                <a:gd name="T47" fmla="*/ 412 h 520"/>
                <a:gd name="T48" fmla="*/ 237 w 521"/>
                <a:gd name="T49" fmla="*/ 408 h 520"/>
                <a:gd name="T50" fmla="*/ 192 w 521"/>
                <a:gd name="T51" fmla="*/ 387 h 520"/>
                <a:gd name="T52" fmla="*/ 171 w 521"/>
                <a:gd name="T53" fmla="*/ 363 h 520"/>
                <a:gd name="T54" fmla="*/ 155 w 521"/>
                <a:gd name="T55" fmla="*/ 327 h 520"/>
                <a:gd name="T56" fmla="*/ 151 w 521"/>
                <a:gd name="T57" fmla="*/ 299 h 520"/>
                <a:gd name="T58" fmla="*/ 151 w 521"/>
                <a:gd name="T59" fmla="*/ 209 h 520"/>
                <a:gd name="T60" fmla="*/ 151 w 521"/>
                <a:gd name="T61" fmla="*/ 196 h 520"/>
                <a:gd name="T62" fmla="*/ 156 w 521"/>
                <a:gd name="T63" fmla="*/ 128 h 520"/>
                <a:gd name="T64" fmla="*/ 169 w 521"/>
                <a:gd name="T65" fmla="*/ 112 h 520"/>
                <a:gd name="T66" fmla="*/ 191 w 521"/>
                <a:gd name="T67" fmla="*/ 106 h 520"/>
                <a:gd name="T68" fmla="*/ 219 w 521"/>
                <a:gd name="T69" fmla="*/ 121 h 520"/>
                <a:gd name="T70" fmla="*/ 230 w 521"/>
                <a:gd name="T71" fmla="*/ 155 h 520"/>
                <a:gd name="T72" fmla="*/ 340 w 521"/>
                <a:gd name="T73" fmla="*/ 184 h 520"/>
                <a:gd name="T74" fmla="*/ 358 w 521"/>
                <a:gd name="T75" fmla="*/ 191 h 520"/>
                <a:gd name="T76" fmla="*/ 368 w 521"/>
                <a:gd name="T77" fmla="*/ 211 h 520"/>
                <a:gd name="T78" fmla="*/ 370 w 521"/>
                <a:gd name="T79" fmla="*/ 229 h 520"/>
                <a:gd name="T80" fmla="*/ 361 w 521"/>
                <a:gd name="T81" fmla="*/ 250 h 520"/>
                <a:gd name="T82" fmla="*/ 341 w 521"/>
                <a:gd name="T83" fmla="*/ 259 h 520"/>
                <a:gd name="T84" fmla="*/ 228 w 521"/>
                <a:gd name="T85" fmla="*/ 261 h 520"/>
                <a:gd name="T86" fmla="*/ 228 w 521"/>
                <a:gd name="T87" fmla="*/ 306 h 520"/>
                <a:gd name="T88" fmla="*/ 237 w 521"/>
                <a:gd name="T89" fmla="*/ 324 h 520"/>
                <a:gd name="T90" fmla="*/ 262 w 521"/>
                <a:gd name="T91" fmla="*/ 335 h 520"/>
                <a:gd name="T92" fmla="*/ 336 w 521"/>
                <a:gd name="T93" fmla="*/ 335 h 520"/>
                <a:gd name="T94" fmla="*/ 354 w 521"/>
                <a:gd name="T95" fmla="*/ 340 h 520"/>
                <a:gd name="T96" fmla="*/ 368 w 521"/>
                <a:gd name="T97" fmla="*/ 358 h 520"/>
                <a:gd name="T98" fmla="*/ 372 w 521"/>
                <a:gd name="T99" fmla="*/ 378 h 520"/>
                <a:gd name="T100" fmla="*/ 361 w 521"/>
                <a:gd name="T101" fmla="*/ 401 h 520"/>
                <a:gd name="T102" fmla="*/ 341 w 521"/>
                <a:gd name="T103" fmla="*/ 41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1" h="520">
                  <a:moveTo>
                    <a:pt x="261" y="0"/>
                  </a:moveTo>
                  <a:lnTo>
                    <a:pt x="261" y="0"/>
                  </a:lnTo>
                  <a:lnTo>
                    <a:pt x="234" y="0"/>
                  </a:lnTo>
                  <a:lnTo>
                    <a:pt x="209" y="4"/>
                  </a:lnTo>
                  <a:lnTo>
                    <a:pt x="183" y="11"/>
                  </a:lnTo>
                  <a:lnTo>
                    <a:pt x="160" y="20"/>
                  </a:lnTo>
                  <a:lnTo>
                    <a:pt x="137" y="31"/>
                  </a:lnTo>
                  <a:lnTo>
                    <a:pt x="115" y="43"/>
                  </a:lnTo>
                  <a:lnTo>
                    <a:pt x="95" y="60"/>
                  </a:lnTo>
                  <a:lnTo>
                    <a:pt x="77" y="76"/>
                  </a:lnTo>
                  <a:lnTo>
                    <a:pt x="59" y="94"/>
                  </a:lnTo>
                  <a:lnTo>
                    <a:pt x="45" y="114"/>
                  </a:lnTo>
                  <a:lnTo>
                    <a:pt x="32" y="135"/>
                  </a:lnTo>
                  <a:lnTo>
                    <a:pt x="22" y="158"/>
                  </a:lnTo>
                  <a:lnTo>
                    <a:pt x="13" y="182"/>
                  </a:lnTo>
                  <a:lnTo>
                    <a:pt x="6" y="207"/>
                  </a:lnTo>
                  <a:lnTo>
                    <a:pt x="2" y="234"/>
                  </a:lnTo>
                  <a:lnTo>
                    <a:pt x="0" y="259"/>
                  </a:lnTo>
                  <a:lnTo>
                    <a:pt x="0" y="259"/>
                  </a:lnTo>
                  <a:lnTo>
                    <a:pt x="2" y="286"/>
                  </a:lnTo>
                  <a:lnTo>
                    <a:pt x="6" y="313"/>
                  </a:lnTo>
                  <a:lnTo>
                    <a:pt x="13" y="336"/>
                  </a:lnTo>
                  <a:lnTo>
                    <a:pt x="22" y="361"/>
                  </a:lnTo>
                  <a:lnTo>
                    <a:pt x="32" y="383"/>
                  </a:lnTo>
                  <a:lnTo>
                    <a:pt x="45" y="405"/>
                  </a:lnTo>
                  <a:lnTo>
                    <a:pt x="59" y="426"/>
                  </a:lnTo>
                  <a:lnTo>
                    <a:pt x="77" y="444"/>
                  </a:lnTo>
                  <a:lnTo>
                    <a:pt x="95" y="460"/>
                  </a:lnTo>
                  <a:lnTo>
                    <a:pt x="115" y="476"/>
                  </a:lnTo>
                  <a:lnTo>
                    <a:pt x="137" y="489"/>
                  </a:lnTo>
                  <a:lnTo>
                    <a:pt x="160" y="500"/>
                  </a:lnTo>
                  <a:lnTo>
                    <a:pt x="183" y="509"/>
                  </a:lnTo>
                  <a:lnTo>
                    <a:pt x="209" y="514"/>
                  </a:lnTo>
                  <a:lnTo>
                    <a:pt x="234" y="520"/>
                  </a:lnTo>
                  <a:lnTo>
                    <a:pt x="261" y="520"/>
                  </a:lnTo>
                  <a:lnTo>
                    <a:pt x="261" y="520"/>
                  </a:lnTo>
                  <a:lnTo>
                    <a:pt x="288" y="520"/>
                  </a:lnTo>
                  <a:lnTo>
                    <a:pt x="313" y="514"/>
                  </a:lnTo>
                  <a:lnTo>
                    <a:pt x="338" y="509"/>
                  </a:lnTo>
                  <a:lnTo>
                    <a:pt x="363" y="500"/>
                  </a:lnTo>
                  <a:lnTo>
                    <a:pt x="385" y="489"/>
                  </a:lnTo>
                  <a:lnTo>
                    <a:pt x="406" y="476"/>
                  </a:lnTo>
                  <a:lnTo>
                    <a:pt x="426" y="460"/>
                  </a:lnTo>
                  <a:lnTo>
                    <a:pt x="446" y="444"/>
                  </a:lnTo>
                  <a:lnTo>
                    <a:pt x="462" y="426"/>
                  </a:lnTo>
                  <a:lnTo>
                    <a:pt x="476" y="405"/>
                  </a:lnTo>
                  <a:lnTo>
                    <a:pt x="491" y="383"/>
                  </a:lnTo>
                  <a:lnTo>
                    <a:pt x="501" y="361"/>
                  </a:lnTo>
                  <a:lnTo>
                    <a:pt x="509" y="336"/>
                  </a:lnTo>
                  <a:lnTo>
                    <a:pt x="516" y="313"/>
                  </a:lnTo>
                  <a:lnTo>
                    <a:pt x="519" y="286"/>
                  </a:lnTo>
                  <a:lnTo>
                    <a:pt x="521" y="259"/>
                  </a:lnTo>
                  <a:lnTo>
                    <a:pt x="521" y="259"/>
                  </a:lnTo>
                  <a:lnTo>
                    <a:pt x="519" y="234"/>
                  </a:lnTo>
                  <a:lnTo>
                    <a:pt x="516" y="207"/>
                  </a:lnTo>
                  <a:lnTo>
                    <a:pt x="509" y="182"/>
                  </a:lnTo>
                  <a:lnTo>
                    <a:pt x="501" y="158"/>
                  </a:lnTo>
                  <a:lnTo>
                    <a:pt x="491" y="135"/>
                  </a:lnTo>
                  <a:lnTo>
                    <a:pt x="476" y="114"/>
                  </a:lnTo>
                  <a:lnTo>
                    <a:pt x="462" y="94"/>
                  </a:lnTo>
                  <a:lnTo>
                    <a:pt x="446" y="76"/>
                  </a:lnTo>
                  <a:lnTo>
                    <a:pt x="426" y="60"/>
                  </a:lnTo>
                  <a:lnTo>
                    <a:pt x="406" y="43"/>
                  </a:lnTo>
                  <a:lnTo>
                    <a:pt x="385" y="31"/>
                  </a:lnTo>
                  <a:lnTo>
                    <a:pt x="363" y="20"/>
                  </a:lnTo>
                  <a:lnTo>
                    <a:pt x="338" y="11"/>
                  </a:lnTo>
                  <a:lnTo>
                    <a:pt x="313" y="4"/>
                  </a:lnTo>
                  <a:lnTo>
                    <a:pt x="288" y="0"/>
                  </a:lnTo>
                  <a:lnTo>
                    <a:pt x="261" y="0"/>
                  </a:lnTo>
                  <a:lnTo>
                    <a:pt x="261" y="0"/>
                  </a:lnTo>
                  <a:close/>
                  <a:moveTo>
                    <a:pt x="331" y="412"/>
                  </a:moveTo>
                  <a:lnTo>
                    <a:pt x="331" y="412"/>
                  </a:lnTo>
                  <a:lnTo>
                    <a:pt x="246" y="410"/>
                  </a:lnTo>
                  <a:lnTo>
                    <a:pt x="246" y="410"/>
                  </a:lnTo>
                  <a:lnTo>
                    <a:pt x="237" y="408"/>
                  </a:lnTo>
                  <a:lnTo>
                    <a:pt x="225" y="405"/>
                  </a:lnTo>
                  <a:lnTo>
                    <a:pt x="209" y="397"/>
                  </a:lnTo>
                  <a:lnTo>
                    <a:pt x="192" y="387"/>
                  </a:lnTo>
                  <a:lnTo>
                    <a:pt x="185" y="379"/>
                  </a:lnTo>
                  <a:lnTo>
                    <a:pt x="178" y="372"/>
                  </a:lnTo>
                  <a:lnTo>
                    <a:pt x="171" y="363"/>
                  </a:lnTo>
                  <a:lnTo>
                    <a:pt x="164" y="352"/>
                  </a:lnTo>
                  <a:lnTo>
                    <a:pt x="158" y="342"/>
                  </a:lnTo>
                  <a:lnTo>
                    <a:pt x="155" y="327"/>
                  </a:lnTo>
                  <a:lnTo>
                    <a:pt x="153" y="315"/>
                  </a:lnTo>
                  <a:lnTo>
                    <a:pt x="151" y="299"/>
                  </a:lnTo>
                  <a:lnTo>
                    <a:pt x="151" y="299"/>
                  </a:lnTo>
                  <a:lnTo>
                    <a:pt x="151" y="252"/>
                  </a:lnTo>
                  <a:lnTo>
                    <a:pt x="151" y="252"/>
                  </a:lnTo>
                  <a:lnTo>
                    <a:pt x="151" y="209"/>
                  </a:lnTo>
                  <a:lnTo>
                    <a:pt x="151" y="209"/>
                  </a:lnTo>
                  <a:lnTo>
                    <a:pt x="151" y="196"/>
                  </a:lnTo>
                  <a:lnTo>
                    <a:pt x="151" y="196"/>
                  </a:lnTo>
                  <a:lnTo>
                    <a:pt x="151" y="162"/>
                  </a:lnTo>
                  <a:lnTo>
                    <a:pt x="153" y="144"/>
                  </a:lnTo>
                  <a:lnTo>
                    <a:pt x="156" y="128"/>
                  </a:lnTo>
                  <a:lnTo>
                    <a:pt x="156" y="128"/>
                  </a:lnTo>
                  <a:lnTo>
                    <a:pt x="162" y="119"/>
                  </a:lnTo>
                  <a:lnTo>
                    <a:pt x="169" y="112"/>
                  </a:lnTo>
                  <a:lnTo>
                    <a:pt x="178" y="106"/>
                  </a:lnTo>
                  <a:lnTo>
                    <a:pt x="191" y="106"/>
                  </a:lnTo>
                  <a:lnTo>
                    <a:pt x="191" y="106"/>
                  </a:lnTo>
                  <a:lnTo>
                    <a:pt x="203" y="108"/>
                  </a:lnTo>
                  <a:lnTo>
                    <a:pt x="212" y="114"/>
                  </a:lnTo>
                  <a:lnTo>
                    <a:pt x="219" y="121"/>
                  </a:lnTo>
                  <a:lnTo>
                    <a:pt x="225" y="130"/>
                  </a:lnTo>
                  <a:lnTo>
                    <a:pt x="228" y="142"/>
                  </a:lnTo>
                  <a:lnTo>
                    <a:pt x="230" y="155"/>
                  </a:lnTo>
                  <a:lnTo>
                    <a:pt x="230" y="184"/>
                  </a:lnTo>
                  <a:lnTo>
                    <a:pt x="340" y="184"/>
                  </a:lnTo>
                  <a:lnTo>
                    <a:pt x="340" y="184"/>
                  </a:lnTo>
                  <a:lnTo>
                    <a:pt x="347" y="184"/>
                  </a:lnTo>
                  <a:lnTo>
                    <a:pt x="352" y="187"/>
                  </a:lnTo>
                  <a:lnTo>
                    <a:pt x="358" y="191"/>
                  </a:lnTo>
                  <a:lnTo>
                    <a:pt x="361" y="196"/>
                  </a:lnTo>
                  <a:lnTo>
                    <a:pt x="365" y="202"/>
                  </a:lnTo>
                  <a:lnTo>
                    <a:pt x="368" y="211"/>
                  </a:lnTo>
                  <a:lnTo>
                    <a:pt x="370" y="218"/>
                  </a:lnTo>
                  <a:lnTo>
                    <a:pt x="370" y="229"/>
                  </a:lnTo>
                  <a:lnTo>
                    <a:pt x="370" y="229"/>
                  </a:lnTo>
                  <a:lnTo>
                    <a:pt x="368" y="237"/>
                  </a:lnTo>
                  <a:lnTo>
                    <a:pt x="367" y="245"/>
                  </a:lnTo>
                  <a:lnTo>
                    <a:pt x="361" y="250"/>
                  </a:lnTo>
                  <a:lnTo>
                    <a:pt x="354" y="255"/>
                  </a:lnTo>
                  <a:lnTo>
                    <a:pt x="347" y="257"/>
                  </a:lnTo>
                  <a:lnTo>
                    <a:pt x="341" y="259"/>
                  </a:lnTo>
                  <a:lnTo>
                    <a:pt x="327" y="261"/>
                  </a:lnTo>
                  <a:lnTo>
                    <a:pt x="228" y="261"/>
                  </a:lnTo>
                  <a:lnTo>
                    <a:pt x="228" y="261"/>
                  </a:lnTo>
                  <a:lnTo>
                    <a:pt x="228" y="299"/>
                  </a:lnTo>
                  <a:lnTo>
                    <a:pt x="228" y="299"/>
                  </a:lnTo>
                  <a:lnTo>
                    <a:pt x="228" y="306"/>
                  </a:lnTo>
                  <a:lnTo>
                    <a:pt x="230" y="313"/>
                  </a:lnTo>
                  <a:lnTo>
                    <a:pt x="232" y="318"/>
                  </a:lnTo>
                  <a:lnTo>
                    <a:pt x="237" y="324"/>
                  </a:lnTo>
                  <a:lnTo>
                    <a:pt x="243" y="329"/>
                  </a:lnTo>
                  <a:lnTo>
                    <a:pt x="252" y="333"/>
                  </a:lnTo>
                  <a:lnTo>
                    <a:pt x="262" y="335"/>
                  </a:lnTo>
                  <a:lnTo>
                    <a:pt x="277" y="335"/>
                  </a:lnTo>
                  <a:lnTo>
                    <a:pt x="336" y="335"/>
                  </a:lnTo>
                  <a:lnTo>
                    <a:pt x="336" y="335"/>
                  </a:lnTo>
                  <a:lnTo>
                    <a:pt x="341" y="336"/>
                  </a:lnTo>
                  <a:lnTo>
                    <a:pt x="347" y="338"/>
                  </a:lnTo>
                  <a:lnTo>
                    <a:pt x="354" y="340"/>
                  </a:lnTo>
                  <a:lnTo>
                    <a:pt x="359" y="345"/>
                  </a:lnTo>
                  <a:lnTo>
                    <a:pt x="365" y="351"/>
                  </a:lnTo>
                  <a:lnTo>
                    <a:pt x="368" y="358"/>
                  </a:lnTo>
                  <a:lnTo>
                    <a:pt x="372" y="367"/>
                  </a:lnTo>
                  <a:lnTo>
                    <a:pt x="372" y="378"/>
                  </a:lnTo>
                  <a:lnTo>
                    <a:pt x="372" y="378"/>
                  </a:lnTo>
                  <a:lnTo>
                    <a:pt x="370" y="388"/>
                  </a:lnTo>
                  <a:lnTo>
                    <a:pt x="367" y="396"/>
                  </a:lnTo>
                  <a:lnTo>
                    <a:pt x="361" y="401"/>
                  </a:lnTo>
                  <a:lnTo>
                    <a:pt x="356" y="406"/>
                  </a:lnTo>
                  <a:lnTo>
                    <a:pt x="349" y="408"/>
                  </a:lnTo>
                  <a:lnTo>
                    <a:pt x="341" y="410"/>
                  </a:lnTo>
                  <a:lnTo>
                    <a:pt x="331" y="412"/>
                  </a:lnTo>
                  <a:lnTo>
                    <a:pt x="331" y="412"/>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92" name="Freeform 15"/>
            <p:cNvSpPr>
              <a:spLocks noEditPoints="1"/>
            </p:cNvSpPr>
            <p:nvPr/>
          </p:nvSpPr>
          <p:spPr bwMode="auto">
            <a:xfrm>
              <a:off x="5029201" y="4681538"/>
              <a:ext cx="414338" cy="412750"/>
            </a:xfrm>
            <a:custGeom>
              <a:avLst/>
              <a:gdLst>
                <a:gd name="T0" fmla="*/ 261 w 521"/>
                <a:gd name="T1" fmla="*/ 0 h 520"/>
                <a:gd name="T2" fmla="*/ 209 w 521"/>
                <a:gd name="T3" fmla="*/ 4 h 520"/>
                <a:gd name="T4" fmla="*/ 160 w 521"/>
                <a:gd name="T5" fmla="*/ 20 h 520"/>
                <a:gd name="T6" fmla="*/ 115 w 521"/>
                <a:gd name="T7" fmla="*/ 43 h 520"/>
                <a:gd name="T8" fmla="*/ 78 w 521"/>
                <a:gd name="T9" fmla="*/ 76 h 520"/>
                <a:gd name="T10" fmla="*/ 45 w 521"/>
                <a:gd name="T11" fmla="*/ 114 h 520"/>
                <a:gd name="T12" fmla="*/ 22 w 521"/>
                <a:gd name="T13" fmla="*/ 158 h 520"/>
                <a:gd name="T14" fmla="*/ 6 w 521"/>
                <a:gd name="T15" fmla="*/ 207 h 520"/>
                <a:gd name="T16" fmla="*/ 0 w 521"/>
                <a:gd name="T17" fmla="*/ 259 h 520"/>
                <a:gd name="T18" fmla="*/ 2 w 521"/>
                <a:gd name="T19" fmla="*/ 286 h 520"/>
                <a:gd name="T20" fmla="*/ 13 w 521"/>
                <a:gd name="T21" fmla="*/ 336 h 520"/>
                <a:gd name="T22" fmla="*/ 33 w 521"/>
                <a:gd name="T23" fmla="*/ 383 h 520"/>
                <a:gd name="T24" fmla="*/ 60 w 521"/>
                <a:gd name="T25" fmla="*/ 426 h 520"/>
                <a:gd name="T26" fmla="*/ 95 w 521"/>
                <a:gd name="T27" fmla="*/ 460 h 520"/>
                <a:gd name="T28" fmla="*/ 137 w 521"/>
                <a:gd name="T29" fmla="*/ 489 h 520"/>
                <a:gd name="T30" fmla="*/ 183 w 521"/>
                <a:gd name="T31" fmla="*/ 509 h 520"/>
                <a:gd name="T32" fmla="*/ 234 w 521"/>
                <a:gd name="T33" fmla="*/ 520 h 520"/>
                <a:gd name="T34" fmla="*/ 261 w 521"/>
                <a:gd name="T35" fmla="*/ 520 h 520"/>
                <a:gd name="T36" fmla="*/ 313 w 521"/>
                <a:gd name="T37" fmla="*/ 514 h 520"/>
                <a:gd name="T38" fmla="*/ 361 w 521"/>
                <a:gd name="T39" fmla="*/ 500 h 520"/>
                <a:gd name="T40" fmla="*/ 406 w 521"/>
                <a:gd name="T41" fmla="*/ 476 h 520"/>
                <a:gd name="T42" fmla="*/ 444 w 521"/>
                <a:gd name="T43" fmla="*/ 444 h 520"/>
                <a:gd name="T44" fmla="*/ 476 w 521"/>
                <a:gd name="T45" fmla="*/ 405 h 520"/>
                <a:gd name="T46" fmla="*/ 500 w 521"/>
                <a:gd name="T47" fmla="*/ 361 h 520"/>
                <a:gd name="T48" fmla="*/ 516 w 521"/>
                <a:gd name="T49" fmla="*/ 313 h 520"/>
                <a:gd name="T50" fmla="*/ 521 w 521"/>
                <a:gd name="T51" fmla="*/ 259 h 520"/>
                <a:gd name="T52" fmla="*/ 519 w 521"/>
                <a:gd name="T53" fmla="*/ 234 h 520"/>
                <a:gd name="T54" fmla="*/ 509 w 521"/>
                <a:gd name="T55" fmla="*/ 182 h 520"/>
                <a:gd name="T56" fmla="*/ 489 w 521"/>
                <a:gd name="T57" fmla="*/ 135 h 520"/>
                <a:gd name="T58" fmla="*/ 462 w 521"/>
                <a:gd name="T59" fmla="*/ 94 h 520"/>
                <a:gd name="T60" fmla="*/ 426 w 521"/>
                <a:gd name="T61" fmla="*/ 60 h 520"/>
                <a:gd name="T62" fmla="*/ 385 w 521"/>
                <a:gd name="T63" fmla="*/ 31 h 520"/>
                <a:gd name="T64" fmla="*/ 338 w 521"/>
                <a:gd name="T65" fmla="*/ 11 h 520"/>
                <a:gd name="T66" fmla="*/ 288 w 521"/>
                <a:gd name="T67" fmla="*/ 0 h 520"/>
                <a:gd name="T68" fmla="*/ 261 w 521"/>
                <a:gd name="T69" fmla="*/ 0 h 520"/>
                <a:gd name="T70" fmla="*/ 284 w 521"/>
                <a:gd name="T71" fmla="*/ 259 h 520"/>
                <a:gd name="T72" fmla="*/ 284 w 521"/>
                <a:gd name="T73" fmla="*/ 419 h 520"/>
                <a:gd name="T74" fmla="*/ 218 w 521"/>
                <a:gd name="T75" fmla="*/ 419 h 520"/>
                <a:gd name="T76" fmla="*/ 185 w 521"/>
                <a:gd name="T77" fmla="*/ 259 h 520"/>
                <a:gd name="T78" fmla="*/ 218 w 521"/>
                <a:gd name="T79" fmla="*/ 202 h 520"/>
                <a:gd name="T80" fmla="*/ 218 w 521"/>
                <a:gd name="T81" fmla="*/ 166 h 520"/>
                <a:gd name="T82" fmla="*/ 221 w 521"/>
                <a:gd name="T83" fmla="*/ 144 h 520"/>
                <a:gd name="T84" fmla="*/ 230 w 521"/>
                <a:gd name="T85" fmla="*/ 121 h 520"/>
                <a:gd name="T86" fmla="*/ 252 w 521"/>
                <a:gd name="T87" fmla="*/ 105 h 520"/>
                <a:gd name="T88" fmla="*/ 286 w 521"/>
                <a:gd name="T89" fmla="*/ 97 h 520"/>
                <a:gd name="T90" fmla="*/ 334 w 521"/>
                <a:gd name="T91" fmla="*/ 153 h 520"/>
                <a:gd name="T92" fmla="*/ 298 w 521"/>
                <a:gd name="T93" fmla="*/ 153 h 520"/>
                <a:gd name="T94" fmla="*/ 295 w 521"/>
                <a:gd name="T95" fmla="*/ 153 h 520"/>
                <a:gd name="T96" fmla="*/ 286 w 521"/>
                <a:gd name="T97" fmla="*/ 160 h 520"/>
                <a:gd name="T98" fmla="*/ 284 w 521"/>
                <a:gd name="T99" fmla="*/ 202 h 520"/>
                <a:gd name="T100" fmla="*/ 329 w 521"/>
                <a:gd name="T101" fmla="*/ 25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1" h="520">
                  <a:moveTo>
                    <a:pt x="261" y="0"/>
                  </a:moveTo>
                  <a:lnTo>
                    <a:pt x="261" y="0"/>
                  </a:lnTo>
                  <a:lnTo>
                    <a:pt x="234" y="0"/>
                  </a:lnTo>
                  <a:lnTo>
                    <a:pt x="209" y="4"/>
                  </a:lnTo>
                  <a:lnTo>
                    <a:pt x="183" y="11"/>
                  </a:lnTo>
                  <a:lnTo>
                    <a:pt x="160" y="20"/>
                  </a:lnTo>
                  <a:lnTo>
                    <a:pt x="137" y="31"/>
                  </a:lnTo>
                  <a:lnTo>
                    <a:pt x="115" y="43"/>
                  </a:lnTo>
                  <a:lnTo>
                    <a:pt x="95" y="60"/>
                  </a:lnTo>
                  <a:lnTo>
                    <a:pt x="78" y="76"/>
                  </a:lnTo>
                  <a:lnTo>
                    <a:pt x="60" y="94"/>
                  </a:lnTo>
                  <a:lnTo>
                    <a:pt x="45" y="114"/>
                  </a:lnTo>
                  <a:lnTo>
                    <a:pt x="33" y="135"/>
                  </a:lnTo>
                  <a:lnTo>
                    <a:pt x="22" y="158"/>
                  </a:lnTo>
                  <a:lnTo>
                    <a:pt x="13" y="182"/>
                  </a:lnTo>
                  <a:lnTo>
                    <a:pt x="6" y="207"/>
                  </a:lnTo>
                  <a:lnTo>
                    <a:pt x="2" y="234"/>
                  </a:lnTo>
                  <a:lnTo>
                    <a:pt x="0" y="259"/>
                  </a:lnTo>
                  <a:lnTo>
                    <a:pt x="0" y="259"/>
                  </a:lnTo>
                  <a:lnTo>
                    <a:pt x="2" y="286"/>
                  </a:lnTo>
                  <a:lnTo>
                    <a:pt x="6" y="313"/>
                  </a:lnTo>
                  <a:lnTo>
                    <a:pt x="13" y="336"/>
                  </a:lnTo>
                  <a:lnTo>
                    <a:pt x="22" y="361"/>
                  </a:lnTo>
                  <a:lnTo>
                    <a:pt x="33" y="383"/>
                  </a:lnTo>
                  <a:lnTo>
                    <a:pt x="45" y="405"/>
                  </a:lnTo>
                  <a:lnTo>
                    <a:pt x="60" y="426"/>
                  </a:lnTo>
                  <a:lnTo>
                    <a:pt x="78" y="444"/>
                  </a:lnTo>
                  <a:lnTo>
                    <a:pt x="95" y="460"/>
                  </a:lnTo>
                  <a:lnTo>
                    <a:pt x="115" y="476"/>
                  </a:lnTo>
                  <a:lnTo>
                    <a:pt x="137" y="489"/>
                  </a:lnTo>
                  <a:lnTo>
                    <a:pt x="160" y="500"/>
                  </a:lnTo>
                  <a:lnTo>
                    <a:pt x="183" y="509"/>
                  </a:lnTo>
                  <a:lnTo>
                    <a:pt x="209" y="514"/>
                  </a:lnTo>
                  <a:lnTo>
                    <a:pt x="234" y="520"/>
                  </a:lnTo>
                  <a:lnTo>
                    <a:pt x="261" y="520"/>
                  </a:lnTo>
                  <a:lnTo>
                    <a:pt x="261" y="520"/>
                  </a:lnTo>
                  <a:lnTo>
                    <a:pt x="288" y="520"/>
                  </a:lnTo>
                  <a:lnTo>
                    <a:pt x="313" y="514"/>
                  </a:lnTo>
                  <a:lnTo>
                    <a:pt x="338" y="509"/>
                  </a:lnTo>
                  <a:lnTo>
                    <a:pt x="361" y="500"/>
                  </a:lnTo>
                  <a:lnTo>
                    <a:pt x="385" y="489"/>
                  </a:lnTo>
                  <a:lnTo>
                    <a:pt x="406" y="476"/>
                  </a:lnTo>
                  <a:lnTo>
                    <a:pt x="426" y="460"/>
                  </a:lnTo>
                  <a:lnTo>
                    <a:pt x="444" y="444"/>
                  </a:lnTo>
                  <a:lnTo>
                    <a:pt x="462" y="426"/>
                  </a:lnTo>
                  <a:lnTo>
                    <a:pt x="476" y="405"/>
                  </a:lnTo>
                  <a:lnTo>
                    <a:pt x="489" y="383"/>
                  </a:lnTo>
                  <a:lnTo>
                    <a:pt x="500" y="361"/>
                  </a:lnTo>
                  <a:lnTo>
                    <a:pt x="509" y="336"/>
                  </a:lnTo>
                  <a:lnTo>
                    <a:pt x="516" y="313"/>
                  </a:lnTo>
                  <a:lnTo>
                    <a:pt x="519" y="286"/>
                  </a:lnTo>
                  <a:lnTo>
                    <a:pt x="521" y="259"/>
                  </a:lnTo>
                  <a:lnTo>
                    <a:pt x="521" y="259"/>
                  </a:lnTo>
                  <a:lnTo>
                    <a:pt x="519" y="234"/>
                  </a:lnTo>
                  <a:lnTo>
                    <a:pt x="516" y="207"/>
                  </a:lnTo>
                  <a:lnTo>
                    <a:pt x="509" y="182"/>
                  </a:lnTo>
                  <a:lnTo>
                    <a:pt x="500" y="158"/>
                  </a:lnTo>
                  <a:lnTo>
                    <a:pt x="489" y="135"/>
                  </a:lnTo>
                  <a:lnTo>
                    <a:pt x="476" y="114"/>
                  </a:lnTo>
                  <a:lnTo>
                    <a:pt x="462" y="94"/>
                  </a:lnTo>
                  <a:lnTo>
                    <a:pt x="444" y="76"/>
                  </a:lnTo>
                  <a:lnTo>
                    <a:pt x="426" y="60"/>
                  </a:lnTo>
                  <a:lnTo>
                    <a:pt x="406" y="43"/>
                  </a:lnTo>
                  <a:lnTo>
                    <a:pt x="385" y="31"/>
                  </a:lnTo>
                  <a:lnTo>
                    <a:pt x="361" y="20"/>
                  </a:lnTo>
                  <a:lnTo>
                    <a:pt x="338" y="11"/>
                  </a:lnTo>
                  <a:lnTo>
                    <a:pt x="313" y="4"/>
                  </a:lnTo>
                  <a:lnTo>
                    <a:pt x="288" y="0"/>
                  </a:lnTo>
                  <a:lnTo>
                    <a:pt x="261" y="0"/>
                  </a:lnTo>
                  <a:lnTo>
                    <a:pt x="261" y="0"/>
                  </a:lnTo>
                  <a:close/>
                  <a:moveTo>
                    <a:pt x="329" y="259"/>
                  </a:moveTo>
                  <a:lnTo>
                    <a:pt x="284" y="259"/>
                  </a:lnTo>
                  <a:lnTo>
                    <a:pt x="284" y="259"/>
                  </a:lnTo>
                  <a:lnTo>
                    <a:pt x="284" y="419"/>
                  </a:lnTo>
                  <a:lnTo>
                    <a:pt x="218" y="419"/>
                  </a:lnTo>
                  <a:lnTo>
                    <a:pt x="218" y="419"/>
                  </a:lnTo>
                  <a:lnTo>
                    <a:pt x="218" y="259"/>
                  </a:lnTo>
                  <a:lnTo>
                    <a:pt x="185" y="259"/>
                  </a:lnTo>
                  <a:lnTo>
                    <a:pt x="185" y="202"/>
                  </a:lnTo>
                  <a:lnTo>
                    <a:pt x="218" y="202"/>
                  </a:lnTo>
                  <a:lnTo>
                    <a:pt x="218" y="166"/>
                  </a:lnTo>
                  <a:lnTo>
                    <a:pt x="218" y="166"/>
                  </a:lnTo>
                  <a:lnTo>
                    <a:pt x="218" y="155"/>
                  </a:lnTo>
                  <a:lnTo>
                    <a:pt x="221" y="144"/>
                  </a:lnTo>
                  <a:lnTo>
                    <a:pt x="225" y="131"/>
                  </a:lnTo>
                  <a:lnTo>
                    <a:pt x="230" y="121"/>
                  </a:lnTo>
                  <a:lnTo>
                    <a:pt x="239" y="112"/>
                  </a:lnTo>
                  <a:lnTo>
                    <a:pt x="252" y="105"/>
                  </a:lnTo>
                  <a:lnTo>
                    <a:pt x="266" y="99"/>
                  </a:lnTo>
                  <a:lnTo>
                    <a:pt x="286" y="97"/>
                  </a:lnTo>
                  <a:lnTo>
                    <a:pt x="334" y="97"/>
                  </a:lnTo>
                  <a:lnTo>
                    <a:pt x="334" y="153"/>
                  </a:lnTo>
                  <a:lnTo>
                    <a:pt x="334" y="153"/>
                  </a:lnTo>
                  <a:lnTo>
                    <a:pt x="298" y="153"/>
                  </a:lnTo>
                  <a:lnTo>
                    <a:pt x="298" y="153"/>
                  </a:lnTo>
                  <a:lnTo>
                    <a:pt x="295" y="153"/>
                  </a:lnTo>
                  <a:lnTo>
                    <a:pt x="289" y="157"/>
                  </a:lnTo>
                  <a:lnTo>
                    <a:pt x="286" y="160"/>
                  </a:lnTo>
                  <a:lnTo>
                    <a:pt x="284" y="169"/>
                  </a:lnTo>
                  <a:lnTo>
                    <a:pt x="284" y="202"/>
                  </a:lnTo>
                  <a:lnTo>
                    <a:pt x="336" y="202"/>
                  </a:lnTo>
                  <a:lnTo>
                    <a:pt x="329" y="259"/>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93" name="Freeform 86"/>
            <p:cNvSpPr>
              <a:spLocks noEditPoints="1"/>
            </p:cNvSpPr>
            <p:nvPr/>
          </p:nvSpPr>
          <p:spPr bwMode="auto">
            <a:xfrm>
              <a:off x="4702176" y="5324475"/>
              <a:ext cx="176213" cy="295275"/>
            </a:xfrm>
            <a:custGeom>
              <a:avLst/>
              <a:gdLst>
                <a:gd name="T0" fmla="*/ 111 w 223"/>
                <a:gd name="T1" fmla="*/ 372 h 372"/>
                <a:gd name="T2" fmla="*/ 70 w 223"/>
                <a:gd name="T3" fmla="*/ 364 h 372"/>
                <a:gd name="T4" fmla="*/ 34 w 223"/>
                <a:gd name="T5" fmla="*/ 343 h 372"/>
                <a:gd name="T6" fmla="*/ 20 w 223"/>
                <a:gd name="T7" fmla="*/ 327 h 372"/>
                <a:gd name="T8" fmla="*/ 9 w 223"/>
                <a:gd name="T9" fmla="*/ 309 h 372"/>
                <a:gd name="T10" fmla="*/ 4 w 223"/>
                <a:gd name="T11" fmla="*/ 287 h 372"/>
                <a:gd name="T12" fmla="*/ 0 w 223"/>
                <a:gd name="T13" fmla="*/ 262 h 372"/>
                <a:gd name="T14" fmla="*/ 0 w 223"/>
                <a:gd name="T15" fmla="*/ 109 h 372"/>
                <a:gd name="T16" fmla="*/ 4 w 223"/>
                <a:gd name="T17" fmla="*/ 84 h 372"/>
                <a:gd name="T18" fmla="*/ 9 w 223"/>
                <a:gd name="T19" fmla="*/ 63 h 372"/>
                <a:gd name="T20" fmla="*/ 20 w 223"/>
                <a:gd name="T21" fmla="*/ 43 h 372"/>
                <a:gd name="T22" fmla="*/ 34 w 223"/>
                <a:gd name="T23" fmla="*/ 28 h 372"/>
                <a:gd name="T24" fmla="*/ 70 w 223"/>
                <a:gd name="T25" fmla="*/ 7 h 372"/>
                <a:gd name="T26" fmla="*/ 111 w 223"/>
                <a:gd name="T27" fmla="*/ 0 h 372"/>
                <a:gd name="T28" fmla="*/ 133 w 223"/>
                <a:gd name="T29" fmla="*/ 1 h 372"/>
                <a:gd name="T30" fmla="*/ 173 w 223"/>
                <a:gd name="T31" fmla="*/ 16 h 372"/>
                <a:gd name="T32" fmla="*/ 196 w 223"/>
                <a:gd name="T33" fmla="*/ 36 h 372"/>
                <a:gd name="T34" fmla="*/ 208 w 223"/>
                <a:gd name="T35" fmla="*/ 52 h 372"/>
                <a:gd name="T36" fmla="*/ 217 w 223"/>
                <a:gd name="T37" fmla="*/ 73 h 372"/>
                <a:gd name="T38" fmla="*/ 223 w 223"/>
                <a:gd name="T39" fmla="*/ 97 h 372"/>
                <a:gd name="T40" fmla="*/ 223 w 223"/>
                <a:gd name="T41" fmla="*/ 262 h 372"/>
                <a:gd name="T42" fmla="*/ 223 w 223"/>
                <a:gd name="T43" fmla="*/ 275 h 372"/>
                <a:gd name="T44" fmla="*/ 217 w 223"/>
                <a:gd name="T45" fmla="*/ 298 h 372"/>
                <a:gd name="T46" fmla="*/ 208 w 223"/>
                <a:gd name="T47" fmla="*/ 318 h 372"/>
                <a:gd name="T48" fmla="*/ 196 w 223"/>
                <a:gd name="T49" fmla="*/ 336 h 372"/>
                <a:gd name="T50" fmla="*/ 173 w 223"/>
                <a:gd name="T51" fmla="*/ 355 h 372"/>
                <a:gd name="T52" fmla="*/ 133 w 223"/>
                <a:gd name="T53" fmla="*/ 370 h 372"/>
                <a:gd name="T54" fmla="*/ 111 w 223"/>
                <a:gd name="T55" fmla="*/ 372 h 372"/>
                <a:gd name="T56" fmla="*/ 156 w 223"/>
                <a:gd name="T57" fmla="*/ 109 h 372"/>
                <a:gd name="T58" fmla="*/ 153 w 223"/>
                <a:gd name="T59" fmla="*/ 89 h 372"/>
                <a:gd name="T60" fmla="*/ 144 w 223"/>
                <a:gd name="T61" fmla="*/ 73 h 372"/>
                <a:gd name="T62" fmla="*/ 129 w 223"/>
                <a:gd name="T63" fmla="*/ 63 h 372"/>
                <a:gd name="T64" fmla="*/ 111 w 223"/>
                <a:gd name="T65" fmla="*/ 61 h 372"/>
                <a:gd name="T66" fmla="*/ 102 w 223"/>
                <a:gd name="T67" fmla="*/ 61 h 372"/>
                <a:gd name="T68" fmla="*/ 86 w 223"/>
                <a:gd name="T69" fmla="*/ 68 h 372"/>
                <a:gd name="T70" fmla="*/ 74 w 223"/>
                <a:gd name="T71" fmla="*/ 80 h 372"/>
                <a:gd name="T72" fmla="*/ 68 w 223"/>
                <a:gd name="T73" fmla="*/ 98 h 372"/>
                <a:gd name="T74" fmla="*/ 67 w 223"/>
                <a:gd name="T75" fmla="*/ 262 h 372"/>
                <a:gd name="T76" fmla="*/ 68 w 223"/>
                <a:gd name="T77" fmla="*/ 273 h 372"/>
                <a:gd name="T78" fmla="*/ 74 w 223"/>
                <a:gd name="T79" fmla="*/ 291 h 372"/>
                <a:gd name="T80" fmla="*/ 86 w 223"/>
                <a:gd name="T81" fmla="*/ 303 h 372"/>
                <a:gd name="T82" fmla="*/ 102 w 223"/>
                <a:gd name="T83" fmla="*/ 310 h 372"/>
                <a:gd name="T84" fmla="*/ 111 w 223"/>
                <a:gd name="T85" fmla="*/ 310 h 372"/>
                <a:gd name="T86" fmla="*/ 129 w 223"/>
                <a:gd name="T87" fmla="*/ 307 h 372"/>
                <a:gd name="T88" fmla="*/ 144 w 223"/>
                <a:gd name="T89" fmla="*/ 298 h 372"/>
                <a:gd name="T90" fmla="*/ 153 w 223"/>
                <a:gd name="T91" fmla="*/ 282 h 372"/>
                <a:gd name="T92" fmla="*/ 156 w 223"/>
                <a:gd name="T93" fmla="*/ 26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3" h="372">
                  <a:moveTo>
                    <a:pt x="111" y="372"/>
                  </a:moveTo>
                  <a:lnTo>
                    <a:pt x="111" y="372"/>
                  </a:lnTo>
                  <a:lnTo>
                    <a:pt x="90" y="370"/>
                  </a:lnTo>
                  <a:lnTo>
                    <a:pt x="70" y="364"/>
                  </a:lnTo>
                  <a:lnTo>
                    <a:pt x="50" y="355"/>
                  </a:lnTo>
                  <a:lnTo>
                    <a:pt x="34" y="343"/>
                  </a:lnTo>
                  <a:lnTo>
                    <a:pt x="27" y="336"/>
                  </a:lnTo>
                  <a:lnTo>
                    <a:pt x="20" y="327"/>
                  </a:lnTo>
                  <a:lnTo>
                    <a:pt x="14" y="318"/>
                  </a:lnTo>
                  <a:lnTo>
                    <a:pt x="9" y="309"/>
                  </a:lnTo>
                  <a:lnTo>
                    <a:pt x="5" y="298"/>
                  </a:lnTo>
                  <a:lnTo>
                    <a:pt x="4" y="287"/>
                  </a:lnTo>
                  <a:lnTo>
                    <a:pt x="2" y="275"/>
                  </a:lnTo>
                  <a:lnTo>
                    <a:pt x="0" y="262"/>
                  </a:lnTo>
                  <a:lnTo>
                    <a:pt x="0" y="109"/>
                  </a:lnTo>
                  <a:lnTo>
                    <a:pt x="0" y="109"/>
                  </a:lnTo>
                  <a:lnTo>
                    <a:pt x="2" y="97"/>
                  </a:lnTo>
                  <a:lnTo>
                    <a:pt x="4" y="84"/>
                  </a:lnTo>
                  <a:lnTo>
                    <a:pt x="5" y="73"/>
                  </a:lnTo>
                  <a:lnTo>
                    <a:pt x="9" y="63"/>
                  </a:lnTo>
                  <a:lnTo>
                    <a:pt x="14" y="52"/>
                  </a:lnTo>
                  <a:lnTo>
                    <a:pt x="20" y="43"/>
                  </a:lnTo>
                  <a:lnTo>
                    <a:pt x="27" y="36"/>
                  </a:lnTo>
                  <a:lnTo>
                    <a:pt x="34" y="28"/>
                  </a:lnTo>
                  <a:lnTo>
                    <a:pt x="50" y="16"/>
                  </a:lnTo>
                  <a:lnTo>
                    <a:pt x="70" y="7"/>
                  </a:lnTo>
                  <a:lnTo>
                    <a:pt x="90" y="1"/>
                  </a:lnTo>
                  <a:lnTo>
                    <a:pt x="111" y="0"/>
                  </a:lnTo>
                  <a:lnTo>
                    <a:pt x="111" y="0"/>
                  </a:lnTo>
                  <a:lnTo>
                    <a:pt x="133" y="1"/>
                  </a:lnTo>
                  <a:lnTo>
                    <a:pt x="155" y="7"/>
                  </a:lnTo>
                  <a:lnTo>
                    <a:pt x="173" y="16"/>
                  </a:lnTo>
                  <a:lnTo>
                    <a:pt x="189" y="28"/>
                  </a:lnTo>
                  <a:lnTo>
                    <a:pt x="196" y="36"/>
                  </a:lnTo>
                  <a:lnTo>
                    <a:pt x="203" y="43"/>
                  </a:lnTo>
                  <a:lnTo>
                    <a:pt x="208" y="52"/>
                  </a:lnTo>
                  <a:lnTo>
                    <a:pt x="214" y="63"/>
                  </a:lnTo>
                  <a:lnTo>
                    <a:pt x="217" y="73"/>
                  </a:lnTo>
                  <a:lnTo>
                    <a:pt x="221" y="84"/>
                  </a:lnTo>
                  <a:lnTo>
                    <a:pt x="223" y="97"/>
                  </a:lnTo>
                  <a:lnTo>
                    <a:pt x="223" y="109"/>
                  </a:lnTo>
                  <a:lnTo>
                    <a:pt x="223" y="262"/>
                  </a:lnTo>
                  <a:lnTo>
                    <a:pt x="223" y="262"/>
                  </a:lnTo>
                  <a:lnTo>
                    <a:pt x="223" y="275"/>
                  </a:lnTo>
                  <a:lnTo>
                    <a:pt x="221" y="287"/>
                  </a:lnTo>
                  <a:lnTo>
                    <a:pt x="217" y="298"/>
                  </a:lnTo>
                  <a:lnTo>
                    <a:pt x="214" y="309"/>
                  </a:lnTo>
                  <a:lnTo>
                    <a:pt x="208" y="318"/>
                  </a:lnTo>
                  <a:lnTo>
                    <a:pt x="203" y="327"/>
                  </a:lnTo>
                  <a:lnTo>
                    <a:pt x="196" y="336"/>
                  </a:lnTo>
                  <a:lnTo>
                    <a:pt x="189" y="343"/>
                  </a:lnTo>
                  <a:lnTo>
                    <a:pt x="173" y="355"/>
                  </a:lnTo>
                  <a:lnTo>
                    <a:pt x="155" y="364"/>
                  </a:lnTo>
                  <a:lnTo>
                    <a:pt x="133" y="370"/>
                  </a:lnTo>
                  <a:lnTo>
                    <a:pt x="111" y="372"/>
                  </a:lnTo>
                  <a:lnTo>
                    <a:pt x="111" y="372"/>
                  </a:lnTo>
                  <a:close/>
                  <a:moveTo>
                    <a:pt x="156" y="109"/>
                  </a:moveTo>
                  <a:lnTo>
                    <a:pt x="156" y="109"/>
                  </a:lnTo>
                  <a:lnTo>
                    <a:pt x="155" y="98"/>
                  </a:lnTo>
                  <a:lnTo>
                    <a:pt x="153" y="89"/>
                  </a:lnTo>
                  <a:lnTo>
                    <a:pt x="149" y="80"/>
                  </a:lnTo>
                  <a:lnTo>
                    <a:pt x="144" y="73"/>
                  </a:lnTo>
                  <a:lnTo>
                    <a:pt x="138" y="68"/>
                  </a:lnTo>
                  <a:lnTo>
                    <a:pt x="129" y="63"/>
                  </a:lnTo>
                  <a:lnTo>
                    <a:pt x="122" y="61"/>
                  </a:lnTo>
                  <a:lnTo>
                    <a:pt x="111" y="61"/>
                  </a:lnTo>
                  <a:lnTo>
                    <a:pt x="111" y="61"/>
                  </a:lnTo>
                  <a:lnTo>
                    <a:pt x="102" y="61"/>
                  </a:lnTo>
                  <a:lnTo>
                    <a:pt x="93" y="63"/>
                  </a:lnTo>
                  <a:lnTo>
                    <a:pt x="86" y="68"/>
                  </a:lnTo>
                  <a:lnTo>
                    <a:pt x="79" y="73"/>
                  </a:lnTo>
                  <a:lnTo>
                    <a:pt x="74" y="80"/>
                  </a:lnTo>
                  <a:lnTo>
                    <a:pt x="70" y="89"/>
                  </a:lnTo>
                  <a:lnTo>
                    <a:pt x="68" y="98"/>
                  </a:lnTo>
                  <a:lnTo>
                    <a:pt x="67" y="109"/>
                  </a:lnTo>
                  <a:lnTo>
                    <a:pt x="67" y="262"/>
                  </a:lnTo>
                  <a:lnTo>
                    <a:pt x="67" y="262"/>
                  </a:lnTo>
                  <a:lnTo>
                    <a:pt x="68" y="273"/>
                  </a:lnTo>
                  <a:lnTo>
                    <a:pt x="70" y="282"/>
                  </a:lnTo>
                  <a:lnTo>
                    <a:pt x="74" y="291"/>
                  </a:lnTo>
                  <a:lnTo>
                    <a:pt x="79" y="298"/>
                  </a:lnTo>
                  <a:lnTo>
                    <a:pt x="86" y="303"/>
                  </a:lnTo>
                  <a:lnTo>
                    <a:pt x="93" y="307"/>
                  </a:lnTo>
                  <a:lnTo>
                    <a:pt x="102" y="310"/>
                  </a:lnTo>
                  <a:lnTo>
                    <a:pt x="111" y="310"/>
                  </a:lnTo>
                  <a:lnTo>
                    <a:pt x="111" y="310"/>
                  </a:lnTo>
                  <a:lnTo>
                    <a:pt x="122" y="310"/>
                  </a:lnTo>
                  <a:lnTo>
                    <a:pt x="129" y="307"/>
                  </a:lnTo>
                  <a:lnTo>
                    <a:pt x="138" y="303"/>
                  </a:lnTo>
                  <a:lnTo>
                    <a:pt x="144" y="298"/>
                  </a:lnTo>
                  <a:lnTo>
                    <a:pt x="149" y="291"/>
                  </a:lnTo>
                  <a:lnTo>
                    <a:pt x="153" y="282"/>
                  </a:lnTo>
                  <a:lnTo>
                    <a:pt x="155" y="273"/>
                  </a:lnTo>
                  <a:lnTo>
                    <a:pt x="156" y="262"/>
                  </a:lnTo>
                  <a:lnTo>
                    <a:pt x="156" y="109"/>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05" name="Freeform 87"/>
            <p:cNvSpPr>
              <a:spLocks noEditPoints="1"/>
            </p:cNvSpPr>
            <p:nvPr/>
          </p:nvSpPr>
          <p:spPr bwMode="auto">
            <a:xfrm>
              <a:off x="4918076" y="5324475"/>
              <a:ext cx="185738" cy="295275"/>
            </a:xfrm>
            <a:custGeom>
              <a:avLst/>
              <a:gdLst>
                <a:gd name="T0" fmla="*/ 94 w 234"/>
                <a:gd name="T1" fmla="*/ 370 h 372"/>
                <a:gd name="T2" fmla="*/ 43 w 234"/>
                <a:gd name="T3" fmla="*/ 350 h 372"/>
                <a:gd name="T4" fmla="*/ 20 w 234"/>
                <a:gd name="T5" fmla="*/ 327 h 372"/>
                <a:gd name="T6" fmla="*/ 6 w 234"/>
                <a:gd name="T7" fmla="*/ 298 h 372"/>
                <a:gd name="T8" fmla="*/ 0 w 234"/>
                <a:gd name="T9" fmla="*/ 262 h 372"/>
                <a:gd name="T10" fmla="*/ 4 w 234"/>
                <a:gd name="T11" fmla="*/ 231 h 372"/>
                <a:gd name="T12" fmla="*/ 23 w 234"/>
                <a:gd name="T13" fmla="*/ 199 h 372"/>
                <a:gd name="T14" fmla="*/ 45 w 234"/>
                <a:gd name="T15" fmla="*/ 179 h 372"/>
                <a:gd name="T16" fmla="*/ 18 w 234"/>
                <a:gd name="T17" fmla="*/ 152 h 372"/>
                <a:gd name="T18" fmla="*/ 6 w 234"/>
                <a:gd name="T19" fmla="*/ 118 h 372"/>
                <a:gd name="T20" fmla="*/ 6 w 234"/>
                <a:gd name="T21" fmla="*/ 91 h 372"/>
                <a:gd name="T22" fmla="*/ 15 w 234"/>
                <a:gd name="T23" fmla="*/ 61 h 372"/>
                <a:gd name="T24" fmla="*/ 31 w 234"/>
                <a:gd name="T25" fmla="*/ 36 h 372"/>
                <a:gd name="T26" fmla="*/ 74 w 234"/>
                <a:gd name="T27" fmla="*/ 7 h 372"/>
                <a:gd name="T28" fmla="*/ 117 w 234"/>
                <a:gd name="T29" fmla="*/ 0 h 372"/>
                <a:gd name="T30" fmla="*/ 180 w 234"/>
                <a:gd name="T31" fmla="*/ 16 h 372"/>
                <a:gd name="T32" fmla="*/ 216 w 234"/>
                <a:gd name="T33" fmla="*/ 52 h 372"/>
                <a:gd name="T34" fmla="*/ 226 w 234"/>
                <a:gd name="T35" fmla="*/ 80 h 372"/>
                <a:gd name="T36" fmla="*/ 228 w 234"/>
                <a:gd name="T37" fmla="*/ 104 h 372"/>
                <a:gd name="T38" fmla="*/ 221 w 234"/>
                <a:gd name="T39" fmla="*/ 142 h 372"/>
                <a:gd name="T40" fmla="*/ 201 w 234"/>
                <a:gd name="T41" fmla="*/ 169 h 372"/>
                <a:gd name="T42" fmla="*/ 203 w 234"/>
                <a:gd name="T43" fmla="*/ 192 h 372"/>
                <a:gd name="T44" fmla="*/ 225 w 234"/>
                <a:gd name="T45" fmla="*/ 219 h 372"/>
                <a:gd name="T46" fmla="*/ 234 w 234"/>
                <a:gd name="T47" fmla="*/ 262 h 372"/>
                <a:gd name="T48" fmla="*/ 232 w 234"/>
                <a:gd name="T49" fmla="*/ 287 h 372"/>
                <a:gd name="T50" fmla="*/ 219 w 234"/>
                <a:gd name="T51" fmla="*/ 318 h 372"/>
                <a:gd name="T52" fmla="*/ 200 w 234"/>
                <a:gd name="T53" fmla="*/ 343 h 372"/>
                <a:gd name="T54" fmla="*/ 162 w 234"/>
                <a:gd name="T55" fmla="*/ 364 h 372"/>
                <a:gd name="T56" fmla="*/ 117 w 234"/>
                <a:gd name="T57" fmla="*/ 372 h 372"/>
                <a:gd name="T58" fmla="*/ 106 w 234"/>
                <a:gd name="T59" fmla="*/ 212 h 372"/>
                <a:gd name="T60" fmla="*/ 81 w 234"/>
                <a:gd name="T61" fmla="*/ 224 h 372"/>
                <a:gd name="T62" fmla="*/ 68 w 234"/>
                <a:gd name="T63" fmla="*/ 251 h 372"/>
                <a:gd name="T64" fmla="*/ 68 w 234"/>
                <a:gd name="T65" fmla="*/ 271 h 372"/>
                <a:gd name="T66" fmla="*/ 81 w 234"/>
                <a:gd name="T67" fmla="*/ 296 h 372"/>
                <a:gd name="T68" fmla="*/ 106 w 234"/>
                <a:gd name="T69" fmla="*/ 310 h 372"/>
                <a:gd name="T70" fmla="*/ 128 w 234"/>
                <a:gd name="T71" fmla="*/ 310 h 372"/>
                <a:gd name="T72" fmla="*/ 153 w 234"/>
                <a:gd name="T73" fmla="*/ 296 h 372"/>
                <a:gd name="T74" fmla="*/ 165 w 234"/>
                <a:gd name="T75" fmla="*/ 271 h 372"/>
                <a:gd name="T76" fmla="*/ 165 w 234"/>
                <a:gd name="T77" fmla="*/ 251 h 372"/>
                <a:gd name="T78" fmla="*/ 153 w 234"/>
                <a:gd name="T79" fmla="*/ 224 h 372"/>
                <a:gd name="T80" fmla="*/ 128 w 234"/>
                <a:gd name="T81" fmla="*/ 212 h 372"/>
                <a:gd name="T82" fmla="*/ 117 w 234"/>
                <a:gd name="T83" fmla="*/ 61 h 372"/>
                <a:gd name="T84" fmla="*/ 99 w 234"/>
                <a:gd name="T85" fmla="*/ 63 h 372"/>
                <a:gd name="T86" fmla="*/ 79 w 234"/>
                <a:gd name="T87" fmla="*/ 80 h 372"/>
                <a:gd name="T88" fmla="*/ 72 w 234"/>
                <a:gd name="T89" fmla="*/ 106 h 372"/>
                <a:gd name="T90" fmla="*/ 76 w 234"/>
                <a:gd name="T91" fmla="*/ 124 h 372"/>
                <a:gd name="T92" fmla="*/ 92 w 234"/>
                <a:gd name="T93" fmla="*/ 145 h 372"/>
                <a:gd name="T94" fmla="*/ 117 w 234"/>
                <a:gd name="T95" fmla="*/ 152 h 372"/>
                <a:gd name="T96" fmla="*/ 135 w 234"/>
                <a:gd name="T97" fmla="*/ 149 h 372"/>
                <a:gd name="T98" fmla="*/ 155 w 234"/>
                <a:gd name="T99" fmla="*/ 133 h 372"/>
                <a:gd name="T100" fmla="*/ 162 w 234"/>
                <a:gd name="T101" fmla="*/ 106 h 372"/>
                <a:gd name="T102" fmla="*/ 158 w 234"/>
                <a:gd name="T103" fmla="*/ 88 h 372"/>
                <a:gd name="T104" fmla="*/ 142 w 234"/>
                <a:gd name="T105" fmla="*/ 68 h 372"/>
                <a:gd name="T106" fmla="*/ 117 w 234"/>
                <a:gd name="T107" fmla="*/ 61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 h="372">
                  <a:moveTo>
                    <a:pt x="117" y="372"/>
                  </a:moveTo>
                  <a:lnTo>
                    <a:pt x="117" y="372"/>
                  </a:lnTo>
                  <a:lnTo>
                    <a:pt x="94" y="370"/>
                  </a:lnTo>
                  <a:lnTo>
                    <a:pt x="72" y="364"/>
                  </a:lnTo>
                  <a:lnTo>
                    <a:pt x="52" y="355"/>
                  </a:lnTo>
                  <a:lnTo>
                    <a:pt x="43" y="350"/>
                  </a:lnTo>
                  <a:lnTo>
                    <a:pt x="34" y="343"/>
                  </a:lnTo>
                  <a:lnTo>
                    <a:pt x="27" y="336"/>
                  </a:lnTo>
                  <a:lnTo>
                    <a:pt x="20" y="327"/>
                  </a:lnTo>
                  <a:lnTo>
                    <a:pt x="15" y="318"/>
                  </a:lnTo>
                  <a:lnTo>
                    <a:pt x="9" y="309"/>
                  </a:lnTo>
                  <a:lnTo>
                    <a:pt x="6" y="298"/>
                  </a:lnTo>
                  <a:lnTo>
                    <a:pt x="2" y="287"/>
                  </a:lnTo>
                  <a:lnTo>
                    <a:pt x="0" y="275"/>
                  </a:lnTo>
                  <a:lnTo>
                    <a:pt x="0" y="262"/>
                  </a:lnTo>
                  <a:lnTo>
                    <a:pt x="0" y="262"/>
                  </a:lnTo>
                  <a:lnTo>
                    <a:pt x="2" y="246"/>
                  </a:lnTo>
                  <a:lnTo>
                    <a:pt x="4" y="231"/>
                  </a:lnTo>
                  <a:lnTo>
                    <a:pt x="9" y="219"/>
                  </a:lnTo>
                  <a:lnTo>
                    <a:pt x="16" y="210"/>
                  </a:lnTo>
                  <a:lnTo>
                    <a:pt x="23" y="199"/>
                  </a:lnTo>
                  <a:lnTo>
                    <a:pt x="31" y="192"/>
                  </a:lnTo>
                  <a:lnTo>
                    <a:pt x="45" y="179"/>
                  </a:lnTo>
                  <a:lnTo>
                    <a:pt x="45" y="179"/>
                  </a:lnTo>
                  <a:lnTo>
                    <a:pt x="32" y="169"/>
                  </a:lnTo>
                  <a:lnTo>
                    <a:pt x="25" y="160"/>
                  </a:lnTo>
                  <a:lnTo>
                    <a:pt x="18" y="152"/>
                  </a:lnTo>
                  <a:lnTo>
                    <a:pt x="13" y="142"/>
                  </a:lnTo>
                  <a:lnTo>
                    <a:pt x="9" y="131"/>
                  </a:lnTo>
                  <a:lnTo>
                    <a:pt x="6" y="118"/>
                  </a:lnTo>
                  <a:lnTo>
                    <a:pt x="6" y="104"/>
                  </a:lnTo>
                  <a:lnTo>
                    <a:pt x="6" y="104"/>
                  </a:lnTo>
                  <a:lnTo>
                    <a:pt x="6" y="91"/>
                  </a:lnTo>
                  <a:lnTo>
                    <a:pt x="7" y="80"/>
                  </a:lnTo>
                  <a:lnTo>
                    <a:pt x="9" y="70"/>
                  </a:lnTo>
                  <a:lnTo>
                    <a:pt x="15" y="61"/>
                  </a:lnTo>
                  <a:lnTo>
                    <a:pt x="18" y="52"/>
                  </a:lnTo>
                  <a:lnTo>
                    <a:pt x="23" y="43"/>
                  </a:lnTo>
                  <a:lnTo>
                    <a:pt x="31" y="36"/>
                  </a:lnTo>
                  <a:lnTo>
                    <a:pt x="38" y="28"/>
                  </a:lnTo>
                  <a:lnTo>
                    <a:pt x="54" y="16"/>
                  </a:lnTo>
                  <a:lnTo>
                    <a:pt x="74" y="7"/>
                  </a:lnTo>
                  <a:lnTo>
                    <a:pt x="95" y="1"/>
                  </a:lnTo>
                  <a:lnTo>
                    <a:pt x="117" y="0"/>
                  </a:lnTo>
                  <a:lnTo>
                    <a:pt x="117" y="0"/>
                  </a:lnTo>
                  <a:lnTo>
                    <a:pt x="138" y="1"/>
                  </a:lnTo>
                  <a:lnTo>
                    <a:pt x="160" y="7"/>
                  </a:lnTo>
                  <a:lnTo>
                    <a:pt x="180" y="16"/>
                  </a:lnTo>
                  <a:lnTo>
                    <a:pt x="196" y="28"/>
                  </a:lnTo>
                  <a:lnTo>
                    <a:pt x="210" y="43"/>
                  </a:lnTo>
                  <a:lnTo>
                    <a:pt x="216" y="52"/>
                  </a:lnTo>
                  <a:lnTo>
                    <a:pt x="219" y="61"/>
                  </a:lnTo>
                  <a:lnTo>
                    <a:pt x="223" y="70"/>
                  </a:lnTo>
                  <a:lnTo>
                    <a:pt x="226" y="80"/>
                  </a:lnTo>
                  <a:lnTo>
                    <a:pt x="228" y="91"/>
                  </a:lnTo>
                  <a:lnTo>
                    <a:pt x="228" y="104"/>
                  </a:lnTo>
                  <a:lnTo>
                    <a:pt x="228" y="104"/>
                  </a:lnTo>
                  <a:lnTo>
                    <a:pt x="228" y="118"/>
                  </a:lnTo>
                  <a:lnTo>
                    <a:pt x="225" y="131"/>
                  </a:lnTo>
                  <a:lnTo>
                    <a:pt x="221" y="142"/>
                  </a:lnTo>
                  <a:lnTo>
                    <a:pt x="216" y="152"/>
                  </a:lnTo>
                  <a:lnTo>
                    <a:pt x="209" y="160"/>
                  </a:lnTo>
                  <a:lnTo>
                    <a:pt x="201" y="169"/>
                  </a:lnTo>
                  <a:lnTo>
                    <a:pt x="187" y="179"/>
                  </a:lnTo>
                  <a:lnTo>
                    <a:pt x="187" y="179"/>
                  </a:lnTo>
                  <a:lnTo>
                    <a:pt x="203" y="192"/>
                  </a:lnTo>
                  <a:lnTo>
                    <a:pt x="210" y="199"/>
                  </a:lnTo>
                  <a:lnTo>
                    <a:pt x="218" y="210"/>
                  </a:lnTo>
                  <a:lnTo>
                    <a:pt x="225" y="219"/>
                  </a:lnTo>
                  <a:lnTo>
                    <a:pt x="230" y="231"/>
                  </a:lnTo>
                  <a:lnTo>
                    <a:pt x="232" y="246"/>
                  </a:lnTo>
                  <a:lnTo>
                    <a:pt x="234" y="262"/>
                  </a:lnTo>
                  <a:lnTo>
                    <a:pt x="234" y="262"/>
                  </a:lnTo>
                  <a:lnTo>
                    <a:pt x="234" y="275"/>
                  </a:lnTo>
                  <a:lnTo>
                    <a:pt x="232" y="287"/>
                  </a:lnTo>
                  <a:lnTo>
                    <a:pt x="228" y="298"/>
                  </a:lnTo>
                  <a:lnTo>
                    <a:pt x="225" y="309"/>
                  </a:lnTo>
                  <a:lnTo>
                    <a:pt x="219" y="318"/>
                  </a:lnTo>
                  <a:lnTo>
                    <a:pt x="214" y="327"/>
                  </a:lnTo>
                  <a:lnTo>
                    <a:pt x="207" y="336"/>
                  </a:lnTo>
                  <a:lnTo>
                    <a:pt x="200" y="343"/>
                  </a:lnTo>
                  <a:lnTo>
                    <a:pt x="191" y="350"/>
                  </a:lnTo>
                  <a:lnTo>
                    <a:pt x="182" y="355"/>
                  </a:lnTo>
                  <a:lnTo>
                    <a:pt x="162" y="364"/>
                  </a:lnTo>
                  <a:lnTo>
                    <a:pt x="140" y="370"/>
                  </a:lnTo>
                  <a:lnTo>
                    <a:pt x="117" y="372"/>
                  </a:lnTo>
                  <a:lnTo>
                    <a:pt x="117" y="372"/>
                  </a:lnTo>
                  <a:close/>
                  <a:moveTo>
                    <a:pt x="117" y="210"/>
                  </a:moveTo>
                  <a:lnTo>
                    <a:pt x="117" y="210"/>
                  </a:lnTo>
                  <a:lnTo>
                    <a:pt x="106" y="212"/>
                  </a:lnTo>
                  <a:lnTo>
                    <a:pt x="97" y="213"/>
                  </a:lnTo>
                  <a:lnTo>
                    <a:pt x="88" y="219"/>
                  </a:lnTo>
                  <a:lnTo>
                    <a:pt x="81" y="224"/>
                  </a:lnTo>
                  <a:lnTo>
                    <a:pt x="76" y="231"/>
                  </a:lnTo>
                  <a:lnTo>
                    <a:pt x="70" y="240"/>
                  </a:lnTo>
                  <a:lnTo>
                    <a:pt x="68" y="251"/>
                  </a:lnTo>
                  <a:lnTo>
                    <a:pt x="67" y="260"/>
                  </a:lnTo>
                  <a:lnTo>
                    <a:pt x="67" y="260"/>
                  </a:lnTo>
                  <a:lnTo>
                    <a:pt x="68" y="271"/>
                  </a:lnTo>
                  <a:lnTo>
                    <a:pt x="70" y="280"/>
                  </a:lnTo>
                  <a:lnTo>
                    <a:pt x="76" y="289"/>
                  </a:lnTo>
                  <a:lnTo>
                    <a:pt x="81" y="296"/>
                  </a:lnTo>
                  <a:lnTo>
                    <a:pt x="88" y="301"/>
                  </a:lnTo>
                  <a:lnTo>
                    <a:pt x="97" y="307"/>
                  </a:lnTo>
                  <a:lnTo>
                    <a:pt x="106" y="310"/>
                  </a:lnTo>
                  <a:lnTo>
                    <a:pt x="117" y="310"/>
                  </a:lnTo>
                  <a:lnTo>
                    <a:pt x="117" y="310"/>
                  </a:lnTo>
                  <a:lnTo>
                    <a:pt x="128" y="310"/>
                  </a:lnTo>
                  <a:lnTo>
                    <a:pt x="137" y="307"/>
                  </a:lnTo>
                  <a:lnTo>
                    <a:pt x="146" y="301"/>
                  </a:lnTo>
                  <a:lnTo>
                    <a:pt x="153" y="296"/>
                  </a:lnTo>
                  <a:lnTo>
                    <a:pt x="158" y="289"/>
                  </a:lnTo>
                  <a:lnTo>
                    <a:pt x="164" y="280"/>
                  </a:lnTo>
                  <a:lnTo>
                    <a:pt x="165" y="271"/>
                  </a:lnTo>
                  <a:lnTo>
                    <a:pt x="167" y="260"/>
                  </a:lnTo>
                  <a:lnTo>
                    <a:pt x="167" y="260"/>
                  </a:lnTo>
                  <a:lnTo>
                    <a:pt x="165" y="251"/>
                  </a:lnTo>
                  <a:lnTo>
                    <a:pt x="164" y="240"/>
                  </a:lnTo>
                  <a:lnTo>
                    <a:pt x="158" y="231"/>
                  </a:lnTo>
                  <a:lnTo>
                    <a:pt x="153" y="224"/>
                  </a:lnTo>
                  <a:lnTo>
                    <a:pt x="146" y="219"/>
                  </a:lnTo>
                  <a:lnTo>
                    <a:pt x="137" y="213"/>
                  </a:lnTo>
                  <a:lnTo>
                    <a:pt x="128" y="212"/>
                  </a:lnTo>
                  <a:lnTo>
                    <a:pt x="117" y="210"/>
                  </a:lnTo>
                  <a:lnTo>
                    <a:pt x="117" y="210"/>
                  </a:lnTo>
                  <a:close/>
                  <a:moveTo>
                    <a:pt x="117" y="61"/>
                  </a:moveTo>
                  <a:lnTo>
                    <a:pt x="117" y="61"/>
                  </a:lnTo>
                  <a:lnTo>
                    <a:pt x="108" y="61"/>
                  </a:lnTo>
                  <a:lnTo>
                    <a:pt x="99" y="63"/>
                  </a:lnTo>
                  <a:lnTo>
                    <a:pt x="92" y="68"/>
                  </a:lnTo>
                  <a:lnTo>
                    <a:pt x="85" y="73"/>
                  </a:lnTo>
                  <a:lnTo>
                    <a:pt x="79" y="80"/>
                  </a:lnTo>
                  <a:lnTo>
                    <a:pt x="76" y="88"/>
                  </a:lnTo>
                  <a:lnTo>
                    <a:pt x="72" y="97"/>
                  </a:lnTo>
                  <a:lnTo>
                    <a:pt x="72" y="106"/>
                  </a:lnTo>
                  <a:lnTo>
                    <a:pt x="72" y="106"/>
                  </a:lnTo>
                  <a:lnTo>
                    <a:pt x="72" y="116"/>
                  </a:lnTo>
                  <a:lnTo>
                    <a:pt x="76" y="124"/>
                  </a:lnTo>
                  <a:lnTo>
                    <a:pt x="79" y="133"/>
                  </a:lnTo>
                  <a:lnTo>
                    <a:pt x="85" y="140"/>
                  </a:lnTo>
                  <a:lnTo>
                    <a:pt x="92" y="145"/>
                  </a:lnTo>
                  <a:lnTo>
                    <a:pt x="99" y="149"/>
                  </a:lnTo>
                  <a:lnTo>
                    <a:pt x="108" y="151"/>
                  </a:lnTo>
                  <a:lnTo>
                    <a:pt x="117" y="152"/>
                  </a:lnTo>
                  <a:lnTo>
                    <a:pt x="117" y="152"/>
                  </a:lnTo>
                  <a:lnTo>
                    <a:pt x="126" y="151"/>
                  </a:lnTo>
                  <a:lnTo>
                    <a:pt x="135" y="149"/>
                  </a:lnTo>
                  <a:lnTo>
                    <a:pt x="142" y="145"/>
                  </a:lnTo>
                  <a:lnTo>
                    <a:pt x="149" y="140"/>
                  </a:lnTo>
                  <a:lnTo>
                    <a:pt x="155" y="133"/>
                  </a:lnTo>
                  <a:lnTo>
                    <a:pt x="158" y="124"/>
                  </a:lnTo>
                  <a:lnTo>
                    <a:pt x="162" y="116"/>
                  </a:lnTo>
                  <a:lnTo>
                    <a:pt x="162" y="106"/>
                  </a:lnTo>
                  <a:lnTo>
                    <a:pt x="162" y="106"/>
                  </a:lnTo>
                  <a:lnTo>
                    <a:pt x="162" y="97"/>
                  </a:lnTo>
                  <a:lnTo>
                    <a:pt x="158" y="88"/>
                  </a:lnTo>
                  <a:lnTo>
                    <a:pt x="155" y="80"/>
                  </a:lnTo>
                  <a:lnTo>
                    <a:pt x="149" y="73"/>
                  </a:lnTo>
                  <a:lnTo>
                    <a:pt x="142" y="68"/>
                  </a:lnTo>
                  <a:lnTo>
                    <a:pt x="135" y="63"/>
                  </a:lnTo>
                  <a:lnTo>
                    <a:pt x="126" y="61"/>
                  </a:lnTo>
                  <a:lnTo>
                    <a:pt x="117" y="61"/>
                  </a:lnTo>
                  <a:lnTo>
                    <a:pt x="117" y="61"/>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06" name="Freeform 88"/>
            <p:cNvSpPr>
              <a:spLocks noEditPoints="1"/>
            </p:cNvSpPr>
            <p:nvPr/>
          </p:nvSpPr>
          <p:spPr bwMode="auto">
            <a:xfrm>
              <a:off x="5143501" y="5324475"/>
              <a:ext cx="174625" cy="295275"/>
            </a:xfrm>
            <a:custGeom>
              <a:avLst/>
              <a:gdLst>
                <a:gd name="T0" fmla="*/ 111 w 221"/>
                <a:gd name="T1" fmla="*/ 372 h 372"/>
                <a:gd name="T2" fmla="*/ 68 w 221"/>
                <a:gd name="T3" fmla="*/ 364 h 372"/>
                <a:gd name="T4" fmla="*/ 34 w 221"/>
                <a:gd name="T5" fmla="*/ 343 h 372"/>
                <a:gd name="T6" fmla="*/ 20 w 221"/>
                <a:gd name="T7" fmla="*/ 327 h 372"/>
                <a:gd name="T8" fmla="*/ 9 w 221"/>
                <a:gd name="T9" fmla="*/ 309 h 372"/>
                <a:gd name="T10" fmla="*/ 2 w 221"/>
                <a:gd name="T11" fmla="*/ 287 h 372"/>
                <a:gd name="T12" fmla="*/ 0 w 221"/>
                <a:gd name="T13" fmla="*/ 262 h 372"/>
                <a:gd name="T14" fmla="*/ 0 w 221"/>
                <a:gd name="T15" fmla="*/ 109 h 372"/>
                <a:gd name="T16" fmla="*/ 2 w 221"/>
                <a:gd name="T17" fmla="*/ 84 h 372"/>
                <a:gd name="T18" fmla="*/ 9 w 221"/>
                <a:gd name="T19" fmla="*/ 63 h 372"/>
                <a:gd name="T20" fmla="*/ 20 w 221"/>
                <a:gd name="T21" fmla="*/ 43 h 372"/>
                <a:gd name="T22" fmla="*/ 34 w 221"/>
                <a:gd name="T23" fmla="*/ 28 h 372"/>
                <a:gd name="T24" fmla="*/ 68 w 221"/>
                <a:gd name="T25" fmla="*/ 7 h 372"/>
                <a:gd name="T26" fmla="*/ 111 w 221"/>
                <a:gd name="T27" fmla="*/ 0 h 372"/>
                <a:gd name="T28" fmla="*/ 133 w 221"/>
                <a:gd name="T29" fmla="*/ 1 h 372"/>
                <a:gd name="T30" fmla="*/ 172 w 221"/>
                <a:gd name="T31" fmla="*/ 16 h 372"/>
                <a:gd name="T32" fmla="*/ 196 w 221"/>
                <a:gd name="T33" fmla="*/ 36 h 372"/>
                <a:gd name="T34" fmla="*/ 208 w 221"/>
                <a:gd name="T35" fmla="*/ 52 h 372"/>
                <a:gd name="T36" fmla="*/ 217 w 221"/>
                <a:gd name="T37" fmla="*/ 73 h 372"/>
                <a:gd name="T38" fmla="*/ 221 w 221"/>
                <a:gd name="T39" fmla="*/ 97 h 372"/>
                <a:gd name="T40" fmla="*/ 221 w 221"/>
                <a:gd name="T41" fmla="*/ 262 h 372"/>
                <a:gd name="T42" fmla="*/ 221 w 221"/>
                <a:gd name="T43" fmla="*/ 275 h 372"/>
                <a:gd name="T44" fmla="*/ 217 w 221"/>
                <a:gd name="T45" fmla="*/ 298 h 372"/>
                <a:gd name="T46" fmla="*/ 208 w 221"/>
                <a:gd name="T47" fmla="*/ 318 h 372"/>
                <a:gd name="T48" fmla="*/ 196 w 221"/>
                <a:gd name="T49" fmla="*/ 336 h 372"/>
                <a:gd name="T50" fmla="*/ 172 w 221"/>
                <a:gd name="T51" fmla="*/ 355 h 372"/>
                <a:gd name="T52" fmla="*/ 133 w 221"/>
                <a:gd name="T53" fmla="*/ 370 h 372"/>
                <a:gd name="T54" fmla="*/ 111 w 221"/>
                <a:gd name="T55" fmla="*/ 372 h 372"/>
                <a:gd name="T56" fmla="*/ 154 w 221"/>
                <a:gd name="T57" fmla="*/ 109 h 372"/>
                <a:gd name="T58" fmla="*/ 153 w 221"/>
                <a:gd name="T59" fmla="*/ 89 h 372"/>
                <a:gd name="T60" fmla="*/ 144 w 221"/>
                <a:gd name="T61" fmla="*/ 73 h 372"/>
                <a:gd name="T62" fmla="*/ 129 w 221"/>
                <a:gd name="T63" fmla="*/ 63 h 372"/>
                <a:gd name="T64" fmla="*/ 111 w 221"/>
                <a:gd name="T65" fmla="*/ 61 h 372"/>
                <a:gd name="T66" fmla="*/ 102 w 221"/>
                <a:gd name="T67" fmla="*/ 61 h 372"/>
                <a:gd name="T68" fmla="*/ 86 w 221"/>
                <a:gd name="T69" fmla="*/ 68 h 372"/>
                <a:gd name="T70" fmla="*/ 74 w 221"/>
                <a:gd name="T71" fmla="*/ 80 h 372"/>
                <a:gd name="T72" fmla="*/ 68 w 221"/>
                <a:gd name="T73" fmla="*/ 98 h 372"/>
                <a:gd name="T74" fmla="*/ 66 w 221"/>
                <a:gd name="T75" fmla="*/ 262 h 372"/>
                <a:gd name="T76" fmla="*/ 68 w 221"/>
                <a:gd name="T77" fmla="*/ 273 h 372"/>
                <a:gd name="T78" fmla="*/ 74 w 221"/>
                <a:gd name="T79" fmla="*/ 291 h 372"/>
                <a:gd name="T80" fmla="*/ 86 w 221"/>
                <a:gd name="T81" fmla="*/ 303 h 372"/>
                <a:gd name="T82" fmla="*/ 102 w 221"/>
                <a:gd name="T83" fmla="*/ 310 h 372"/>
                <a:gd name="T84" fmla="*/ 111 w 221"/>
                <a:gd name="T85" fmla="*/ 310 h 372"/>
                <a:gd name="T86" fmla="*/ 129 w 221"/>
                <a:gd name="T87" fmla="*/ 307 h 372"/>
                <a:gd name="T88" fmla="*/ 144 w 221"/>
                <a:gd name="T89" fmla="*/ 298 h 372"/>
                <a:gd name="T90" fmla="*/ 153 w 221"/>
                <a:gd name="T91" fmla="*/ 282 h 372"/>
                <a:gd name="T92" fmla="*/ 154 w 221"/>
                <a:gd name="T93" fmla="*/ 26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1" h="372">
                  <a:moveTo>
                    <a:pt x="111" y="372"/>
                  </a:moveTo>
                  <a:lnTo>
                    <a:pt x="111" y="372"/>
                  </a:lnTo>
                  <a:lnTo>
                    <a:pt x="90" y="370"/>
                  </a:lnTo>
                  <a:lnTo>
                    <a:pt x="68" y="364"/>
                  </a:lnTo>
                  <a:lnTo>
                    <a:pt x="50" y="355"/>
                  </a:lnTo>
                  <a:lnTo>
                    <a:pt x="34" y="343"/>
                  </a:lnTo>
                  <a:lnTo>
                    <a:pt x="27" y="336"/>
                  </a:lnTo>
                  <a:lnTo>
                    <a:pt x="20" y="327"/>
                  </a:lnTo>
                  <a:lnTo>
                    <a:pt x="14" y="318"/>
                  </a:lnTo>
                  <a:lnTo>
                    <a:pt x="9" y="309"/>
                  </a:lnTo>
                  <a:lnTo>
                    <a:pt x="5" y="298"/>
                  </a:lnTo>
                  <a:lnTo>
                    <a:pt x="2" y="287"/>
                  </a:lnTo>
                  <a:lnTo>
                    <a:pt x="0" y="275"/>
                  </a:lnTo>
                  <a:lnTo>
                    <a:pt x="0" y="262"/>
                  </a:lnTo>
                  <a:lnTo>
                    <a:pt x="0" y="109"/>
                  </a:lnTo>
                  <a:lnTo>
                    <a:pt x="0" y="109"/>
                  </a:lnTo>
                  <a:lnTo>
                    <a:pt x="0" y="97"/>
                  </a:lnTo>
                  <a:lnTo>
                    <a:pt x="2" y="84"/>
                  </a:lnTo>
                  <a:lnTo>
                    <a:pt x="5" y="73"/>
                  </a:lnTo>
                  <a:lnTo>
                    <a:pt x="9" y="63"/>
                  </a:lnTo>
                  <a:lnTo>
                    <a:pt x="14" y="52"/>
                  </a:lnTo>
                  <a:lnTo>
                    <a:pt x="20" y="43"/>
                  </a:lnTo>
                  <a:lnTo>
                    <a:pt x="27" y="36"/>
                  </a:lnTo>
                  <a:lnTo>
                    <a:pt x="34" y="28"/>
                  </a:lnTo>
                  <a:lnTo>
                    <a:pt x="50" y="16"/>
                  </a:lnTo>
                  <a:lnTo>
                    <a:pt x="68" y="7"/>
                  </a:lnTo>
                  <a:lnTo>
                    <a:pt x="90" y="1"/>
                  </a:lnTo>
                  <a:lnTo>
                    <a:pt x="111" y="0"/>
                  </a:lnTo>
                  <a:lnTo>
                    <a:pt x="111" y="0"/>
                  </a:lnTo>
                  <a:lnTo>
                    <a:pt x="133" y="1"/>
                  </a:lnTo>
                  <a:lnTo>
                    <a:pt x="153" y="7"/>
                  </a:lnTo>
                  <a:lnTo>
                    <a:pt x="172" y="16"/>
                  </a:lnTo>
                  <a:lnTo>
                    <a:pt x="189" y="28"/>
                  </a:lnTo>
                  <a:lnTo>
                    <a:pt x="196" y="36"/>
                  </a:lnTo>
                  <a:lnTo>
                    <a:pt x="203" y="43"/>
                  </a:lnTo>
                  <a:lnTo>
                    <a:pt x="208" y="52"/>
                  </a:lnTo>
                  <a:lnTo>
                    <a:pt x="214" y="63"/>
                  </a:lnTo>
                  <a:lnTo>
                    <a:pt x="217" y="73"/>
                  </a:lnTo>
                  <a:lnTo>
                    <a:pt x="219" y="84"/>
                  </a:lnTo>
                  <a:lnTo>
                    <a:pt x="221" y="97"/>
                  </a:lnTo>
                  <a:lnTo>
                    <a:pt x="221" y="109"/>
                  </a:lnTo>
                  <a:lnTo>
                    <a:pt x="221" y="262"/>
                  </a:lnTo>
                  <a:lnTo>
                    <a:pt x="221" y="262"/>
                  </a:lnTo>
                  <a:lnTo>
                    <a:pt x="221" y="275"/>
                  </a:lnTo>
                  <a:lnTo>
                    <a:pt x="219" y="287"/>
                  </a:lnTo>
                  <a:lnTo>
                    <a:pt x="217" y="298"/>
                  </a:lnTo>
                  <a:lnTo>
                    <a:pt x="214" y="309"/>
                  </a:lnTo>
                  <a:lnTo>
                    <a:pt x="208" y="318"/>
                  </a:lnTo>
                  <a:lnTo>
                    <a:pt x="203" y="327"/>
                  </a:lnTo>
                  <a:lnTo>
                    <a:pt x="196" y="336"/>
                  </a:lnTo>
                  <a:lnTo>
                    <a:pt x="189" y="343"/>
                  </a:lnTo>
                  <a:lnTo>
                    <a:pt x="172" y="355"/>
                  </a:lnTo>
                  <a:lnTo>
                    <a:pt x="153" y="364"/>
                  </a:lnTo>
                  <a:lnTo>
                    <a:pt x="133" y="370"/>
                  </a:lnTo>
                  <a:lnTo>
                    <a:pt x="111" y="372"/>
                  </a:lnTo>
                  <a:lnTo>
                    <a:pt x="111" y="372"/>
                  </a:lnTo>
                  <a:close/>
                  <a:moveTo>
                    <a:pt x="154" y="109"/>
                  </a:moveTo>
                  <a:lnTo>
                    <a:pt x="154" y="109"/>
                  </a:lnTo>
                  <a:lnTo>
                    <a:pt x="154" y="98"/>
                  </a:lnTo>
                  <a:lnTo>
                    <a:pt x="153" y="89"/>
                  </a:lnTo>
                  <a:lnTo>
                    <a:pt x="149" y="80"/>
                  </a:lnTo>
                  <a:lnTo>
                    <a:pt x="144" y="73"/>
                  </a:lnTo>
                  <a:lnTo>
                    <a:pt x="137" y="68"/>
                  </a:lnTo>
                  <a:lnTo>
                    <a:pt x="129" y="63"/>
                  </a:lnTo>
                  <a:lnTo>
                    <a:pt x="120" y="61"/>
                  </a:lnTo>
                  <a:lnTo>
                    <a:pt x="111" y="61"/>
                  </a:lnTo>
                  <a:lnTo>
                    <a:pt x="111" y="61"/>
                  </a:lnTo>
                  <a:lnTo>
                    <a:pt x="102" y="61"/>
                  </a:lnTo>
                  <a:lnTo>
                    <a:pt x="93" y="63"/>
                  </a:lnTo>
                  <a:lnTo>
                    <a:pt x="86" y="68"/>
                  </a:lnTo>
                  <a:lnTo>
                    <a:pt x="79" y="73"/>
                  </a:lnTo>
                  <a:lnTo>
                    <a:pt x="74" y="80"/>
                  </a:lnTo>
                  <a:lnTo>
                    <a:pt x="70" y="89"/>
                  </a:lnTo>
                  <a:lnTo>
                    <a:pt x="68" y="98"/>
                  </a:lnTo>
                  <a:lnTo>
                    <a:pt x="66" y="109"/>
                  </a:lnTo>
                  <a:lnTo>
                    <a:pt x="66" y="262"/>
                  </a:lnTo>
                  <a:lnTo>
                    <a:pt x="66" y="262"/>
                  </a:lnTo>
                  <a:lnTo>
                    <a:pt x="68" y="273"/>
                  </a:lnTo>
                  <a:lnTo>
                    <a:pt x="70" y="282"/>
                  </a:lnTo>
                  <a:lnTo>
                    <a:pt x="74" y="291"/>
                  </a:lnTo>
                  <a:lnTo>
                    <a:pt x="79" y="298"/>
                  </a:lnTo>
                  <a:lnTo>
                    <a:pt x="86" y="303"/>
                  </a:lnTo>
                  <a:lnTo>
                    <a:pt x="93" y="307"/>
                  </a:lnTo>
                  <a:lnTo>
                    <a:pt x="102" y="310"/>
                  </a:lnTo>
                  <a:lnTo>
                    <a:pt x="111" y="310"/>
                  </a:lnTo>
                  <a:lnTo>
                    <a:pt x="111" y="310"/>
                  </a:lnTo>
                  <a:lnTo>
                    <a:pt x="120" y="310"/>
                  </a:lnTo>
                  <a:lnTo>
                    <a:pt x="129" y="307"/>
                  </a:lnTo>
                  <a:lnTo>
                    <a:pt x="137" y="303"/>
                  </a:lnTo>
                  <a:lnTo>
                    <a:pt x="144" y="298"/>
                  </a:lnTo>
                  <a:lnTo>
                    <a:pt x="149" y="291"/>
                  </a:lnTo>
                  <a:lnTo>
                    <a:pt x="153" y="282"/>
                  </a:lnTo>
                  <a:lnTo>
                    <a:pt x="154" y="273"/>
                  </a:lnTo>
                  <a:lnTo>
                    <a:pt x="154" y="262"/>
                  </a:lnTo>
                  <a:lnTo>
                    <a:pt x="154" y="109"/>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18" name="Freeform 89"/>
            <p:cNvSpPr>
              <a:spLocks noEditPoints="1"/>
            </p:cNvSpPr>
            <p:nvPr/>
          </p:nvSpPr>
          <p:spPr bwMode="auto">
            <a:xfrm>
              <a:off x="5364163" y="5324475"/>
              <a:ext cx="176213" cy="295275"/>
            </a:xfrm>
            <a:custGeom>
              <a:avLst/>
              <a:gdLst>
                <a:gd name="T0" fmla="*/ 112 w 221"/>
                <a:gd name="T1" fmla="*/ 372 h 372"/>
                <a:gd name="T2" fmla="*/ 69 w 221"/>
                <a:gd name="T3" fmla="*/ 364 h 372"/>
                <a:gd name="T4" fmla="*/ 33 w 221"/>
                <a:gd name="T5" fmla="*/ 343 h 372"/>
                <a:gd name="T6" fmla="*/ 20 w 221"/>
                <a:gd name="T7" fmla="*/ 327 h 372"/>
                <a:gd name="T8" fmla="*/ 9 w 221"/>
                <a:gd name="T9" fmla="*/ 309 h 372"/>
                <a:gd name="T10" fmla="*/ 2 w 221"/>
                <a:gd name="T11" fmla="*/ 287 h 372"/>
                <a:gd name="T12" fmla="*/ 0 w 221"/>
                <a:gd name="T13" fmla="*/ 262 h 372"/>
                <a:gd name="T14" fmla="*/ 0 w 221"/>
                <a:gd name="T15" fmla="*/ 109 h 372"/>
                <a:gd name="T16" fmla="*/ 2 w 221"/>
                <a:gd name="T17" fmla="*/ 84 h 372"/>
                <a:gd name="T18" fmla="*/ 9 w 221"/>
                <a:gd name="T19" fmla="*/ 63 h 372"/>
                <a:gd name="T20" fmla="*/ 20 w 221"/>
                <a:gd name="T21" fmla="*/ 43 h 372"/>
                <a:gd name="T22" fmla="*/ 33 w 221"/>
                <a:gd name="T23" fmla="*/ 28 h 372"/>
                <a:gd name="T24" fmla="*/ 69 w 221"/>
                <a:gd name="T25" fmla="*/ 7 h 372"/>
                <a:gd name="T26" fmla="*/ 112 w 221"/>
                <a:gd name="T27" fmla="*/ 0 h 372"/>
                <a:gd name="T28" fmla="*/ 133 w 221"/>
                <a:gd name="T29" fmla="*/ 1 h 372"/>
                <a:gd name="T30" fmla="*/ 173 w 221"/>
                <a:gd name="T31" fmla="*/ 16 h 372"/>
                <a:gd name="T32" fmla="*/ 196 w 221"/>
                <a:gd name="T33" fmla="*/ 36 h 372"/>
                <a:gd name="T34" fmla="*/ 209 w 221"/>
                <a:gd name="T35" fmla="*/ 52 h 372"/>
                <a:gd name="T36" fmla="*/ 216 w 221"/>
                <a:gd name="T37" fmla="*/ 73 h 372"/>
                <a:gd name="T38" fmla="*/ 221 w 221"/>
                <a:gd name="T39" fmla="*/ 97 h 372"/>
                <a:gd name="T40" fmla="*/ 221 w 221"/>
                <a:gd name="T41" fmla="*/ 262 h 372"/>
                <a:gd name="T42" fmla="*/ 221 w 221"/>
                <a:gd name="T43" fmla="*/ 275 h 372"/>
                <a:gd name="T44" fmla="*/ 216 w 221"/>
                <a:gd name="T45" fmla="*/ 298 h 372"/>
                <a:gd name="T46" fmla="*/ 209 w 221"/>
                <a:gd name="T47" fmla="*/ 318 h 372"/>
                <a:gd name="T48" fmla="*/ 196 w 221"/>
                <a:gd name="T49" fmla="*/ 336 h 372"/>
                <a:gd name="T50" fmla="*/ 173 w 221"/>
                <a:gd name="T51" fmla="*/ 355 h 372"/>
                <a:gd name="T52" fmla="*/ 133 w 221"/>
                <a:gd name="T53" fmla="*/ 370 h 372"/>
                <a:gd name="T54" fmla="*/ 112 w 221"/>
                <a:gd name="T55" fmla="*/ 372 h 372"/>
                <a:gd name="T56" fmla="*/ 155 w 221"/>
                <a:gd name="T57" fmla="*/ 109 h 372"/>
                <a:gd name="T58" fmla="*/ 151 w 221"/>
                <a:gd name="T59" fmla="*/ 89 h 372"/>
                <a:gd name="T60" fmla="*/ 144 w 221"/>
                <a:gd name="T61" fmla="*/ 73 h 372"/>
                <a:gd name="T62" fmla="*/ 130 w 221"/>
                <a:gd name="T63" fmla="*/ 63 h 372"/>
                <a:gd name="T64" fmla="*/ 112 w 221"/>
                <a:gd name="T65" fmla="*/ 61 h 372"/>
                <a:gd name="T66" fmla="*/ 101 w 221"/>
                <a:gd name="T67" fmla="*/ 61 h 372"/>
                <a:gd name="T68" fmla="*/ 85 w 221"/>
                <a:gd name="T69" fmla="*/ 68 h 372"/>
                <a:gd name="T70" fmla="*/ 74 w 221"/>
                <a:gd name="T71" fmla="*/ 80 h 372"/>
                <a:gd name="T72" fmla="*/ 67 w 221"/>
                <a:gd name="T73" fmla="*/ 98 h 372"/>
                <a:gd name="T74" fmla="*/ 67 w 221"/>
                <a:gd name="T75" fmla="*/ 262 h 372"/>
                <a:gd name="T76" fmla="*/ 67 w 221"/>
                <a:gd name="T77" fmla="*/ 273 h 372"/>
                <a:gd name="T78" fmla="*/ 74 w 221"/>
                <a:gd name="T79" fmla="*/ 291 h 372"/>
                <a:gd name="T80" fmla="*/ 85 w 221"/>
                <a:gd name="T81" fmla="*/ 303 h 372"/>
                <a:gd name="T82" fmla="*/ 101 w 221"/>
                <a:gd name="T83" fmla="*/ 310 h 372"/>
                <a:gd name="T84" fmla="*/ 112 w 221"/>
                <a:gd name="T85" fmla="*/ 310 h 372"/>
                <a:gd name="T86" fmla="*/ 130 w 221"/>
                <a:gd name="T87" fmla="*/ 307 h 372"/>
                <a:gd name="T88" fmla="*/ 144 w 221"/>
                <a:gd name="T89" fmla="*/ 298 h 372"/>
                <a:gd name="T90" fmla="*/ 151 w 221"/>
                <a:gd name="T91" fmla="*/ 282 h 372"/>
                <a:gd name="T92" fmla="*/ 155 w 221"/>
                <a:gd name="T93" fmla="*/ 26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1" h="372">
                  <a:moveTo>
                    <a:pt x="112" y="372"/>
                  </a:moveTo>
                  <a:lnTo>
                    <a:pt x="112" y="372"/>
                  </a:lnTo>
                  <a:lnTo>
                    <a:pt x="90" y="370"/>
                  </a:lnTo>
                  <a:lnTo>
                    <a:pt x="69" y="364"/>
                  </a:lnTo>
                  <a:lnTo>
                    <a:pt x="51" y="355"/>
                  </a:lnTo>
                  <a:lnTo>
                    <a:pt x="33" y="343"/>
                  </a:lnTo>
                  <a:lnTo>
                    <a:pt x="26" y="336"/>
                  </a:lnTo>
                  <a:lnTo>
                    <a:pt x="20" y="327"/>
                  </a:lnTo>
                  <a:lnTo>
                    <a:pt x="15" y="318"/>
                  </a:lnTo>
                  <a:lnTo>
                    <a:pt x="9" y="309"/>
                  </a:lnTo>
                  <a:lnTo>
                    <a:pt x="6" y="298"/>
                  </a:lnTo>
                  <a:lnTo>
                    <a:pt x="2" y="287"/>
                  </a:lnTo>
                  <a:lnTo>
                    <a:pt x="0" y="275"/>
                  </a:lnTo>
                  <a:lnTo>
                    <a:pt x="0" y="262"/>
                  </a:lnTo>
                  <a:lnTo>
                    <a:pt x="0" y="109"/>
                  </a:lnTo>
                  <a:lnTo>
                    <a:pt x="0" y="109"/>
                  </a:lnTo>
                  <a:lnTo>
                    <a:pt x="0" y="97"/>
                  </a:lnTo>
                  <a:lnTo>
                    <a:pt x="2" y="84"/>
                  </a:lnTo>
                  <a:lnTo>
                    <a:pt x="6" y="73"/>
                  </a:lnTo>
                  <a:lnTo>
                    <a:pt x="9" y="63"/>
                  </a:lnTo>
                  <a:lnTo>
                    <a:pt x="15" y="52"/>
                  </a:lnTo>
                  <a:lnTo>
                    <a:pt x="20" y="43"/>
                  </a:lnTo>
                  <a:lnTo>
                    <a:pt x="26" y="36"/>
                  </a:lnTo>
                  <a:lnTo>
                    <a:pt x="33" y="28"/>
                  </a:lnTo>
                  <a:lnTo>
                    <a:pt x="51" y="16"/>
                  </a:lnTo>
                  <a:lnTo>
                    <a:pt x="69" y="7"/>
                  </a:lnTo>
                  <a:lnTo>
                    <a:pt x="90" y="1"/>
                  </a:lnTo>
                  <a:lnTo>
                    <a:pt x="112" y="0"/>
                  </a:lnTo>
                  <a:lnTo>
                    <a:pt x="112" y="0"/>
                  </a:lnTo>
                  <a:lnTo>
                    <a:pt x="133" y="1"/>
                  </a:lnTo>
                  <a:lnTo>
                    <a:pt x="153" y="7"/>
                  </a:lnTo>
                  <a:lnTo>
                    <a:pt x="173" y="16"/>
                  </a:lnTo>
                  <a:lnTo>
                    <a:pt x="189" y="28"/>
                  </a:lnTo>
                  <a:lnTo>
                    <a:pt x="196" y="36"/>
                  </a:lnTo>
                  <a:lnTo>
                    <a:pt x="203" y="43"/>
                  </a:lnTo>
                  <a:lnTo>
                    <a:pt x="209" y="52"/>
                  </a:lnTo>
                  <a:lnTo>
                    <a:pt x="212" y="63"/>
                  </a:lnTo>
                  <a:lnTo>
                    <a:pt x="216" y="73"/>
                  </a:lnTo>
                  <a:lnTo>
                    <a:pt x="220" y="84"/>
                  </a:lnTo>
                  <a:lnTo>
                    <a:pt x="221" y="97"/>
                  </a:lnTo>
                  <a:lnTo>
                    <a:pt x="221" y="109"/>
                  </a:lnTo>
                  <a:lnTo>
                    <a:pt x="221" y="262"/>
                  </a:lnTo>
                  <a:lnTo>
                    <a:pt x="221" y="262"/>
                  </a:lnTo>
                  <a:lnTo>
                    <a:pt x="221" y="275"/>
                  </a:lnTo>
                  <a:lnTo>
                    <a:pt x="220" y="287"/>
                  </a:lnTo>
                  <a:lnTo>
                    <a:pt x="216" y="298"/>
                  </a:lnTo>
                  <a:lnTo>
                    <a:pt x="212" y="309"/>
                  </a:lnTo>
                  <a:lnTo>
                    <a:pt x="209" y="318"/>
                  </a:lnTo>
                  <a:lnTo>
                    <a:pt x="203" y="327"/>
                  </a:lnTo>
                  <a:lnTo>
                    <a:pt x="196" y="336"/>
                  </a:lnTo>
                  <a:lnTo>
                    <a:pt x="189" y="343"/>
                  </a:lnTo>
                  <a:lnTo>
                    <a:pt x="173" y="355"/>
                  </a:lnTo>
                  <a:lnTo>
                    <a:pt x="153" y="364"/>
                  </a:lnTo>
                  <a:lnTo>
                    <a:pt x="133" y="370"/>
                  </a:lnTo>
                  <a:lnTo>
                    <a:pt x="112" y="372"/>
                  </a:lnTo>
                  <a:lnTo>
                    <a:pt x="112" y="372"/>
                  </a:lnTo>
                  <a:close/>
                  <a:moveTo>
                    <a:pt x="155" y="109"/>
                  </a:moveTo>
                  <a:lnTo>
                    <a:pt x="155" y="109"/>
                  </a:lnTo>
                  <a:lnTo>
                    <a:pt x="155" y="98"/>
                  </a:lnTo>
                  <a:lnTo>
                    <a:pt x="151" y="89"/>
                  </a:lnTo>
                  <a:lnTo>
                    <a:pt x="148" y="80"/>
                  </a:lnTo>
                  <a:lnTo>
                    <a:pt x="144" y="73"/>
                  </a:lnTo>
                  <a:lnTo>
                    <a:pt x="137" y="68"/>
                  </a:lnTo>
                  <a:lnTo>
                    <a:pt x="130" y="63"/>
                  </a:lnTo>
                  <a:lnTo>
                    <a:pt x="121" y="61"/>
                  </a:lnTo>
                  <a:lnTo>
                    <a:pt x="112" y="61"/>
                  </a:lnTo>
                  <a:lnTo>
                    <a:pt x="112" y="61"/>
                  </a:lnTo>
                  <a:lnTo>
                    <a:pt x="101" y="61"/>
                  </a:lnTo>
                  <a:lnTo>
                    <a:pt x="94" y="63"/>
                  </a:lnTo>
                  <a:lnTo>
                    <a:pt x="85" y="68"/>
                  </a:lnTo>
                  <a:lnTo>
                    <a:pt x="79" y="73"/>
                  </a:lnTo>
                  <a:lnTo>
                    <a:pt x="74" y="80"/>
                  </a:lnTo>
                  <a:lnTo>
                    <a:pt x="70" y="89"/>
                  </a:lnTo>
                  <a:lnTo>
                    <a:pt x="67" y="98"/>
                  </a:lnTo>
                  <a:lnTo>
                    <a:pt x="67" y="109"/>
                  </a:lnTo>
                  <a:lnTo>
                    <a:pt x="67" y="262"/>
                  </a:lnTo>
                  <a:lnTo>
                    <a:pt x="67" y="262"/>
                  </a:lnTo>
                  <a:lnTo>
                    <a:pt x="67" y="273"/>
                  </a:lnTo>
                  <a:lnTo>
                    <a:pt x="70" y="282"/>
                  </a:lnTo>
                  <a:lnTo>
                    <a:pt x="74" y="291"/>
                  </a:lnTo>
                  <a:lnTo>
                    <a:pt x="79" y="298"/>
                  </a:lnTo>
                  <a:lnTo>
                    <a:pt x="85" y="303"/>
                  </a:lnTo>
                  <a:lnTo>
                    <a:pt x="94" y="307"/>
                  </a:lnTo>
                  <a:lnTo>
                    <a:pt x="101" y="310"/>
                  </a:lnTo>
                  <a:lnTo>
                    <a:pt x="112" y="310"/>
                  </a:lnTo>
                  <a:lnTo>
                    <a:pt x="112" y="310"/>
                  </a:lnTo>
                  <a:lnTo>
                    <a:pt x="121" y="310"/>
                  </a:lnTo>
                  <a:lnTo>
                    <a:pt x="130" y="307"/>
                  </a:lnTo>
                  <a:lnTo>
                    <a:pt x="137" y="303"/>
                  </a:lnTo>
                  <a:lnTo>
                    <a:pt x="144" y="298"/>
                  </a:lnTo>
                  <a:lnTo>
                    <a:pt x="148" y="291"/>
                  </a:lnTo>
                  <a:lnTo>
                    <a:pt x="151" y="282"/>
                  </a:lnTo>
                  <a:lnTo>
                    <a:pt x="155" y="273"/>
                  </a:lnTo>
                  <a:lnTo>
                    <a:pt x="155" y="262"/>
                  </a:lnTo>
                  <a:lnTo>
                    <a:pt x="155" y="109"/>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19" name="Freeform 90"/>
            <p:cNvSpPr>
              <a:spLocks noEditPoints="1"/>
            </p:cNvSpPr>
            <p:nvPr/>
          </p:nvSpPr>
          <p:spPr bwMode="auto">
            <a:xfrm>
              <a:off x="5680076" y="5324475"/>
              <a:ext cx="174625" cy="295275"/>
            </a:xfrm>
            <a:custGeom>
              <a:avLst/>
              <a:gdLst>
                <a:gd name="T0" fmla="*/ 112 w 221"/>
                <a:gd name="T1" fmla="*/ 372 h 372"/>
                <a:gd name="T2" fmla="*/ 69 w 221"/>
                <a:gd name="T3" fmla="*/ 364 h 372"/>
                <a:gd name="T4" fmla="*/ 33 w 221"/>
                <a:gd name="T5" fmla="*/ 343 h 372"/>
                <a:gd name="T6" fmla="*/ 20 w 221"/>
                <a:gd name="T7" fmla="*/ 327 h 372"/>
                <a:gd name="T8" fmla="*/ 9 w 221"/>
                <a:gd name="T9" fmla="*/ 309 h 372"/>
                <a:gd name="T10" fmla="*/ 2 w 221"/>
                <a:gd name="T11" fmla="*/ 287 h 372"/>
                <a:gd name="T12" fmla="*/ 0 w 221"/>
                <a:gd name="T13" fmla="*/ 262 h 372"/>
                <a:gd name="T14" fmla="*/ 0 w 221"/>
                <a:gd name="T15" fmla="*/ 109 h 372"/>
                <a:gd name="T16" fmla="*/ 2 w 221"/>
                <a:gd name="T17" fmla="*/ 84 h 372"/>
                <a:gd name="T18" fmla="*/ 9 w 221"/>
                <a:gd name="T19" fmla="*/ 63 h 372"/>
                <a:gd name="T20" fmla="*/ 20 w 221"/>
                <a:gd name="T21" fmla="*/ 43 h 372"/>
                <a:gd name="T22" fmla="*/ 33 w 221"/>
                <a:gd name="T23" fmla="*/ 28 h 372"/>
                <a:gd name="T24" fmla="*/ 69 w 221"/>
                <a:gd name="T25" fmla="*/ 7 h 372"/>
                <a:gd name="T26" fmla="*/ 112 w 221"/>
                <a:gd name="T27" fmla="*/ 0 h 372"/>
                <a:gd name="T28" fmla="*/ 133 w 221"/>
                <a:gd name="T29" fmla="*/ 1 h 372"/>
                <a:gd name="T30" fmla="*/ 173 w 221"/>
                <a:gd name="T31" fmla="*/ 16 h 372"/>
                <a:gd name="T32" fmla="*/ 196 w 221"/>
                <a:gd name="T33" fmla="*/ 36 h 372"/>
                <a:gd name="T34" fmla="*/ 209 w 221"/>
                <a:gd name="T35" fmla="*/ 52 h 372"/>
                <a:gd name="T36" fmla="*/ 216 w 221"/>
                <a:gd name="T37" fmla="*/ 73 h 372"/>
                <a:gd name="T38" fmla="*/ 221 w 221"/>
                <a:gd name="T39" fmla="*/ 97 h 372"/>
                <a:gd name="T40" fmla="*/ 221 w 221"/>
                <a:gd name="T41" fmla="*/ 262 h 372"/>
                <a:gd name="T42" fmla="*/ 221 w 221"/>
                <a:gd name="T43" fmla="*/ 275 h 372"/>
                <a:gd name="T44" fmla="*/ 216 w 221"/>
                <a:gd name="T45" fmla="*/ 298 h 372"/>
                <a:gd name="T46" fmla="*/ 209 w 221"/>
                <a:gd name="T47" fmla="*/ 318 h 372"/>
                <a:gd name="T48" fmla="*/ 196 w 221"/>
                <a:gd name="T49" fmla="*/ 336 h 372"/>
                <a:gd name="T50" fmla="*/ 173 w 221"/>
                <a:gd name="T51" fmla="*/ 355 h 372"/>
                <a:gd name="T52" fmla="*/ 133 w 221"/>
                <a:gd name="T53" fmla="*/ 370 h 372"/>
                <a:gd name="T54" fmla="*/ 112 w 221"/>
                <a:gd name="T55" fmla="*/ 372 h 372"/>
                <a:gd name="T56" fmla="*/ 155 w 221"/>
                <a:gd name="T57" fmla="*/ 109 h 372"/>
                <a:gd name="T58" fmla="*/ 151 w 221"/>
                <a:gd name="T59" fmla="*/ 89 h 372"/>
                <a:gd name="T60" fmla="*/ 142 w 221"/>
                <a:gd name="T61" fmla="*/ 73 h 372"/>
                <a:gd name="T62" fmla="*/ 130 w 221"/>
                <a:gd name="T63" fmla="*/ 63 h 372"/>
                <a:gd name="T64" fmla="*/ 112 w 221"/>
                <a:gd name="T65" fmla="*/ 61 h 372"/>
                <a:gd name="T66" fmla="*/ 101 w 221"/>
                <a:gd name="T67" fmla="*/ 61 h 372"/>
                <a:gd name="T68" fmla="*/ 85 w 221"/>
                <a:gd name="T69" fmla="*/ 68 h 372"/>
                <a:gd name="T70" fmla="*/ 74 w 221"/>
                <a:gd name="T71" fmla="*/ 80 h 372"/>
                <a:gd name="T72" fmla="*/ 67 w 221"/>
                <a:gd name="T73" fmla="*/ 98 h 372"/>
                <a:gd name="T74" fmla="*/ 67 w 221"/>
                <a:gd name="T75" fmla="*/ 262 h 372"/>
                <a:gd name="T76" fmla="*/ 67 w 221"/>
                <a:gd name="T77" fmla="*/ 273 h 372"/>
                <a:gd name="T78" fmla="*/ 74 w 221"/>
                <a:gd name="T79" fmla="*/ 291 h 372"/>
                <a:gd name="T80" fmla="*/ 85 w 221"/>
                <a:gd name="T81" fmla="*/ 303 h 372"/>
                <a:gd name="T82" fmla="*/ 101 w 221"/>
                <a:gd name="T83" fmla="*/ 310 h 372"/>
                <a:gd name="T84" fmla="*/ 112 w 221"/>
                <a:gd name="T85" fmla="*/ 310 h 372"/>
                <a:gd name="T86" fmla="*/ 130 w 221"/>
                <a:gd name="T87" fmla="*/ 307 h 372"/>
                <a:gd name="T88" fmla="*/ 142 w 221"/>
                <a:gd name="T89" fmla="*/ 298 h 372"/>
                <a:gd name="T90" fmla="*/ 151 w 221"/>
                <a:gd name="T91" fmla="*/ 282 h 372"/>
                <a:gd name="T92" fmla="*/ 155 w 221"/>
                <a:gd name="T93" fmla="*/ 26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1" h="372">
                  <a:moveTo>
                    <a:pt x="112" y="372"/>
                  </a:moveTo>
                  <a:lnTo>
                    <a:pt x="112" y="372"/>
                  </a:lnTo>
                  <a:lnTo>
                    <a:pt x="90" y="370"/>
                  </a:lnTo>
                  <a:lnTo>
                    <a:pt x="69" y="364"/>
                  </a:lnTo>
                  <a:lnTo>
                    <a:pt x="51" y="355"/>
                  </a:lnTo>
                  <a:lnTo>
                    <a:pt x="33" y="343"/>
                  </a:lnTo>
                  <a:lnTo>
                    <a:pt x="26" y="336"/>
                  </a:lnTo>
                  <a:lnTo>
                    <a:pt x="20" y="327"/>
                  </a:lnTo>
                  <a:lnTo>
                    <a:pt x="13" y="318"/>
                  </a:lnTo>
                  <a:lnTo>
                    <a:pt x="9" y="309"/>
                  </a:lnTo>
                  <a:lnTo>
                    <a:pt x="6" y="298"/>
                  </a:lnTo>
                  <a:lnTo>
                    <a:pt x="2" y="287"/>
                  </a:lnTo>
                  <a:lnTo>
                    <a:pt x="0" y="275"/>
                  </a:lnTo>
                  <a:lnTo>
                    <a:pt x="0" y="262"/>
                  </a:lnTo>
                  <a:lnTo>
                    <a:pt x="0" y="109"/>
                  </a:lnTo>
                  <a:lnTo>
                    <a:pt x="0" y="109"/>
                  </a:lnTo>
                  <a:lnTo>
                    <a:pt x="0" y="97"/>
                  </a:lnTo>
                  <a:lnTo>
                    <a:pt x="2" y="84"/>
                  </a:lnTo>
                  <a:lnTo>
                    <a:pt x="6" y="73"/>
                  </a:lnTo>
                  <a:lnTo>
                    <a:pt x="9" y="63"/>
                  </a:lnTo>
                  <a:lnTo>
                    <a:pt x="13" y="52"/>
                  </a:lnTo>
                  <a:lnTo>
                    <a:pt x="20" y="43"/>
                  </a:lnTo>
                  <a:lnTo>
                    <a:pt x="26" y="36"/>
                  </a:lnTo>
                  <a:lnTo>
                    <a:pt x="33" y="28"/>
                  </a:lnTo>
                  <a:lnTo>
                    <a:pt x="51" y="16"/>
                  </a:lnTo>
                  <a:lnTo>
                    <a:pt x="69" y="7"/>
                  </a:lnTo>
                  <a:lnTo>
                    <a:pt x="90" y="1"/>
                  </a:lnTo>
                  <a:lnTo>
                    <a:pt x="112" y="0"/>
                  </a:lnTo>
                  <a:lnTo>
                    <a:pt x="112" y="0"/>
                  </a:lnTo>
                  <a:lnTo>
                    <a:pt x="133" y="1"/>
                  </a:lnTo>
                  <a:lnTo>
                    <a:pt x="153" y="7"/>
                  </a:lnTo>
                  <a:lnTo>
                    <a:pt x="173" y="16"/>
                  </a:lnTo>
                  <a:lnTo>
                    <a:pt x="189" y="28"/>
                  </a:lnTo>
                  <a:lnTo>
                    <a:pt x="196" y="36"/>
                  </a:lnTo>
                  <a:lnTo>
                    <a:pt x="202" y="43"/>
                  </a:lnTo>
                  <a:lnTo>
                    <a:pt x="209" y="52"/>
                  </a:lnTo>
                  <a:lnTo>
                    <a:pt x="212" y="63"/>
                  </a:lnTo>
                  <a:lnTo>
                    <a:pt x="216" y="73"/>
                  </a:lnTo>
                  <a:lnTo>
                    <a:pt x="220" y="84"/>
                  </a:lnTo>
                  <a:lnTo>
                    <a:pt x="221" y="97"/>
                  </a:lnTo>
                  <a:lnTo>
                    <a:pt x="221" y="109"/>
                  </a:lnTo>
                  <a:lnTo>
                    <a:pt x="221" y="262"/>
                  </a:lnTo>
                  <a:lnTo>
                    <a:pt x="221" y="262"/>
                  </a:lnTo>
                  <a:lnTo>
                    <a:pt x="221" y="275"/>
                  </a:lnTo>
                  <a:lnTo>
                    <a:pt x="220" y="287"/>
                  </a:lnTo>
                  <a:lnTo>
                    <a:pt x="216" y="298"/>
                  </a:lnTo>
                  <a:lnTo>
                    <a:pt x="212" y="309"/>
                  </a:lnTo>
                  <a:lnTo>
                    <a:pt x="209" y="318"/>
                  </a:lnTo>
                  <a:lnTo>
                    <a:pt x="202" y="327"/>
                  </a:lnTo>
                  <a:lnTo>
                    <a:pt x="196" y="336"/>
                  </a:lnTo>
                  <a:lnTo>
                    <a:pt x="189" y="343"/>
                  </a:lnTo>
                  <a:lnTo>
                    <a:pt x="173" y="355"/>
                  </a:lnTo>
                  <a:lnTo>
                    <a:pt x="153" y="364"/>
                  </a:lnTo>
                  <a:lnTo>
                    <a:pt x="133" y="370"/>
                  </a:lnTo>
                  <a:lnTo>
                    <a:pt x="112" y="372"/>
                  </a:lnTo>
                  <a:lnTo>
                    <a:pt x="112" y="372"/>
                  </a:lnTo>
                  <a:close/>
                  <a:moveTo>
                    <a:pt x="155" y="109"/>
                  </a:moveTo>
                  <a:lnTo>
                    <a:pt x="155" y="109"/>
                  </a:lnTo>
                  <a:lnTo>
                    <a:pt x="155" y="98"/>
                  </a:lnTo>
                  <a:lnTo>
                    <a:pt x="151" y="89"/>
                  </a:lnTo>
                  <a:lnTo>
                    <a:pt x="148" y="80"/>
                  </a:lnTo>
                  <a:lnTo>
                    <a:pt x="142" y="73"/>
                  </a:lnTo>
                  <a:lnTo>
                    <a:pt x="137" y="68"/>
                  </a:lnTo>
                  <a:lnTo>
                    <a:pt x="130" y="63"/>
                  </a:lnTo>
                  <a:lnTo>
                    <a:pt x="121" y="61"/>
                  </a:lnTo>
                  <a:lnTo>
                    <a:pt x="112" y="61"/>
                  </a:lnTo>
                  <a:lnTo>
                    <a:pt x="112" y="61"/>
                  </a:lnTo>
                  <a:lnTo>
                    <a:pt x="101" y="61"/>
                  </a:lnTo>
                  <a:lnTo>
                    <a:pt x="94" y="63"/>
                  </a:lnTo>
                  <a:lnTo>
                    <a:pt x="85" y="68"/>
                  </a:lnTo>
                  <a:lnTo>
                    <a:pt x="79" y="73"/>
                  </a:lnTo>
                  <a:lnTo>
                    <a:pt x="74" y="80"/>
                  </a:lnTo>
                  <a:lnTo>
                    <a:pt x="70" y="89"/>
                  </a:lnTo>
                  <a:lnTo>
                    <a:pt x="67" y="98"/>
                  </a:lnTo>
                  <a:lnTo>
                    <a:pt x="67" y="109"/>
                  </a:lnTo>
                  <a:lnTo>
                    <a:pt x="67" y="262"/>
                  </a:lnTo>
                  <a:lnTo>
                    <a:pt x="67" y="262"/>
                  </a:lnTo>
                  <a:lnTo>
                    <a:pt x="67" y="273"/>
                  </a:lnTo>
                  <a:lnTo>
                    <a:pt x="70" y="282"/>
                  </a:lnTo>
                  <a:lnTo>
                    <a:pt x="74" y="291"/>
                  </a:lnTo>
                  <a:lnTo>
                    <a:pt x="79" y="298"/>
                  </a:lnTo>
                  <a:lnTo>
                    <a:pt x="85" y="303"/>
                  </a:lnTo>
                  <a:lnTo>
                    <a:pt x="94" y="307"/>
                  </a:lnTo>
                  <a:lnTo>
                    <a:pt x="101" y="310"/>
                  </a:lnTo>
                  <a:lnTo>
                    <a:pt x="112" y="310"/>
                  </a:lnTo>
                  <a:lnTo>
                    <a:pt x="112" y="310"/>
                  </a:lnTo>
                  <a:lnTo>
                    <a:pt x="121" y="310"/>
                  </a:lnTo>
                  <a:lnTo>
                    <a:pt x="130" y="307"/>
                  </a:lnTo>
                  <a:lnTo>
                    <a:pt x="137" y="303"/>
                  </a:lnTo>
                  <a:lnTo>
                    <a:pt x="142" y="298"/>
                  </a:lnTo>
                  <a:lnTo>
                    <a:pt x="148" y="291"/>
                  </a:lnTo>
                  <a:lnTo>
                    <a:pt x="151" y="282"/>
                  </a:lnTo>
                  <a:lnTo>
                    <a:pt x="155" y="273"/>
                  </a:lnTo>
                  <a:lnTo>
                    <a:pt x="155" y="262"/>
                  </a:lnTo>
                  <a:lnTo>
                    <a:pt x="155" y="109"/>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20" name="Freeform 91"/>
            <p:cNvSpPr>
              <a:spLocks/>
            </p:cNvSpPr>
            <p:nvPr/>
          </p:nvSpPr>
          <p:spPr bwMode="auto">
            <a:xfrm>
              <a:off x="5891213" y="5327650"/>
              <a:ext cx="195263" cy="288925"/>
            </a:xfrm>
            <a:custGeom>
              <a:avLst/>
              <a:gdLst>
                <a:gd name="T0" fmla="*/ 212 w 246"/>
                <a:gd name="T1" fmla="*/ 313 h 365"/>
                <a:gd name="T2" fmla="*/ 212 w 246"/>
                <a:gd name="T3" fmla="*/ 365 h 365"/>
                <a:gd name="T4" fmla="*/ 149 w 246"/>
                <a:gd name="T5" fmla="*/ 365 h 365"/>
                <a:gd name="T6" fmla="*/ 149 w 246"/>
                <a:gd name="T7" fmla="*/ 313 h 365"/>
                <a:gd name="T8" fmla="*/ 0 w 246"/>
                <a:gd name="T9" fmla="*/ 313 h 365"/>
                <a:gd name="T10" fmla="*/ 0 w 246"/>
                <a:gd name="T11" fmla="*/ 250 h 365"/>
                <a:gd name="T12" fmla="*/ 124 w 246"/>
                <a:gd name="T13" fmla="*/ 0 h 365"/>
                <a:gd name="T14" fmla="*/ 198 w 246"/>
                <a:gd name="T15" fmla="*/ 0 h 365"/>
                <a:gd name="T16" fmla="*/ 72 w 246"/>
                <a:gd name="T17" fmla="*/ 250 h 365"/>
                <a:gd name="T18" fmla="*/ 149 w 246"/>
                <a:gd name="T19" fmla="*/ 250 h 365"/>
                <a:gd name="T20" fmla="*/ 149 w 246"/>
                <a:gd name="T21" fmla="*/ 182 h 365"/>
                <a:gd name="T22" fmla="*/ 212 w 246"/>
                <a:gd name="T23" fmla="*/ 182 h 365"/>
                <a:gd name="T24" fmla="*/ 212 w 246"/>
                <a:gd name="T25" fmla="*/ 250 h 365"/>
                <a:gd name="T26" fmla="*/ 246 w 246"/>
                <a:gd name="T27" fmla="*/ 250 h 365"/>
                <a:gd name="T28" fmla="*/ 246 w 246"/>
                <a:gd name="T29" fmla="*/ 313 h 365"/>
                <a:gd name="T30" fmla="*/ 212 w 246"/>
                <a:gd name="T31" fmla="*/ 313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365">
                  <a:moveTo>
                    <a:pt x="212" y="313"/>
                  </a:moveTo>
                  <a:lnTo>
                    <a:pt x="212" y="365"/>
                  </a:lnTo>
                  <a:lnTo>
                    <a:pt x="149" y="365"/>
                  </a:lnTo>
                  <a:lnTo>
                    <a:pt x="149" y="313"/>
                  </a:lnTo>
                  <a:lnTo>
                    <a:pt x="0" y="313"/>
                  </a:lnTo>
                  <a:lnTo>
                    <a:pt x="0" y="250"/>
                  </a:lnTo>
                  <a:lnTo>
                    <a:pt x="124" y="0"/>
                  </a:lnTo>
                  <a:lnTo>
                    <a:pt x="198" y="0"/>
                  </a:lnTo>
                  <a:lnTo>
                    <a:pt x="72" y="250"/>
                  </a:lnTo>
                  <a:lnTo>
                    <a:pt x="149" y="250"/>
                  </a:lnTo>
                  <a:lnTo>
                    <a:pt x="149" y="182"/>
                  </a:lnTo>
                  <a:lnTo>
                    <a:pt x="212" y="182"/>
                  </a:lnTo>
                  <a:lnTo>
                    <a:pt x="212" y="250"/>
                  </a:lnTo>
                  <a:lnTo>
                    <a:pt x="246" y="250"/>
                  </a:lnTo>
                  <a:lnTo>
                    <a:pt x="246" y="313"/>
                  </a:lnTo>
                  <a:lnTo>
                    <a:pt x="212" y="313"/>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21" name="Freeform 92"/>
            <p:cNvSpPr>
              <a:spLocks noEditPoints="1"/>
            </p:cNvSpPr>
            <p:nvPr/>
          </p:nvSpPr>
          <p:spPr bwMode="auto">
            <a:xfrm>
              <a:off x="6116638" y="5324475"/>
              <a:ext cx="184150" cy="295275"/>
            </a:xfrm>
            <a:custGeom>
              <a:avLst/>
              <a:gdLst>
                <a:gd name="T0" fmla="*/ 94 w 234"/>
                <a:gd name="T1" fmla="*/ 370 h 372"/>
                <a:gd name="T2" fmla="*/ 43 w 234"/>
                <a:gd name="T3" fmla="*/ 350 h 372"/>
                <a:gd name="T4" fmla="*/ 20 w 234"/>
                <a:gd name="T5" fmla="*/ 327 h 372"/>
                <a:gd name="T6" fmla="*/ 6 w 234"/>
                <a:gd name="T7" fmla="*/ 298 h 372"/>
                <a:gd name="T8" fmla="*/ 0 w 234"/>
                <a:gd name="T9" fmla="*/ 262 h 372"/>
                <a:gd name="T10" fmla="*/ 6 w 234"/>
                <a:gd name="T11" fmla="*/ 231 h 372"/>
                <a:gd name="T12" fmla="*/ 24 w 234"/>
                <a:gd name="T13" fmla="*/ 199 h 372"/>
                <a:gd name="T14" fmla="*/ 47 w 234"/>
                <a:gd name="T15" fmla="*/ 179 h 372"/>
                <a:gd name="T16" fmla="*/ 18 w 234"/>
                <a:gd name="T17" fmla="*/ 152 h 372"/>
                <a:gd name="T18" fmla="*/ 6 w 234"/>
                <a:gd name="T19" fmla="*/ 118 h 372"/>
                <a:gd name="T20" fmla="*/ 6 w 234"/>
                <a:gd name="T21" fmla="*/ 91 h 372"/>
                <a:gd name="T22" fmla="*/ 15 w 234"/>
                <a:gd name="T23" fmla="*/ 61 h 372"/>
                <a:gd name="T24" fmla="*/ 31 w 234"/>
                <a:gd name="T25" fmla="*/ 36 h 372"/>
                <a:gd name="T26" fmla="*/ 74 w 234"/>
                <a:gd name="T27" fmla="*/ 7 h 372"/>
                <a:gd name="T28" fmla="*/ 117 w 234"/>
                <a:gd name="T29" fmla="*/ 0 h 372"/>
                <a:gd name="T30" fmla="*/ 180 w 234"/>
                <a:gd name="T31" fmla="*/ 16 h 372"/>
                <a:gd name="T32" fmla="*/ 216 w 234"/>
                <a:gd name="T33" fmla="*/ 52 h 372"/>
                <a:gd name="T34" fmla="*/ 227 w 234"/>
                <a:gd name="T35" fmla="*/ 80 h 372"/>
                <a:gd name="T36" fmla="*/ 228 w 234"/>
                <a:gd name="T37" fmla="*/ 104 h 372"/>
                <a:gd name="T38" fmla="*/ 221 w 234"/>
                <a:gd name="T39" fmla="*/ 142 h 372"/>
                <a:gd name="T40" fmla="*/ 203 w 234"/>
                <a:gd name="T41" fmla="*/ 169 h 372"/>
                <a:gd name="T42" fmla="*/ 203 w 234"/>
                <a:gd name="T43" fmla="*/ 192 h 372"/>
                <a:gd name="T44" fmla="*/ 225 w 234"/>
                <a:gd name="T45" fmla="*/ 219 h 372"/>
                <a:gd name="T46" fmla="*/ 234 w 234"/>
                <a:gd name="T47" fmla="*/ 262 h 372"/>
                <a:gd name="T48" fmla="*/ 232 w 234"/>
                <a:gd name="T49" fmla="*/ 287 h 372"/>
                <a:gd name="T50" fmla="*/ 219 w 234"/>
                <a:gd name="T51" fmla="*/ 318 h 372"/>
                <a:gd name="T52" fmla="*/ 200 w 234"/>
                <a:gd name="T53" fmla="*/ 343 h 372"/>
                <a:gd name="T54" fmla="*/ 164 w 234"/>
                <a:gd name="T55" fmla="*/ 364 h 372"/>
                <a:gd name="T56" fmla="*/ 117 w 234"/>
                <a:gd name="T57" fmla="*/ 372 h 372"/>
                <a:gd name="T58" fmla="*/ 108 w 234"/>
                <a:gd name="T59" fmla="*/ 212 h 372"/>
                <a:gd name="T60" fmla="*/ 81 w 234"/>
                <a:gd name="T61" fmla="*/ 224 h 372"/>
                <a:gd name="T62" fmla="*/ 68 w 234"/>
                <a:gd name="T63" fmla="*/ 251 h 372"/>
                <a:gd name="T64" fmla="*/ 68 w 234"/>
                <a:gd name="T65" fmla="*/ 271 h 372"/>
                <a:gd name="T66" fmla="*/ 81 w 234"/>
                <a:gd name="T67" fmla="*/ 296 h 372"/>
                <a:gd name="T68" fmla="*/ 108 w 234"/>
                <a:gd name="T69" fmla="*/ 310 h 372"/>
                <a:gd name="T70" fmla="*/ 128 w 234"/>
                <a:gd name="T71" fmla="*/ 310 h 372"/>
                <a:gd name="T72" fmla="*/ 153 w 234"/>
                <a:gd name="T73" fmla="*/ 296 h 372"/>
                <a:gd name="T74" fmla="*/ 167 w 234"/>
                <a:gd name="T75" fmla="*/ 271 h 372"/>
                <a:gd name="T76" fmla="*/ 167 w 234"/>
                <a:gd name="T77" fmla="*/ 251 h 372"/>
                <a:gd name="T78" fmla="*/ 153 w 234"/>
                <a:gd name="T79" fmla="*/ 224 h 372"/>
                <a:gd name="T80" fmla="*/ 128 w 234"/>
                <a:gd name="T81" fmla="*/ 212 h 372"/>
                <a:gd name="T82" fmla="*/ 117 w 234"/>
                <a:gd name="T83" fmla="*/ 61 h 372"/>
                <a:gd name="T84" fmla="*/ 99 w 234"/>
                <a:gd name="T85" fmla="*/ 63 h 372"/>
                <a:gd name="T86" fmla="*/ 79 w 234"/>
                <a:gd name="T87" fmla="*/ 80 h 372"/>
                <a:gd name="T88" fmla="*/ 72 w 234"/>
                <a:gd name="T89" fmla="*/ 106 h 372"/>
                <a:gd name="T90" fmla="*/ 76 w 234"/>
                <a:gd name="T91" fmla="*/ 124 h 372"/>
                <a:gd name="T92" fmla="*/ 92 w 234"/>
                <a:gd name="T93" fmla="*/ 145 h 372"/>
                <a:gd name="T94" fmla="*/ 117 w 234"/>
                <a:gd name="T95" fmla="*/ 152 h 372"/>
                <a:gd name="T96" fmla="*/ 135 w 234"/>
                <a:gd name="T97" fmla="*/ 149 h 372"/>
                <a:gd name="T98" fmla="*/ 155 w 234"/>
                <a:gd name="T99" fmla="*/ 133 h 372"/>
                <a:gd name="T100" fmla="*/ 162 w 234"/>
                <a:gd name="T101" fmla="*/ 106 h 372"/>
                <a:gd name="T102" fmla="*/ 160 w 234"/>
                <a:gd name="T103" fmla="*/ 88 h 372"/>
                <a:gd name="T104" fmla="*/ 144 w 234"/>
                <a:gd name="T105" fmla="*/ 68 h 372"/>
                <a:gd name="T106" fmla="*/ 117 w 234"/>
                <a:gd name="T107" fmla="*/ 61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 h="372">
                  <a:moveTo>
                    <a:pt x="117" y="372"/>
                  </a:moveTo>
                  <a:lnTo>
                    <a:pt x="117" y="372"/>
                  </a:lnTo>
                  <a:lnTo>
                    <a:pt x="94" y="370"/>
                  </a:lnTo>
                  <a:lnTo>
                    <a:pt x="72" y="364"/>
                  </a:lnTo>
                  <a:lnTo>
                    <a:pt x="52" y="355"/>
                  </a:lnTo>
                  <a:lnTo>
                    <a:pt x="43" y="350"/>
                  </a:lnTo>
                  <a:lnTo>
                    <a:pt x="34" y="343"/>
                  </a:lnTo>
                  <a:lnTo>
                    <a:pt x="27" y="336"/>
                  </a:lnTo>
                  <a:lnTo>
                    <a:pt x="20" y="327"/>
                  </a:lnTo>
                  <a:lnTo>
                    <a:pt x="15" y="318"/>
                  </a:lnTo>
                  <a:lnTo>
                    <a:pt x="9" y="309"/>
                  </a:lnTo>
                  <a:lnTo>
                    <a:pt x="6" y="298"/>
                  </a:lnTo>
                  <a:lnTo>
                    <a:pt x="4" y="287"/>
                  </a:lnTo>
                  <a:lnTo>
                    <a:pt x="2" y="275"/>
                  </a:lnTo>
                  <a:lnTo>
                    <a:pt x="0" y="262"/>
                  </a:lnTo>
                  <a:lnTo>
                    <a:pt x="0" y="262"/>
                  </a:lnTo>
                  <a:lnTo>
                    <a:pt x="2" y="246"/>
                  </a:lnTo>
                  <a:lnTo>
                    <a:pt x="6" y="231"/>
                  </a:lnTo>
                  <a:lnTo>
                    <a:pt x="9" y="219"/>
                  </a:lnTo>
                  <a:lnTo>
                    <a:pt x="16" y="210"/>
                  </a:lnTo>
                  <a:lnTo>
                    <a:pt x="24" y="199"/>
                  </a:lnTo>
                  <a:lnTo>
                    <a:pt x="31" y="192"/>
                  </a:lnTo>
                  <a:lnTo>
                    <a:pt x="47" y="179"/>
                  </a:lnTo>
                  <a:lnTo>
                    <a:pt x="47" y="179"/>
                  </a:lnTo>
                  <a:lnTo>
                    <a:pt x="32" y="169"/>
                  </a:lnTo>
                  <a:lnTo>
                    <a:pt x="25" y="160"/>
                  </a:lnTo>
                  <a:lnTo>
                    <a:pt x="18" y="152"/>
                  </a:lnTo>
                  <a:lnTo>
                    <a:pt x="13" y="142"/>
                  </a:lnTo>
                  <a:lnTo>
                    <a:pt x="9" y="131"/>
                  </a:lnTo>
                  <a:lnTo>
                    <a:pt x="6" y="118"/>
                  </a:lnTo>
                  <a:lnTo>
                    <a:pt x="6" y="104"/>
                  </a:lnTo>
                  <a:lnTo>
                    <a:pt x="6" y="104"/>
                  </a:lnTo>
                  <a:lnTo>
                    <a:pt x="6" y="91"/>
                  </a:lnTo>
                  <a:lnTo>
                    <a:pt x="7" y="80"/>
                  </a:lnTo>
                  <a:lnTo>
                    <a:pt x="11" y="70"/>
                  </a:lnTo>
                  <a:lnTo>
                    <a:pt x="15" y="61"/>
                  </a:lnTo>
                  <a:lnTo>
                    <a:pt x="20" y="52"/>
                  </a:lnTo>
                  <a:lnTo>
                    <a:pt x="25" y="43"/>
                  </a:lnTo>
                  <a:lnTo>
                    <a:pt x="31" y="36"/>
                  </a:lnTo>
                  <a:lnTo>
                    <a:pt x="38" y="28"/>
                  </a:lnTo>
                  <a:lnTo>
                    <a:pt x="56" y="16"/>
                  </a:lnTo>
                  <a:lnTo>
                    <a:pt x="74" y="7"/>
                  </a:lnTo>
                  <a:lnTo>
                    <a:pt x="95" y="1"/>
                  </a:lnTo>
                  <a:lnTo>
                    <a:pt x="117" y="0"/>
                  </a:lnTo>
                  <a:lnTo>
                    <a:pt x="117" y="0"/>
                  </a:lnTo>
                  <a:lnTo>
                    <a:pt x="140" y="1"/>
                  </a:lnTo>
                  <a:lnTo>
                    <a:pt x="160" y="7"/>
                  </a:lnTo>
                  <a:lnTo>
                    <a:pt x="180" y="16"/>
                  </a:lnTo>
                  <a:lnTo>
                    <a:pt x="196" y="28"/>
                  </a:lnTo>
                  <a:lnTo>
                    <a:pt x="210" y="43"/>
                  </a:lnTo>
                  <a:lnTo>
                    <a:pt x="216" y="52"/>
                  </a:lnTo>
                  <a:lnTo>
                    <a:pt x="221" y="61"/>
                  </a:lnTo>
                  <a:lnTo>
                    <a:pt x="225" y="70"/>
                  </a:lnTo>
                  <a:lnTo>
                    <a:pt x="227" y="80"/>
                  </a:lnTo>
                  <a:lnTo>
                    <a:pt x="228" y="91"/>
                  </a:lnTo>
                  <a:lnTo>
                    <a:pt x="228" y="104"/>
                  </a:lnTo>
                  <a:lnTo>
                    <a:pt x="228" y="104"/>
                  </a:lnTo>
                  <a:lnTo>
                    <a:pt x="228" y="118"/>
                  </a:lnTo>
                  <a:lnTo>
                    <a:pt x="225" y="131"/>
                  </a:lnTo>
                  <a:lnTo>
                    <a:pt x="221" y="142"/>
                  </a:lnTo>
                  <a:lnTo>
                    <a:pt x="216" y="152"/>
                  </a:lnTo>
                  <a:lnTo>
                    <a:pt x="209" y="160"/>
                  </a:lnTo>
                  <a:lnTo>
                    <a:pt x="203" y="169"/>
                  </a:lnTo>
                  <a:lnTo>
                    <a:pt x="189" y="179"/>
                  </a:lnTo>
                  <a:lnTo>
                    <a:pt x="189" y="179"/>
                  </a:lnTo>
                  <a:lnTo>
                    <a:pt x="203" y="192"/>
                  </a:lnTo>
                  <a:lnTo>
                    <a:pt x="212" y="199"/>
                  </a:lnTo>
                  <a:lnTo>
                    <a:pt x="219" y="210"/>
                  </a:lnTo>
                  <a:lnTo>
                    <a:pt x="225" y="219"/>
                  </a:lnTo>
                  <a:lnTo>
                    <a:pt x="230" y="231"/>
                  </a:lnTo>
                  <a:lnTo>
                    <a:pt x="234" y="246"/>
                  </a:lnTo>
                  <a:lnTo>
                    <a:pt x="234" y="262"/>
                  </a:lnTo>
                  <a:lnTo>
                    <a:pt x="234" y="262"/>
                  </a:lnTo>
                  <a:lnTo>
                    <a:pt x="234" y="275"/>
                  </a:lnTo>
                  <a:lnTo>
                    <a:pt x="232" y="287"/>
                  </a:lnTo>
                  <a:lnTo>
                    <a:pt x="228" y="298"/>
                  </a:lnTo>
                  <a:lnTo>
                    <a:pt x="225" y="309"/>
                  </a:lnTo>
                  <a:lnTo>
                    <a:pt x="219" y="318"/>
                  </a:lnTo>
                  <a:lnTo>
                    <a:pt x="214" y="327"/>
                  </a:lnTo>
                  <a:lnTo>
                    <a:pt x="207" y="336"/>
                  </a:lnTo>
                  <a:lnTo>
                    <a:pt x="200" y="343"/>
                  </a:lnTo>
                  <a:lnTo>
                    <a:pt x="192" y="350"/>
                  </a:lnTo>
                  <a:lnTo>
                    <a:pt x="183" y="355"/>
                  </a:lnTo>
                  <a:lnTo>
                    <a:pt x="164" y="364"/>
                  </a:lnTo>
                  <a:lnTo>
                    <a:pt x="140" y="370"/>
                  </a:lnTo>
                  <a:lnTo>
                    <a:pt x="117" y="372"/>
                  </a:lnTo>
                  <a:lnTo>
                    <a:pt x="117" y="372"/>
                  </a:lnTo>
                  <a:close/>
                  <a:moveTo>
                    <a:pt x="117" y="210"/>
                  </a:moveTo>
                  <a:lnTo>
                    <a:pt x="117" y="210"/>
                  </a:lnTo>
                  <a:lnTo>
                    <a:pt x="108" y="212"/>
                  </a:lnTo>
                  <a:lnTo>
                    <a:pt x="97" y="213"/>
                  </a:lnTo>
                  <a:lnTo>
                    <a:pt x="90" y="219"/>
                  </a:lnTo>
                  <a:lnTo>
                    <a:pt x="81" y="224"/>
                  </a:lnTo>
                  <a:lnTo>
                    <a:pt x="76" y="231"/>
                  </a:lnTo>
                  <a:lnTo>
                    <a:pt x="72" y="240"/>
                  </a:lnTo>
                  <a:lnTo>
                    <a:pt x="68" y="251"/>
                  </a:lnTo>
                  <a:lnTo>
                    <a:pt x="67" y="260"/>
                  </a:lnTo>
                  <a:lnTo>
                    <a:pt x="67" y="260"/>
                  </a:lnTo>
                  <a:lnTo>
                    <a:pt x="68" y="271"/>
                  </a:lnTo>
                  <a:lnTo>
                    <a:pt x="72" y="280"/>
                  </a:lnTo>
                  <a:lnTo>
                    <a:pt x="76" y="289"/>
                  </a:lnTo>
                  <a:lnTo>
                    <a:pt x="81" y="296"/>
                  </a:lnTo>
                  <a:lnTo>
                    <a:pt x="90" y="301"/>
                  </a:lnTo>
                  <a:lnTo>
                    <a:pt x="97" y="307"/>
                  </a:lnTo>
                  <a:lnTo>
                    <a:pt x="108" y="310"/>
                  </a:lnTo>
                  <a:lnTo>
                    <a:pt x="117" y="310"/>
                  </a:lnTo>
                  <a:lnTo>
                    <a:pt x="117" y="310"/>
                  </a:lnTo>
                  <a:lnTo>
                    <a:pt x="128" y="310"/>
                  </a:lnTo>
                  <a:lnTo>
                    <a:pt x="137" y="307"/>
                  </a:lnTo>
                  <a:lnTo>
                    <a:pt x="146" y="301"/>
                  </a:lnTo>
                  <a:lnTo>
                    <a:pt x="153" y="296"/>
                  </a:lnTo>
                  <a:lnTo>
                    <a:pt x="160" y="289"/>
                  </a:lnTo>
                  <a:lnTo>
                    <a:pt x="164" y="280"/>
                  </a:lnTo>
                  <a:lnTo>
                    <a:pt x="167" y="271"/>
                  </a:lnTo>
                  <a:lnTo>
                    <a:pt x="167" y="260"/>
                  </a:lnTo>
                  <a:lnTo>
                    <a:pt x="167" y="260"/>
                  </a:lnTo>
                  <a:lnTo>
                    <a:pt x="167" y="251"/>
                  </a:lnTo>
                  <a:lnTo>
                    <a:pt x="164" y="240"/>
                  </a:lnTo>
                  <a:lnTo>
                    <a:pt x="160" y="231"/>
                  </a:lnTo>
                  <a:lnTo>
                    <a:pt x="153" y="224"/>
                  </a:lnTo>
                  <a:lnTo>
                    <a:pt x="146" y="219"/>
                  </a:lnTo>
                  <a:lnTo>
                    <a:pt x="137" y="213"/>
                  </a:lnTo>
                  <a:lnTo>
                    <a:pt x="128" y="212"/>
                  </a:lnTo>
                  <a:lnTo>
                    <a:pt x="117" y="210"/>
                  </a:lnTo>
                  <a:lnTo>
                    <a:pt x="117" y="210"/>
                  </a:lnTo>
                  <a:close/>
                  <a:moveTo>
                    <a:pt x="117" y="61"/>
                  </a:moveTo>
                  <a:lnTo>
                    <a:pt x="117" y="61"/>
                  </a:lnTo>
                  <a:lnTo>
                    <a:pt x="108" y="61"/>
                  </a:lnTo>
                  <a:lnTo>
                    <a:pt x="99" y="63"/>
                  </a:lnTo>
                  <a:lnTo>
                    <a:pt x="92" y="68"/>
                  </a:lnTo>
                  <a:lnTo>
                    <a:pt x="85" y="73"/>
                  </a:lnTo>
                  <a:lnTo>
                    <a:pt x="79" y="80"/>
                  </a:lnTo>
                  <a:lnTo>
                    <a:pt x="76" y="88"/>
                  </a:lnTo>
                  <a:lnTo>
                    <a:pt x="72" y="97"/>
                  </a:lnTo>
                  <a:lnTo>
                    <a:pt x="72" y="106"/>
                  </a:lnTo>
                  <a:lnTo>
                    <a:pt x="72" y="106"/>
                  </a:lnTo>
                  <a:lnTo>
                    <a:pt x="72" y="116"/>
                  </a:lnTo>
                  <a:lnTo>
                    <a:pt x="76" y="124"/>
                  </a:lnTo>
                  <a:lnTo>
                    <a:pt x="79" y="133"/>
                  </a:lnTo>
                  <a:lnTo>
                    <a:pt x="85" y="140"/>
                  </a:lnTo>
                  <a:lnTo>
                    <a:pt x="92" y="145"/>
                  </a:lnTo>
                  <a:lnTo>
                    <a:pt x="99" y="149"/>
                  </a:lnTo>
                  <a:lnTo>
                    <a:pt x="108" y="151"/>
                  </a:lnTo>
                  <a:lnTo>
                    <a:pt x="117" y="152"/>
                  </a:lnTo>
                  <a:lnTo>
                    <a:pt x="117" y="152"/>
                  </a:lnTo>
                  <a:lnTo>
                    <a:pt x="128" y="151"/>
                  </a:lnTo>
                  <a:lnTo>
                    <a:pt x="135" y="149"/>
                  </a:lnTo>
                  <a:lnTo>
                    <a:pt x="144" y="145"/>
                  </a:lnTo>
                  <a:lnTo>
                    <a:pt x="149" y="140"/>
                  </a:lnTo>
                  <a:lnTo>
                    <a:pt x="155" y="133"/>
                  </a:lnTo>
                  <a:lnTo>
                    <a:pt x="160" y="124"/>
                  </a:lnTo>
                  <a:lnTo>
                    <a:pt x="162" y="116"/>
                  </a:lnTo>
                  <a:lnTo>
                    <a:pt x="162" y="106"/>
                  </a:lnTo>
                  <a:lnTo>
                    <a:pt x="162" y="106"/>
                  </a:lnTo>
                  <a:lnTo>
                    <a:pt x="162" y="97"/>
                  </a:lnTo>
                  <a:lnTo>
                    <a:pt x="160" y="88"/>
                  </a:lnTo>
                  <a:lnTo>
                    <a:pt x="155" y="80"/>
                  </a:lnTo>
                  <a:lnTo>
                    <a:pt x="149" y="73"/>
                  </a:lnTo>
                  <a:lnTo>
                    <a:pt x="144" y="68"/>
                  </a:lnTo>
                  <a:lnTo>
                    <a:pt x="135" y="63"/>
                  </a:lnTo>
                  <a:lnTo>
                    <a:pt x="128" y="61"/>
                  </a:lnTo>
                  <a:lnTo>
                    <a:pt x="117" y="61"/>
                  </a:lnTo>
                  <a:lnTo>
                    <a:pt x="117" y="61"/>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22" name="Freeform 93"/>
            <p:cNvSpPr>
              <a:spLocks/>
            </p:cNvSpPr>
            <p:nvPr/>
          </p:nvSpPr>
          <p:spPr bwMode="auto">
            <a:xfrm>
              <a:off x="6454776" y="5327650"/>
              <a:ext cx="111125" cy="288925"/>
            </a:xfrm>
            <a:custGeom>
              <a:avLst/>
              <a:gdLst>
                <a:gd name="T0" fmla="*/ 73 w 140"/>
                <a:gd name="T1" fmla="*/ 365 h 365"/>
                <a:gd name="T2" fmla="*/ 73 w 140"/>
                <a:gd name="T3" fmla="*/ 72 h 365"/>
                <a:gd name="T4" fmla="*/ 0 w 140"/>
                <a:gd name="T5" fmla="*/ 137 h 365"/>
                <a:gd name="T6" fmla="*/ 0 w 140"/>
                <a:gd name="T7" fmla="*/ 65 h 365"/>
                <a:gd name="T8" fmla="*/ 73 w 140"/>
                <a:gd name="T9" fmla="*/ 0 h 365"/>
                <a:gd name="T10" fmla="*/ 140 w 140"/>
                <a:gd name="T11" fmla="*/ 0 h 365"/>
                <a:gd name="T12" fmla="*/ 140 w 140"/>
                <a:gd name="T13" fmla="*/ 365 h 365"/>
                <a:gd name="T14" fmla="*/ 73 w 140"/>
                <a:gd name="T15" fmla="*/ 365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365">
                  <a:moveTo>
                    <a:pt x="73" y="365"/>
                  </a:moveTo>
                  <a:lnTo>
                    <a:pt x="73" y="72"/>
                  </a:lnTo>
                  <a:lnTo>
                    <a:pt x="0" y="137"/>
                  </a:lnTo>
                  <a:lnTo>
                    <a:pt x="0" y="65"/>
                  </a:lnTo>
                  <a:lnTo>
                    <a:pt x="73" y="0"/>
                  </a:lnTo>
                  <a:lnTo>
                    <a:pt x="140" y="0"/>
                  </a:lnTo>
                  <a:lnTo>
                    <a:pt x="140" y="365"/>
                  </a:lnTo>
                  <a:lnTo>
                    <a:pt x="73" y="365"/>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23" name="Freeform 94"/>
            <p:cNvSpPr>
              <a:spLocks/>
            </p:cNvSpPr>
            <p:nvPr/>
          </p:nvSpPr>
          <p:spPr bwMode="auto">
            <a:xfrm>
              <a:off x="6657976" y="5324475"/>
              <a:ext cx="176213" cy="292100"/>
            </a:xfrm>
            <a:custGeom>
              <a:avLst/>
              <a:gdLst>
                <a:gd name="T0" fmla="*/ 0 w 223"/>
                <a:gd name="T1" fmla="*/ 307 h 368"/>
                <a:gd name="T2" fmla="*/ 136 w 223"/>
                <a:gd name="T3" fmla="*/ 149 h 368"/>
                <a:gd name="T4" fmla="*/ 151 w 223"/>
                <a:gd name="T5" fmla="*/ 127 h 368"/>
                <a:gd name="T6" fmla="*/ 156 w 223"/>
                <a:gd name="T7" fmla="*/ 106 h 368"/>
                <a:gd name="T8" fmla="*/ 154 w 223"/>
                <a:gd name="T9" fmla="*/ 95 h 368"/>
                <a:gd name="T10" fmla="*/ 149 w 223"/>
                <a:gd name="T11" fmla="*/ 79 h 368"/>
                <a:gd name="T12" fmla="*/ 138 w 223"/>
                <a:gd name="T13" fmla="*/ 68 h 368"/>
                <a:gd name="T14" fmla="*/ 122 w 223"/>
                <a:gd name="T15" fmla="*/ 61 h 368"/>
                <a:gd name="T16" fmla="*/ 111 w 223"/>
                <a:gd name="T17" fmla="*/ 61 h 368"/>
                <a:gd name="T18" fmla="*/ 95 w 223"/>
                <a:gd name="T19" fmla="*/ 63 h 368"/>
                <a:gd name="T20" fmla="*/ 81 w 223"/>
                <a:gd name="T21" fmla="*/ 70 h 368"/>
                <a:gd name="T22" fmla="*/ 72 w 223"/>
                <a:gd name="T23" fmla="*/ 84 h 368"/>
                <a:gd name="T24" fmla="*/ 66 w 223"/>
                <a:gd name="T25" fmla="*/ 106 h 368"/>
                <a:gd name="T26" fmla="*/ 0 w 223"/>
                <a:gd name="T27" fmla="*/ 106 h 368"/>
                <a:gd name="T28" fmla="*/ 3 w 223"/>
                <a:gd name="T29" fmla="*/ 82 h 368"/>
                <a:gd name="T30" fmla="*/ 9 w 223"/>
                <a:gd name="T31" fmla="*/ 63 h 368"/>
                <a:gd name="T32" fmla="*/ 20 w 223"/>
                <a:gd name="T33" fmla="*/ 43 h 368"/>
                <a:gd name="T34" fmla="*/ 32 w 223"/>
                <a:gd name="T35" fmla="*/ 28 h 368"/>
                <a:gd name="T36" fmla="*/ 68 w 223"/>
                <a:gd name="T37" fmla="*/ 7 h 368"/>
                <a:gd name="T38" fmla="*/ 111 w 223"/>
                <a:gd name="T39" fmla="*/ 0 h 368"/>
                <a:gd name="T40" fmla="*/ 135 w 223"/>
                <a:gd name="T41" fmla="*/ 1 h 368"/>
                <a:gd name="T42" fmla="*/ 176 w 223"/>
                <a:gd name="T43" fmla="*/ 16 h 368"/>
                <a:gd name="T44" fmla="*/ 197 w 223"/>
                <a:gd name="T45" fmla="*/ 36 h 368"/>
                <a:gd name="T46" fmla="*/ 210 w 223"/>
                <a:gd name="T47" fmla="*/ 52 h 368"/>
                <a:gd name="T48" fmla="*/ 217 w 223"/>
                <a:gd name="T49" fmla="*/ 71 h 368"/>
                <a:gd name="T50" fmla="*/ 223 w 223"/>
                <a:gd name="T51" fmla="*/ 93 h 368"/>
                <a:gd name="T52" fmla="*/ 223 w 223"/>
                <a:gd name="T53" fmla="*/ 106 h 368"/>
                <a:gd name="T54" fmla="*/ 219 w 223"/>
                <a:gd name="T55" fmla="*/ 129 h 368"/>
                <a:gd name="T56" fmla="*/ 212 w 223"/>
                <a:gd name="T57" fmla="*/ 151 h 368"/>
                <a:gd name="T58" fmla="*/ 183 w 223"/>
                <a:gd name="T59" fmla="*/ 190 h 368"/>
                <a:gd name="T60" fmla="*/ 223 w 223"/>
                <a:gd name="T61" fmla="*/ 307 h 368"/>
                <a:gd name="T62" fmla="*/ 0 w 223"/>
                <a:gd name="T63"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3" h="368">
                  <a:moveTo>
                    <a:pt x="0" y="368"/>
                  </a:moveTo>
                  <a:lnTo>
                    <a:pt x="0" y="307"/>
                  </a:lnTo>
                  <a:lnTo>
                    <a:pt x="136" y="149"/>
                  </a:lnTo>
                  <a:lnTo>
                    <a:pt x="136" y="149"/>
                  </a:lnTo>
                  <a:lnTo>
                    <a:pt x="145" y="138"/>
                  </a:lnTo>
                  <a:lnTo>
                    <a:pt x="151" y="127"/>
                  </a:lnTo>
                  <a:lnTo>
                    <a:pt x="154" y="116"/>
                  </a:lnTo>
                  <a:lnTo>
                    <a:pt x="156" y="106"/>
                  </a:lnTo>
                  <a:lnTo>
                    <a:pt x="156" y="106"/>
                  </a:lnTo>
                  <a:lnTo>
                    <a:pt x="154" y="95"/>
                  </a:lnTo>
                  <a:lnTo>
                    <a:pt x="152" y="88"/>
                  </a:lnTo>
                  <a:lnTo>
                    <a:pt x="149" y="79"/>
                  </a:lnTo>
                  <a:lnTo>
                    <a:pt x="144" y="73"/>
                  </a:lnTo>
                  <a:lnTo>
                    <a:pt x="138" y="68"/>
                  </a:lnTo>
                  <a:lnTo>
                    <a:pt x="131" y="63"/>
                  </a:lnTo>
                  <a:lnTo>
                    <a:pt x="122" y="61"/>
                  </a:lnTo>
                  <a:lnTo>
                    <a:pt x="111" y="61"/>
                  </a:lnTo>
                  <a:lnTo>
                    <a:pt x="111" y="61"/>
                  </a:lnTo>
                  <a:lnTo>
                    <a:pt x="104" y="61"/>
                  </a:lnTo>
                  <a:lnTo>
                    <a:pt x="95" y="63"/>
                  </a:lnTo>
                  <a:lnTo>
                    <a:pt x="88" y="66"/>
                  </a:lnTo>
                  <a:lnTo>
                    <a:pt x="81" y="70"/>
                  </a:lnTo>
                  <a:lnTo>
                    <a:pt x="75" y="77"/>
                  </a:lnTo>
                  <a:lnTo>
                    <a:pt x="72" y="84"/>
                  </a:lnTo>
                  <a:lnTo>
                    <a:pt x="68" y="95"/>
                  </a:lnTo>
                  <a:lnTo>
                    <a:pt x="66" y="106"/>
                  </a:lnTo>
                  <a:lnTo>
                    <a:pt x="0" y="106"/>
                  </a:lnTo>
                  <a:lnTo>
                    <a:pt x="0" y="106"/>
                  </a:lnTo>
                  <a:lnTo>
                    <a:pt x="2" y="95"/>
                  </a:lnTo>
                  <a:lnTo>
                    <a:pt x="3" y="82"/>
                  </a:lnTo>
                  <a:lnTo>
                    <a:pt x="5" y="71"/>
                  </a:lnTo>
                  <a:lnTo>
                    <a:pt x="9" y="63"/>
                  </a:lnTo>
                  <a:lnTo>
                    <a:pt x="14" y="52"/>
                  </a:lnTo>
                  <a:lnTo>
                    <a:pt x="20" y="43"/>
                  </a:lnTo>
                  <a:lnTo>
                    <a:pt x="25" y="36"/>
                  </a:lnTo>
                  <a:lnTo>
                    <a:pt x="32" y="28"/>
                  </a:lnTo>
                  <a:lnTo>
                    <a:pt x="48" y="16"/>
                  </a:lnTo>
                  <a:lnTo>
                    <a:pt x="68" y="7"/>
                  </a:lnTo>
                  <a:lnTo>
                    <a:pt x="90" y="1"/>
                  </a:lnTo>
                  <a:lnTo>
                    <a:pt x="111" y="0"/>
                  </a:lnTo>
                  <a:lnTo>
                    <a:pt x="111" y="0"/>
                  </a:lnTo>
                  <a:lnTo>
                    <a:pt x="135" y="1"/>
                  </a:lnTo>
                  <a:lnTo>
                    <a:pt x="156" y="7"/>
                  </a:lnTo>
                  <a:lnTo>
                    <a:pt x="176" y="16"/>
                  </a:lnTo>
                  <a:lnTo>
                    <a:pt x="190" y="28"/>
                  </a:lnTo>
                  <a:lnTo>
                    <a:pt x="197" y="36"/>
                  </a:lnTo>
                  <a:lnTo>
                    <a:pt x="205" y="43"/>
                  </a:lnTo>
                  <a:lnTo>
                    <a:pt x="210" y="52"/>
                  </a:lnTo>
                  <a:lnTo>
                    <a:pt x="214" y="63"/>
                  </a:lnTo>
                  <a:lnTo>
                    <a:pt x="217" y="71"/>
                  </a:lnTo>
                  <a:lnTo>
                    <a:pt x="221" y="82"/>
                  </a:lnTo>
                  <a:lnTo>
                    <a:pt x="223" y="93"/>
                  </a:lnTo>
                  <a:lnTo>
                    <a:pt x="223" y="106"/>
                  </a:lnTo>
                  <a:lnTo>
                    <a:pt x="223" y="106"/>
                  </a:lnTo>
                  <a:lnTo>
                    <a:pt x="221" y="118"/>
                  </a:lnTo>
                  <a:lnTo>
                    <a:pt x="219" y="129"/>
                  </a:lnTo>
                  <a:lnTo>
                    <a:pt x="217" y="140"/>
                  </a:lnTo>
                  <a:lnTo>
                    <a:pt x="212" y="151"/>
                  </a:lnTo>
                  <a:lnTo>
                    <a:pt x="199" y="169"/>
                  </a:lnTo>
                  <a:lnTo>
                    <a:pt x="183" y="190"/>
                  </a:lnTo>
                  <a:lnTo>
                    <a:pt x="81" y="307"/>
                  </a:lnTo>
                  <a:lnTo>
                    <a:pt x="223" y="307"/>
                  </a:lnTo>
                  <a:lnTo>
                    <a:pt x="223" y="368"/>
                  </a:lnTo>
                  <a:lnTo>
                    <a:pt x="0" y="368"/>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35" name="Freeform 95"/>
            <p:cNvSpPr>
              <a:spLocks/>
            </p:cNvSpPr>
            <p:nvPr/>
          </p:nvSpPr>
          <p:spPr bwMode="auto">
            <a:xfrm>
              <a:off x="6897688" y="5327650"/>
              <a:ext cx="111125" cy="288925"/>
            </a:xfrm>
            <a:custGeom>
              <a:avLst/>
              <a:gdLst>
                <a:gd name="T0" fmla="*/ 73 w 140"/>
                <a:gd name="T1" fmla="*/ 365 h 365"/>
                <a:gd name="T2" fmla="*/ 73 w 140"/>
                <a:gd name="T3" fmla="*/ 72 h 365"/>
                <a:gd name="T4" fmla="*/ 0 w 140"/>
                <a:gd name="T5" fmla="*/ 137 h 365"/>
                <a:gd name="T6" fmla="*/ 0 w 140"/>
                <a:gd name="T7" fmla="*/ 65 h 365"/>
                <a:gd name="T8" fmla="*/ 73 w 140"/>
                <a:gd name="T9" fmla="*/ 0 h 365"/>
                <a:gd name="T10" fmla="*/ 140 w 140"/>
                <a:gd name="T11" fmla="*/ 0 h 365"/>
                <a:gd name="T12" fmla="*/ 140 w 140"/>
                <a:gd name="T13" fmla="*/ 365 h 365"/>
                <a:gd name="T14" fmla="*/ 73 w 140"/>
                <a:gd name="T15" fmla="*/ 365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365">
                  <a:moveTo>
                    <a:pt x="73" y="365"/>
                  </a:moveTo>
                  <a:lnTo>
                    <a:pt x="73" y="72"/>
                  </a:lnTo>
                  <a:lnTo>
                    <a:pt x="0" y="137"/>
                  </a:lnTo>
                  <a:lnTo>
                    <a:pt x="0" y="65"/>
                  </a:lnTo>
                  <a:lnTo>
                    <a:pt x="73" y="0"/>
                  </a:lnTo>
                  <a:lnTo>
                    <a:pt x="140" y="0"/>
                  </a:lnTo>
                  <a:lnTo>
                    <a:pt x="140" y="365"/>
                  </a:lnTo>
                  <a:lnTo>
                    <a:pt x="73" y="365"/>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36" name="Freeform 96"/>
            <p:cNvSpPr>
              <a:spLocks/>
            </p:cNvSpPr>
            <p:nvPr/>
          </p:nvSpPr>
          <p:spPr bwMode="auto">
            <a:xfrm>
              <a:off x="7099301" y="5324475"/>
              <a:ext cx="176213" cy="292100"/>
            </a:xfrm>
            <a:custGeom>
              <a:avLst/>
              <a:gdLst>
                <a:gd name="T0" fmla="*/ 0 w 221"/>
                <a:gd name="T1" fmla="*/ 307 h 368"/>
                <a:gd name="T2" fmla="*/ 136 w 221"/>
                <a:gd name="T3" fmla="*/ 149 h 368"/>
                <a:gd name="T4" fmla="*/ 151 w 221"/>
                <a:gd name="T5" fmla="*/ 127 h 368"/>
                <a:gd name="T6" fmla="*/ 154 w 221"/>
                <a:gd name="T7" fmla="*/ 106 h 368"/>
                <a:gd name="T8" fmla="*/ 154 w 221"/>
                <a:gd name="T9" fmla="*/ 95 h 368"/>
                <a:gd name="T10" fmla="*/ 149 w 221"/>
                <a:gd name="T11" fmla="*/ 79 h 368"/>
                <a:gd name="T12" fmla="*/ 138 w 221"/>
                <a:gd name="T13" fmla="*/ 68 h 368"/>
                <a:gd name="T14" fmla="*/ 120 w 221"/>
                <a:gd name="T15" fmla="*/ 61 h 368"/>
                <a:gd name="T16" fmla="*/ 111 w 221"/>
                <a:gd name="T17" fmla="*/ 61 h 368"/>
                <a:gd name="T18" fmla="*/ 95 w 221"/>
                <a:gd name="T19" fmla="*/ 63 h 368"/>
                <a:gd name="T20" fmla="*/ 81 w 221"/>
                <a:gd name="T21" fmla="*/ 70 h 368"/>
                <a:gd name="T22" fmla="*/ 70 w 221"/>
                <a:gd name="T23" fmla="*/ 84 h 368"/>
                <a:gd name="T24" fmla="*/ 66 w 221"/>
                <a:gd name="T25" fmla="*/ 106 h 368"/>
                <a:gd name="T26" fmla="*/ 0 w 221"/>
                <a:gd name="T27" fmla="*/ 106 h 368"/>
                <a:gd name="T28" fmla="*/ 1 w 221"/>
                <a:gd name="T29" fmla="*/ 82 h 368"/>
                <a:gd name="T30" fmla="*/ 9 w 221"/>
                <a:gd name="T31" fmla="*/ 63 h 368"/>
                <a:gd name="T32" fmla="*/ 18 w 221"/>
                <a:gd name="T33" fmla="*/ 43 h 368"/>
                <a:gd name="T34" fmla="*/ 32 w 221"/>
                <a:gd name="T35" fmla="*/ 28 h 368"/>
                <a:gd name="T36" fmla="*/ 68 w 221"/>
                <a:gd name="T37" fmla="*/ 7 h 368"/>
                <a:gd name="T38" fmla="*/ 111 w 221"/>
                <a:gd name="T39" fmla="*/ 0 h 368"/>
                <a:gd name="T40" fmla="*/ 134 w 221"/>
                <a:gd name="T41" fmla="*/ 1 h 368"/>
                <a:gd name="T42" fmla="*/ 174 w 221"/>
                <a:gd name="T43" fmla="*/ 16 h 368"/>
                <a:gd name="T44" fmla="*/ 197 w 221"/>
                <a:gd name="T45" fmla="*/ 36 h 368"/>
                <a:gd name="T46" fmla="*/ 208 w 221"/>
                <a:gd name="T47" fmla="*/ 52 h 368"/>
                <a:gd name="T48" fmla="*/ 217 w 221"/>
                <a:gd name="T49" fmla="*/ 71 h 368"/>
                <a:gd name="T50" fmla="*/ 221 w 221"/>
                <a:gd name="T51" fmla="*/ 93 h 368"/>
                <a:gd name="T52" fmla="*/ 221 w 221"/>
                <a:gd name="T53" fmla="*/ 106 h 368"/>
                <a:gd name="T54" fmla="*/ 219 w 221"/>
                <a:gd name="T55" fmla="*/ 129 h 368"/>
                <a:gd name="T56" fmla="*/ 212 w 221"/>
                <a:gd name="T57" fmla="*/ 151 h 368"/>
                <a:gd name="T58" fmla="*/ 183 w 221"/>
                <a:gd name="T59" fmla="*/ 190 h 368"/>
                <a:gd name="T60" fmla="*/ 221 w 221"/>
                <a:gd name="T61" fmla="*/ 307 h 368"/>
                <a:gd name="T62" fmla="*/ 0 w 221"/>
                <a:gd name="T63"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368">
                  <a:moveTo>
                    <a:pt x="0" y="368"/>
                  </a:moveTo>
                  <a:lnTo>
                    <a:pt x="0" y="307"/>
                  </a:lnTo>
                  <a:lnTo>
                    <a:pt x="136" y="149"/>
                  </a:lnTo>
                  <a:lnTo>
                    <a:pt x="136" y="149"/>
                  </a:lnTo>
                  <a:lnTo>
                    <a:pt x="145" y="138"/>
                  </a:lnTo>
                  <a:lnTo>
                    <a:pt x="151" y="127"/>
                  </a:lnTo>
                  <a:lnTo>
                    <a:pt x="154" y="116"/>
                  </a:lnTo>
                  <a:lnTo>
                    <a:pt x="154" y="106"/>
                  </a:lnTo>
                  <a:lnTo>
                    <a:pt x="154" y="106"/>
                  </a:lnTo>
                  <a:lnTo>
                    <a:pt x="154" y="95"/>
                  </a:lnTo>
                  <a:lnTo>
                    <a:pt x="152" y="88"/>
                  </a:lnTo>
                  <a:lnTo>
                    <a:pt x="149" y="79"/>
                  </a:lnTo>
                  <a:lnTo>
                    <a:pt x="143" y="73"/>
                  </a:lnTo>
                  <a:lnTo>
                    <a:pt x="138" y="68"/>
                  </a:lnTo>
                  <a:lnTo>
                    <a:pt x="129" y="63"/>
                  </a:lnTo>
                  <a:lnTo>
                    <a:pt x="120" y="61"/>
                  </a:lnTo>
                  <a:lnTo>
                    <a:pt x="111" y="61"/>
                  </a:lnTo>
                  <a:lnTo>
                    <a:pt x="111" y="61"/>
                  </a:lnTo>
                  <a:lnTo>
                    <a:pt x="102" y="61"/>
                  </a:lnTo>
                  <a:lnTo>
                    <a:pt x="95" y="63"/>
                  </a:lnTo>
                  <a:lnTo>
                    <a:pt x="88" y="66"/>
                  </a:lnTo>
                  <a:lnTo>
                    <a:pt x="81" y="70"/>
                  </a:lnTo>
                  <a:lnTo>
                    <a:pt x="75" y="77"/>
                  </a:lnTo>
                  <a:lnTo>
                    <a:pt x="70" y="84"/>
                  </a:lnTo>
                  <a:lnTo>
                    <a:pt x="68" y="95"/>
                  </a:lnTo>
                  <a:lnTo>
                    <a:pt x="66" y="106"/>
                  </a:lnTo>
                  <a:lnTo>
                    <a:pt x="0" y="106"/>
                  </a:lnTo>
                  <a:lnTo>
                    <a:pt x="0" y="106"/>
                  </a:lnTo>
                  <a:lnTo>
                    <a:pt x="0" y="95"/>
                  </a:lnTo>
                  <a:lnTo>
                    <a:pt x="1" y="82"/>
                  </a:lnTo>
                  <a:lnTo>
                    <a:pt x="5" y="71"/>
                  </a:lnTo>
                  <a:lnTo>
                    <a:pt x="9" y="63"/>
                  </a:lnTo>
                  <a:lnTo>
                    <a:pt x="12" y="52"/>
                  </a:lnTo>
                  <a:lnTo>
                    <a:pt x="18" y="43"/>
                  </a:lnTo>
                  <a:lnTo>
                    <a:pt x="25" y="36"/>
                  </a:lnTo>
                  <a:lnTo>
                    <a:pt x="32" y="28"/>
                  </a:lnTo>
                  <a:lnTo>
                    <a:pt x="48" y="16"/>
                  </a:lnTo>
                  <a:lnTo>
                    <a:pt x="68" y="7"/>
                  </a:lnTo>
                  <a:lnTo>
                    <a:pt x="88" y="1"/>
                  </a:lnTo>
                  <a:lnTo>
                    <a:pt x="111" y="0"/>
                  </a:lnTo>
                  <a:lnTo>
                    <a:pt x="111" y="0"/>
                  </a:lnTo>
                  <a:lnTo>
                    <a:pt x="134" y="1"/>
                  </a:lnTo>
                  <a:lnTo>
                    <a:pt x="156" y="7"/>
                  </a:lnTo>
                  <a:lnTo>
                    <a:pt x="174" y="16"/>
                  </a:lnTo>
                  <a:lnTo>
                    <a:pt x="190" y="28"/>
                  </a:lnTo>
                  <a:lnTo>
                    <a:pt x="197" y="36"/>
                  </a:lnTo>
                  <a:lnTo>
                    <a:pt x="203" y="43"/>
                  </a:lnTo>
                  <a:lnTo>
                    <a:pt x="208" y="52"/>
                  </a:lnTo>
                  <a:lnTo>
                    <a:pt x="213" y="63"/>
                  </a:lnTo>
                  <a:lnTo>
                    <a:pt x="217" y="71"/>
                  </a:lnTo>
                  <a:lnTo>
                    <a:pt x="219" y="82"/>
                  </a:lnTo>
                  <a:lnTo>
                    <a:pt x="221" y="93"/>
                  </a:lnTo>
                  <a:lnTo>
                    <a:pt x="221" y="106"/>
                  </a:lnTo>
                  <a:lnTo>
                    <a:pt x="221" y="106"/>
                  </a:lnTo>
                  <a:lnTo>
                    <a:pt x="221" y="118"/>
                  </a:lnTo>
                  <a:lnTo>
                    <a:pt x="219" y="129"/>
                  </a:lnTo>
                  <a:lnTo>
                    <a:pt x="215" y="140"/>
                  </a:lnTo>
                  <a:lnTo>
                    <a:pt x="212" y="151"/>
                  </a:lnTo>
                  <a:lnTo>
                    <a:pt x="199" y="169"/>
                  </a:lnTo>
                  <a:lnTo>
                    <a:pt x="183" y="190"/>
                  </a:lnTo>
                  <a:lnTo>
                    <a:pt x="81" y="307"/>
                  </a:lnTo>
                  <a:lnTo>
                    <a:pt x="221" y="307"/>
                  </a:lnTo>
                  <a:lnTo>
                    <a:pt x="221" y="368"/>
                  </a:lnTo>
                  <a:lnTo>
                    <a:pt x="0" y="368"/>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37" name="Freeform 146"/>
            <p:cNvSpPr>
              <a:spLocks/>
            </p:cNvSpPr>
            <p:nvPr/>
          </p:nvSpPr>
          <p:spPr bwMode="auto">
            <a:xfrm>
              <a:off x="2392363" y="4800600"/>
              <a:ext cx="179388" cy="215900"/>
            </a:xfrm>
            <a:custGeom>
              <a:avLst/>
              <a:gdLst>
                <a:gd name="T0" fmla="*/ 113 w 226"/>
                <a:gd name="T1" fmla="*/ 274 h 274"/>
                <a:gd name="T2" fmla="*/ 68 w 226"/>
                <a:gd name="T3" fmla="*/ 270 h 274"/>
                <a:gd name="T4" fmla="*/ 39 w 226"/>
                <a:gd name="T5" fmla="*/ 261 h 274"/>
                <a:gd name="T6" fmla="*/ 12 w 226"/>
                <a:gd name="T7" fmla="*/ 247 h 274"/>
                <a:gd name="T8" fmla="*/ 43 w 226"/>
                <a:gd name="T9" fmla="*/ 191 h 274"/>
                <a:gd name="T10" fmla="*/ 52 w 226"/>
                <a:gd name="T11" fmla="*/ 198 h 274"/>
                <a:gd name="T12" fmla="*/ 70 w 226"/>
                <a:gd name="T13" fmla="*/ 209 h 274"/>
                <a:gd name="T14" fmla="*/ 98 w 226"/>
                <a:gd name="T15" fmla="*/ 216 h 274"/>
                <a:gd name="T16" fmla="*/ 115 w 226"/>
                <a:gd name="T17" fmla="*/ 216 h 274"/>
                <a:gd name="T18" fmla="*/ 140 w 226"/>
                <a:gd name="T19" fmla="*/ 212 h 274"/>
                <a:gd name="T20" fmla="*/ 152 w 226"/>
                <a:gd name="T21" fmla="*/ 205 h 274"/>
                <a:gd name="T22" fmla="*/ 161 w 226"/>
                <a:gd name="T23" fmla="*/ 196 h 274"/>
                <a:gd name="T24" fmla="*/ 161 w 226"/>
                <a:gd name="T25" fmla="*/ 189 h 274"/>
                <a:gd name="T26" fmla="*/ 156 w 226"/>
                <a:gd name="T27" fmla="*/ 173 h 274"/>
                <a:gd name="T28" fmla="*/ 147 w 226"/>
                <a:gd name="T29" fmla="*/ 168 h 274"/>
                <a:gd name="T30" fmla="*/ 91 w 226"/>
                <a:gd name="T31" fmla="*/ 160 h 274"/>
                <a:gd name="T32" fmla="*/ 73 w 226"/>
                <a:gd name="T33" fmla="*/ 157 h 274"/>
                <a:gd name="T34" fmla="*/ 46 w 226"/>
                <a:gd name="T35" fmla="*/ 148 h 274"/>
                <a:gd name="T36" fmla="*/ 25 w 226"/>
                <a:gd name="T37" fmla="*/ 130 h 274"/>
                <a:gd name="T38" fmla="*/ 16 w 226"/>
                <a:gd name="T39" fmla="*/ 103 h 274"/>
                <a:gd name="T40" fmla="*/ 14 w 226"/>
                <a:gd name="T41" fmla="*/ 85 h 274"/>
                <a:gd name="T42" fmla="*/ 16 w 226"/>
                <a:gd name="T43" fmla="*/ 65 h 274"/>
                <a:gd name="T44" fmla="*/ 23 w 226"/>
                <a:gd name="T45" fmla="*/ 49 h 274"/>
                <a:gd name="T46" fmla="*/ 45 w 226"/>
                <a:gd name="T47" fmla="*/ 22 h 274"/>
                <a:gd name="T48" fmla="*/ 77 w 226"/>
                <a:gd name="T49" fmla="*/ 6 h 274"/>
                <a:gd name="T50" fmla="*/ 116 w 226"/>
                <a:gd name="T51" fmla="*/ 0 h 274"/>
                <a:gd name="T52" fmla="*/ 147 w 226"/>
                <a:gd name="T53" fmla="*/ 2 h 274"/>
                <a:gd name="T54" fmla="*/ 174 w 226"/>
                <a:gd name="T55" fmla="*/ 8 h 274"/>
                <a:gd name="T56" fmla="*/ 197 w 226"/>
                <a:gd name="T57" fmla="*/ 17 h 274"/>
                <a:gd name="T58" fmla="*/ 219 w 226"/>
                <a:gd name="T59" fmla="*/ 31 h 274"/>
                <a:gd name="T60" fmla="*/ 177 w 226"/>
                <a:gd name="T61" fmla="*/ 72 h 274"/>
                <a:gd name="T62" fmla="*/ 165 w 226"/>
                <a:gd name="T63" fmla="*/ 63 h 274"/>
                <a:gd name="T64" fmla="*/ 133 w 226"/>
                <a:gd name="T65" fmla="*/ 56 h 274"/>
                <a:gd name="T66" fmla="*/ 116 w 226"/>
                <a:gd name="T67" fmla="*/ 54 h 274"/>
                <a:gd name="T68" fmla="*/ 98 w 226"/>
                <a:gd name="T69" fmla="*/ 58 h 274"/>
                <a:gd name="T70" fmla="*/ 86 w 226"/>
                <a:gd name="T71" fmla="*/ 63 h 274"/>
                <a:gd name="T72" fmla="*/ 80 w 226"/>
                <a:gd name="T73" fmla="*/ 71 h 274"/>
                <a:gd name="T74" fmla="*/ 77 w 226"/>
                <a:gd name="T75" fmla="*/ 81 h 274"/>
                <a:gd name="T76" fmla="*/ 79 w 226"/>
                <a:gd name="T77" fmla="*/ 90 h 274"/>
                <a:gd name="T78" fmla="*/ 93 w 226"/>
                <a:gd name="T79" fmla="*/ 101 h 274"/>
                <a:gd name="T80" fmla="*/ 147 w 226"/>
                <a:gd name="T81" fmla="*/ 108 h 274"/>
                <a:gd name="T82" fmla="*/ 167 w 226"/>
                <a:gd name="T83" fmla="*/ 110 h 274"/>
                <a:gd name="T84" fmla="*/ 195 w 226"/>
                <a:gd name="T85" fmla="*/ 123 h 274"/>
                <a:gd name="T86" fmla="*/ 215 w 226"/>
                <a:gd name="T87" fmla="*/ 142 h 274"/>
                <a:gd name="T88" fmla="*/ 226 w 226"/>
                <a:gd name="T89" fmla="*/ 169 h 274"/>
                <a:gd name="T90" fmla="*/ 226 w 226"/>
                <a:gd name="T91" fmla="*/ 186 h 274"/>
                <a:gd name="T92" fmla="*/ 224 w 226"/>
                <a:gd name="T93" fmla="*/ 207 h 274"/>
                <a:gd name="T94" fmla="*/ 219 w 226"/>
                <a:gd name="T95" fmla="*/ 225 h 274"/>
                <a:gd name="T96" fmla="*/ 208 w 226"/>
                <a:gd name="T97" fmla="*/ 239 h 274"/>
                <a:gd name="T98" fmla="*/ 177 w 226"/>
                <a:gd name="T99" fmla="*/ 261 h 274"/>
                <a:gd name="T100" fmla="*/ 136 w 226"/>
                <a:gd name="T101" fmla="*/ 272 h 274"/>
                <a:gd name="T102" fmla="*/ 113 w 226"/>
                <a:gd name="T103"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6" h="274">
                  <a:moveTo>
                    <a:pt x="113" y="274"/>
                  </a:moveTo>
                  <a:lnTo>
                    <a:pt x="113" y="274"/>
                  </a:lnTo>
                  <a:lnTo>
                    <a:pt x="82" y="272"/>
                  </a:lnTo>
                  <a:lnTo>
                    <a:pt x="68" y="270"/>
                  </a:lnTo>
                  <a:lnTo>
                    <a:pt x="54" y="266"/>
                  </a:lnTo>
                  <a:lnTo>
                    <a:pt x="39" y="261"/>
                  </a:lnTo>
                  <a:lnTo>
                    <a:pt x="27" y="256"/>
                  </a:lnTo>
                  <a:lnTo>
                    <a:pt x="12" y="247"/>
                  </a:lnTo>
                  <a:lnTo>
                    <a:pt x="0" y="234"/>
                  </a:lnTo>
                  <a:lnTo>
                    <a:pt x="43" y="191"/>
                  </a:lnTo>
                  <a:lnTo>
                    <a:pt x="43" y="191"/>
                  </a:lnTo>
                  <a:lnTo>
                    <a:pt x="52" y="198"/>
                  </a:lnTo>
                  <a:lnTo>
                    <a:pt x="61" y="205"/>
                  </a:lnTo>
                  <a:lnTo>
                    <a:pt x="70" y="209"/>
                  </a:lnTo>
                  <a:lnTo>
                    <a:pt x="79" y="212"/>
                  </a:lnTo>
                  <a:lnTo>
                    <a:pt x="98" y="216"/>
                  </a:lnTo>
                  <a:lnTo>
                    <a:pt x="115" y="216"/>
                  </a:lnTo>
                  <a:lnTo>
                    <a:pt x="115" y="216"/>
                  </a:lnTo>
                  <a:lnTo>
                    <a:pt x="133" y="214"/>
                  </a:lnTo>
                  <a:lnTo>
                    <a:pt x="140" y="212"/>
                  </a:lnTo>
                  <a:lnTo>
                    <a:pt x="147" y="211"/>
                  </a:lnTo>
                  <a:lnTo>
                    <a:pt x="152" y="205"/>
                  </a:lnTo>
                  <a:lnTo>
                    <a:pt x="158" y="202"/>
                  </a:lnTo>
                  <a:lnTo>
                    <a:pt x="161" y="196"/>
                  </a:lnTo>
                  <a:lnTo>
                    <a:pt x="161" y="189"/>
                  </a:lnTo>
                  <a:lnTo>
                    <a:pt x="161" y="189"/>
                  </a:lnTo>
                  <a:lnTo>
                    <a:pt x="160" y="180"/>
                  </a:lnTo>
                  <a:lnTo>
                    <a:pt x="156" y="173"/>
                  </a:lnTo>
                  <a:lnTo>
                    <a:pt x="152" y="169"/>
                  </a:lnTo>
                  <a:lnTo>
                    <a:pt x="147" y="168"/>
                  </a:lnTo>
                  <a:lnTo>
                    <a:pt x="134" y="164"/>
                  </a:lnTo>
                  <a:lnTo>
                    <a:pt x="91" y="160"/>
                  </a:lnTo>
                  <a:lnTo>
                    <a:pt x="91" y="160"/>
                  </a:lnTo>
                  <a:lnTo>
                    <a:pt x="73" y="157"/>
                  </a:lnTo>
                  <a:lnTo>
                    <a:pt x="59" y="153"/>
                  </a:lnTo>
                  <a:lnTo>
                    <a:pt x="46" y="148"/>
                  </a:lnTo>
                  <a:lnTo>
                    <a:pt x="34" y="139"/>
                  </a:lnTo>
                  <a:lnTo>
                    <a:pt x="25" y="130"/>
                  </a:lnTo>
                  <a:lnTo>
                    <a:pt x="19" y="117"/>
                  </a:lnTo>
                  <a:lnTo>
                    <a:pt x="16" y="103"/>
                  </a:lnTo>
                  <a:lnTo>
                    <a:pt x="14" y="85"/>
                  </a:lnTo>
                  <a:lnTo>
                    <a:pt x="14" y="85"/>
                  </a:lnTo>
                  <a:lnTo>
                    <a:pt x="14" y="74"/>
                  </a:lnTo>
                  <a:lnTo>
                    <a:pt x="16" y="65"/>
                  </a:lnTo>
                  <a:lnTo>
                    <a:pt x="19" y="56"/>
                  </a:lnTo>
                  <a:lnTo>
                    <a:pt x="23" y="49"/>
                  </a:lnTo>
                  <a:lnTo>
                    <a:pt x="32" y="35"/>
                  </a:lnTo>
                  <a:lnTo>
                    <a:pt x="45" y="22"/>
                  </a:lnTo>
                  <a:lnTo>
                    <a:pt x="61" y="13"/>
                  </a:lnTo>
                  <a:lnTo>
                    <a:pt x="77" y="6"/>
                  </a:lnTo>
                  <a:lnTo>
                    <a:pt x="97" y="2"/>
                  </a:lnTo>
                  <a:lnTo>
                    <a:pt x="116" y="0"/>
                  </a:lnTo>
                  <a:lnTo>
                    <a:pt x="116" y="0"/>
                  </a:lnTo>
                  <a:lnTo>
                    <a:pt x="147" y="2"/>
                  </a:lnTo>
                  <a:lnTo>
                    <a:pt x="161" y="4"/>
                  </a:lnTo>
                  <a:lnTo>
                    <a:pt x="174" y="8"/>
                  </a:lnTo>
                  <a:lnTo>
                    <a:pt x="186" y="11"/>
                  </a:lnTo>
                  <a:lnTo>
                    <a:pt x="197" y="17"/>
                  </a:lnTo>
                  <a:lnTo>
                    <a:pt x="208" y="24"/>
                  </a:lnTo>
                  <a:lnTo>
                    <a:pt x="219" y="31"/>
                  </a:lnTo>
                  <a:lnTo>
                    <a:pt x="177" y="72"/>
                  </a:lnTo>
                  <a:lnTo>
                    <a:pt x="177" y="72"/>
                  </a:lnTo>
                  <a:lnTo>
                    <a:pt x="172" y="69"/>
                  </a:lnTo>
                  <a:lnTo>
                    <a:pt x="165" y="63"/>
                  </a:lnTo>
                  <a:lnTo>
                    <a:pt x="151" y="58"/>
                  </a:lnTo>
                  <a:lnTo>
                    <a:pt x="133" y="56"/>
                  </a:lnTo>
                  <a:lnTo>
                    <a:pt x="116" y="54"/>
                  </a:lnTo>
                  <a:lnTo>
                    <a:pt x="116" y="54"/>
                  </a:lnTo>
                  <a:lnTo>
                    <a:pt x="106" y="56"/>
                  </a:lnTo>
                  <a:lnTo>
                    <a:pt x="98" y="58"/>
                  </a:lnTo>
                  <a:lnTo>
                    <a:pt x="91" y="60"/>
                  </a:lnTo>
                  <a:lnTo>
                    <a:pt x="86" y="63"/>
                  </a:lnTo>
                  <a:lnTo>
                    <a:pt x="82" y="67"/>
                  </a:lnTo>
                  <a:lnTo>
                    <a:pt x="80" y="71"/>
                  </a:lnTo>
                  <a:lnTo>
                    <a:pt x="79" y="76"/>
                  </a:lnTo>
                  <a:lnTo>
                    <a:pt x="77" y="81"/>
                  </a:lnTo>
                  <a:lnTo>
                    <a:pt x="77" y="81"/>
                  </a:lnTo>
                  <a:lnTo>
                    <a:pt x="79" y="90"/>
                  </a:lnTo>
                  <a:lnTo>
                    <a:pt x="84" y="96"/>
                  </a:lnTo>
                  <a:lnTo>
                    <a:pt x="93" y="101"/>
                  </a:lnTo>
                  <a:lnTo>
                    <a:pt x="106" y="103"/>
                  </a:lnTo>
                  <a:lnTo>
                    <a:pt x="147" y="108"/>
                  </a:lnTo>
                  <a:lnTo>
                    <a:pt x="147" y="108"/>
                  </a:lnTo>
                  <a:lnTo>
                    <a:pt x="167" y="110"/>
                  </a:lnTo>
                  <a:lnTo>
                    <a:pt x="183" y="115"/>
                  </a:lnTo>
                  <a:lnTo>
                    <a:pt x="195" y="123"/>
                  </a:lnTo>
                  <a:lnTo>
                    <a:pt x="206" y="132"/>
                  </a:lnTo>
                  <a:lnTo>
                    <a:pt x="215" y="142"/>
                  </a:lnTo>
                  <a:lnTo>
                    <a:pt x="222" y="155"/>
                  </a:lnTo>
                  <a:lnTo>
                    <a:pt x="226" y="169"/>
                  </a:lnTo>
                  <a:lnTo>
                    <a:pt x="226" y="186"/>
                  </a:lnTo>
                  <a:lnTo>
                    <a:pt x="226" y="186"/>
                  </a:lnTo>
                  <a:lnTo>
                    <a:pt x="226" y="196"/>
                  </a:lnTo>
                  <a:lnTo>
                    <a:pt x="224" y="207"/>
                  </a:lnTo>
                  <a:lnTo>
                    <a:pt x="222" y="216"/>
                  </a:lnTo>
                  <a:lnTo>
                    <a:pt x="219" y="225"/>
                  </a:lnTo>
                  <a:lnTo>
                    <a:pt x="213" y="232"/>
                  </a:lnTo>
                  <a:lnTo>
                    <a:pt x="208" y="239"/>
                  </a:lnTo>
                  <a:lnTo>
                    <a:pt x="194" y="252"/>
                  </a:lnTo>
                  <a:lnTo>
                    <a:pt x="177" y="261"/>
                  </a:lnTo>
                  <a:lnTo>
                    <a:pt x="158" y="268"/>
                  </a:lnTo>
                  <a:lnTo>
                    <a:pt x="136" y="272"/>
                  </a:lnTo>
                  <a:lnTo>
                    <a:pt x="113" y="274"/>
                  </a:lnTo>
                  <a:lnTo>
                    <a:pt x="113" y="274"/>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38" name="Freeform 147"/>
            <p:cNvSpPr>
              <a:spLocks noEditPoints="1"/>
            </p:cNvSpPr>
            <p:nvPr/>
          </p:nvSpPr>
          <p:spPr bwMode="auto">
            <a:xfrm>
              <a:off x="2606676" y="4800600"/>
              <a:ext cx="185738" cy="215900"/>
            </a:xfrm>
            <a:custGeom>
              <a:avLst/>
              <a:gdLst>
                <a:gd name="T0" fmla="*/ 67 w 234"/>
                <a:gd name="T1" fmla="*/ 157 h 274"/>
                <a:gd name="T2" fmla="*/ 70 w 234"/>
                <a:gd name="T3" fmla="*/ 182 h 274"/>
                <a:gd name="T4" fmla="*/ 81 w 234"/>
                <a:gd name="T5" fmla="*/ 200 h 274"/>
                <a:gd name="T6" fmla="*/ 99 w 234"/>
                <a:gd name="T7" fmla="*/ 212 h 274"/>
                <a:gd name="T8" fmla="*/ 124 w 234"/>
                <a:gd name="T9" fmla="*/ 216 h 274"/>
                <a:gd name="T10" fmla="*/ 144 w 234"/>
                <a:gd name="T11" fmla="*/ 216 h 274"/>
                <a:gd name="T12" fmla="*/ 173 w 234"/>
                <a:gd name="T13" fmla="*/ 202 h 274"/>
                <a:gd name="T14" fmla="*/ 225 w 234"/>
                <a:gd name="T15" fmla="*/ 230 h 274"/>
                <a:gd name="T16" fmla="*/ 216 w 234"/>
                <a:gd name="T17" fmla="*/ 241 h 274"/>
                <a:gd name="T18" fmla="*/ 194 w 234"/>
                <a:gd name="T19" fmla="*/ 257 h 274"/>
                <a:gd name="T20" fmla="*/ 169 w 234"/>
                <a:gd name="T21" fmla="*/ 266 h 274"/>
                <a:gd name="T22" fmla="*/ 140 w 234"/>
                <a:gd name="T23" fmla="*/ 272 h 274"/>
                <a:gd name="T24" fmla="*/ 124 w 234"/>
                <a:gd name="T25" fmla="*/ 274 h 274"/>
                <a:gd name="T26" fmla="*/ 77 w 234"/>
                <a:gd name="T27" fmla="*/ 266 h 274"/>
                <a:gd name="T28" fmla="*/ 58 w 234"/>
                <a:gd name="T29" fmla="*/ 259 h 274"/>
                <a:gd name="T30" fmla="*/ 38 w 234"/>
                <a:gd name="T31" fmla="*/ 245 h 274"/>
                <a:gd name="T32" fmla="*/ 23 w 234"/>
                <a:gd name="T33" fmla="*/ 227 h 274"/>
                <a:gd name="T34" fmla="*/ 11 w 234"/>
                <a:gd name="T35" fmla="*/ 203 h 274"/>
                <a:gd name="T36" fmla="*/ 4 w 234"/>
                <a:gd name="T37" fmla="*/ 173 h 274"/>
                <a:gd name="T38" fmla="*/ 0 w 234"/>
                <a:gd name="T39" fmla="*/ 137 h 274"/>
                <a:gd name="T40" fmla="*/ 0 w 234"/>
                <a:gd name="T41" fmla="*/ 121 h 274"/>
                <a:gd name="T42" fmla="*/ 5 w 234"/>
                <a:gd name="T43" fmla="*/ 92 h 274"/>
                <a:gd name="T44" fmla="*/ 13 w 234"/>
                <a:gd name="T45" fmla="*/ 67 h 274"/>
                <a:gd name="T46" fmla="*/ 25 w 234"/>
                <a:gd name="T47" fmla="*/ 45 h 274"/>
                <a:gd name="T48" fmla="*/ 41 w 234"/>
                <a:gd name="T49" fmla="*/ 27 h 274"/>
                <a:gd name="T50" fmla="*/ 59 w 234"/>
                <a:gd name="T51" fmla="*/ 15 h 274"/>
                <a:gd name="T52" fmla="*/ 81 w 234"/>
                <a:gd name="T53" fmla="*/ 6 h 274"/>
                <a:gd name="T54" fmla="*/ 104 w 234"/>
                <a:gd name="T55" fmla="*/ 0 h 274"/>
                <a:gd name="T56" fmla="*/ 117 w 234"/>
                <a:gd name="T57" fmla="*/ 0 h 274"/>
                <a:gd name="T58" fmla="*/ 142 w 234"/>
                <a:gd name="T59" fmla="*/ 2 h 274"/>
                <a:gd name="T60" fmla="*/ 165 w 234"/>
                <a:gd name="T61" fmla="*/ 9 h 274"/>
                <a:gd name="T62" fmla="*/ 185 w 234"/>
                <a:gd name="T63" fmla="*/ 20 h 274"/>
                <a:gd name="T64" fmla="*/ 203 w 234"/>
                <a:gd name="T65" fmla="*/ 36 h 274"/>
                <a:gd name="T66" fmla="*/ 216 w 234"/>
                <a:gd name="T67" fmla="*/ 54 h 274"/>
                <a:gd name="T68" fmla="*/ 225 w 234"/>
                <a:gd name="T69" fmla="*/ 78 h 274"/>
                <a:gd name="T70" fmla="*/ 234 w 234"/>
                <a:gd name="T71" fmla="*/ 130 h 274"/>
                <a:gd name="T72" fmla="*/ 67 w 234"/>
                <a:gd name="T73" fmla="*/ 157 h 274"/>
                <a:gd name="T74" fmla="*/ 162 w 234"/>
                <a:gd name="T75" fmla="*/ 83 h 274"/>
                <a:gd name="T76" fmla="*/ 144 w 234"/>
                <a:gd name="T77" fmla="*/ 63 h 274"/>
                <a:gd name="T78" fmla="*/ 131 w 234"/>
                <a:gd name="T79" fmla="*/ 58 h 274"/>
                <a:gd name="T80" fmla="*/ 117 w 234"/>
                <a:gd name="T81" fmla="*/ 56 h 274"/>
                <a:gd name="T82" fmla="*/ 108 w 234"/>
                <a:gd name="T83" fmla="*/ 56 h 274"/>
                <a:gd name="T84" fmla="*/ 95 w 234"/>
                <a:gd name="T85" fmla="*/ 60 h 274"/>
                <a:gd name="T86" fmla="*/ 79 w 234"/>
                <a:gd name="T87" fmla="*/ 72 h 274"/>
                <a:gd name="T88" fmla="*/ 72 w 234"/>
                <a:gd name="T89" fmla="*/ 83 h 274"/>
                <a:gd name="T90" fmla="*/ 67 w 234"/>
                <a:gd name="T91" fmla="*/ 112 h 274"/>
                <a:gd name="T92" fmla="*/ 167 w 234"/>
                <a:gd name="T93" fmla="*/ 112 h 274"/>
                <a:gd name="T94" fmla="*/ 162 w 234"/>
                <a:gd name="T95" fmla="*/ 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4" h="274">
                  <a:moveTo>
                    <a:pt x="67" y="157"/>
                  </a:moveTo>
                  <a:lnTo>
                    <a:pt x="67" y="157"/>
                  </a:lnTo>
                  <a:lnTo>
                    <a:pt x="67" y="169"/>
                  </a:lnTo>
                  <a:lnTo>
                    <a:pt x="70" y="182"/>
                  </a:lnTo>
                  <a:lnTo>
                    <a:pt x="74" y="191"/>
                  </a:lnTo>
                  <a:lnTo>
                    <a:pt x="81" y="200"/>
                  </a:lnTo>
                  <a:lnTo>
                    <a:pt x="90" y="207"/>
                  </a:lnTo>
                  <a:lnTo>
                    <a:pt x="99" y="212"/>
                  </a:lnTo>
                  <a:lnTo>
                    <a:pt x="111" y="216"/>
                  </a:lnTo>
                  <a:lnTo>
                    <a:pt x="124" y="216"/>
                  </a:lnTo>
                  <a:lnTo>
                    <a:pt x="124" y="216"/>
                  </a:lnTo>
                  <a:lnTo>
                    <a:pt x="144" y="216"/>
                  </a:lnTo>
                  <a:lnTo>
                    <a:pt x="158" y="211"/>
                  </a:lnTo>
                  <a:lnTo>
                    <a:pt x="173" y="202"/>
                  </a:lnTo>
                  <a:lnTo>
                    <a:pt x="185" y="191"/>
                  </a:lnTo>
                  <a:lnTo>
                    <a:pt x="225" y="230"/>
                  </a:lnTo>
                  <a:lnTo>
                    <a:pt x="225" y="230"/>
                  </a:lnTo>
                  <a:lnTo>
                    <a:pt x="216" y="241"/>
                  </a:lnTo>
                  <a:lnTo>
                    <a:pt x="205" y="250"/>
                  </a:lnTo>
                  <a:lnTo>
                    <a:pt x="194" y="257"/>
                  </a:lnTo>
                  <a:lnTo>
                    <a:pt x="182" y="263"/>
                  </a:lnTo>
                  <a:lnTo>
                    <a:pt x="169" y="266"/>
                  </a:lnTo>
                  <a:lnTo>
                    <a:pt x="156" y="270"/>
                  </a:lnTo>
                  <a:lnTo>
                    <a:pt x="140" y="272"/>
                  </a:lnTo>
                  <a:lnTo>
                    <a:pt x="124" y="274"/>
                  </a:lnTo>
                  <a:lnTo>
                    <a:pt x="124" y="274"/>
                  </a:lnTo>
                  <a:lnTo>
                    <a:pt x="101" y="272"/>
                  </a:lnTo>
                  <a:lnTo>
                    <a:pt x="77" y="266"/>
                  </a:lnTo>
                  <a:lnTo>
                    <a:pt x="67" y="263"/>
                  </a:lnTo>
                  <a:lnTo>
                    <a:pt x="58" y="259"/>
                  </a:lnTo>
                  <a:lnTo>
                    <a:pt x="47" y="252"/>
                  </a:lnTo>
                  <a:lnTo>
                    <a:pt x="38" y="245"/>
                  </a:lnTo>
                  <a:lnTo>
                    <a:pt x="31" y="238"/>
                  </a:lnTo>
                  <a:lnTo>
                    <a:pt x="23" y="227"/>
                  </a:lnTo>
                  <a:lnTo>
                    <a:pt x="16" y="216"/>
                  </a:lnTo>
                  <a:lnTo>
                    <a:pt x="11" y="203"/>
                  </a:lnTo>
                  <a:lnTo>
                    <a:pt x="5" y="189"/>
                  </a:lnTo>
                  <a:lnTo>
                    <a:pt x="4" y="173"/>
                  </a:lnTo>
                  <a:lnTo>
                    <a:pt x="2" y="155"/>
                  </a:lnTo>
                  <a:lnTo>
                    <a:pt x="0" y="137"/>
                  </a:lnTo>
                  <a:lnTo>
                    <a:pt x="0" y="137"/>
                  </a:lnTo>
                  <a:lnTo>
                    <a:pt x="0" y="121"/>
                  </a:lnTo>
                  <a:lnTo>
                    <a:pt x="2" y="105"/>
                  </a:lnTo>
                  <a:lnTo>
                    <a:pt x="5" y="92"/>
                  </a:lnTo>
                  <a:lnTo>
                    <a:pt x="9" y="78"/>
                  </a:lnTo>
                  <a:lnTo>
                    <a:pt x="13" y="67"/>
                  </a:lnTo>
                  <a:lnTo>
                    <a:pt x="18" y="54"/>
                  </a:lnTo>
                  <a:lnTo>
                    <a:pt x="25" y="45"/>
                  </a:lnTo>
                  <a:lnTo>
                    <a:pt x="32" y="36"/>
                  </a:lnTo>
                  <a:lnTo>
                    <a:pt x="41" y="27"/>
                  </a:lnTo>
                  <a:lnTo>
                    <a:pt x="49" y="20"/>
                  </a:lnTo>
                  <a:lnTo>
                    <a:pt x="59" y="15"/>
                  </a:lnTo>
                  <a:lnTo>
                    <a:pt x="68" y="9"/>
                  </a:lnTo>
                  <a:lnTo>
                    <a:pt x="81" y="6"/>
                  </a:lnTo>
                  <a:lnTo>
                    <a:pt x="92" y="2"/>
                  </a:lnTo>
                  <a:lnTo>
                    <a:pt x="104" y="0"/>
                  </a:lnTo>
                  <a:lnTo>
                    <a:pt x="117" y="0"/>
                  </a:lnTo>
                  <a:lnTo>
                    <a:pt x="117" y="0"/>
                  </a:lnTo>
                  <a:lnTo>
                    <a:pt x="129" y="0"/>
                  </a:lnTo>
                  <a:lnTo>
                    <a:pt x="142" y="2"/>
                  </a:lnTo>
                  <a:lnTo>
                    <a:pt x="155" y="6"/>
                  </a:lnTo>
                  <a:lnTo>
                    <a:pt x="165" y="9"/>
                  </a:lnTo>
                  <a:lnTo>
                    <a:pt x="176" y="15"/>
                  </a:lnTo>
                  <a:lnTo>
                    <a:pt x="185" y="20"/>
                  </a:lnTo>
                  <a:lnTo>
                    <a:pt x="194" y="27"/>
                  </a:lnTo>
                  <a:lnTo>
                    <a:pt x="203" y="36"/>
                  </a:lnTo>
                  <a:lnTo>
                    <a:pt x="210" y="45"/>
                  </a:lnTo>
                  <a:lnTo>
                    <a:pt x="216" y="54"/>
                  </a:lnTo>
                  <a:lnTo>
                    <a:pt x="221" y="65"/>
                  </a:lnTo>
                  <a:lnTo>
                    <a:pt x="225" y="78"/>
                  </a:lnTo>
                  <a:lnTo>
                    <a:pt x="230" y="101"/>
                  </a:lnTo>
                  <a:lnTo>
                    <a:pt x="234" y="130"/>
                  </a:lnTo>
                  <a:lnTo>
                    <a:pt x="234" y="157"/>
                  </a:lnTo>
                  <a:lnTo>
                    <a:pt x="67" y="157"/>
                  </a:lnTo>
                  <a:close/>
                  <a:moveTo>
                    <a:pt x="162" y="83"/>
                  </a:moveTo>
                  <a:lnTo>
                    <a:pt x="162" y="83"/>
                  </a:lnTo>
                  <a:lnTo>
                    <a:pt x="155" y="72"/>
                  </a:lnTo>
                  <a:lnTo>
                    <a:pt x="144" y="63"/>
                  </a:lnTo>
                  <a:lnTo>
                    <a:pt x="138" y="60"/>
                  </a:lnTo>
                  <a:lnTo>
                    <a:pt x="131" y="58"/>
                  </a:lnTo>
                  <a:lnTo>
                    <a:pt x="124" y="56"/>
                  </a:lnTo>
                  <a:lnTo>
                    <a:pt x="117" y="56"/>
                  </a:lnTo>
                  <a:lnTo>
                    <a:pt x="117" y="56"/>
                  </a:lnTo>
                  <a:lnTo>
                    <a:pt x="108" y="56"/>
                  </a:lnTo>
                  <a:lnTo>
                    <a:pt x="101" y="58"/>
                  </a:lnTo>
                  <a:lnTo>
                    <a:pt x="95" y="60"/>
                  </a:lnTo>
                  <a:lnTo>
                    <a:pt x="88" y="63"/>
                  </a:lnTo>
                  <a:lnTo>
                    <a:pt x="79" y="72"/>
                  </a:lnTo>
                  <a:lnTo>
                    <a:pt x="72" y="83"/>
                  </a:lnTo>
                  <a:lnTo>
                    <a:pt x="72" y="83"/>
                  </a:lnTo>
                  <a:lnTo>
                    <a:pt x="67" y="97"/>
                  </a:lnTo>
                  <a:lnTo>
                    <a:pt x="67" y="112"/>
                  </a:lnTo>
                  <a:lnTo>
                    <a:pt x="167" y="112"/>
                  </a:lnTo>
                  <a:lnTo>
                    <a:pt x="167" y="112"/>
                  </a:lnTo>
                  <a:lnTo>
                    <a:pt x="165" y="97"/>
                  </a:lnTo>
                  <a:lnTo>
                    <a:pt x="162" y="83"/>
                  </a:lnTo>
                  <a:lnTo>
                    <a:pt x="162" y="83"/>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39" name="Freeform 148"/>
            <p:cNvSpPr>
              <a:spLocks/>
            </p:cNvSpPr>
            <p:nvPr/>
          </p:nvSpPr>
          <p:spPr bwMode="auto">
            <a:xfrm>
              <a:off x="2819401" y="4800600"/>
              <a:ext cx="180975" cy="215900"/>
            </a:xfrm>
            <a:custGeom>
              <a:avLst/>
              <a:gdLst>
                <a:gd name="T0" fmla="*/ 115 w 228"/>
                <a:gd name="T1" fmla="*/ 274 h 274"/>
                <a:gd name="T2" fmla="*/ 68 w 228"/>
                <a:gd name="T3" fmla="*/ 270 h 274"/>
                <a:gd name="T4" fmla="*/ 39 w 228"/>
                <a:gd name="T5" fmla="*/ 261 h 274"/>
                <a:gd name="T6" fmla="*/ 12 w 228"/>
                <a:gd name="T7" fmla="*/ 247 h 274"/>
                <a:gd name="T8" fmla="*/ 43 w 228"/>
                <a:gd name="T9" fmla="*/ 191 h 274"/>
                <a:gd name="T10" fmla="*/ 52 w 228"/>
                <a:gd name="T11" fmla="*/ 198 h 274"/>
                <a:gd name="T12" fmla="*/ 70 w 228"/>
                <a:gd name="T13" fmla="*/ 209 h 274"/>
                <a:gd name="T14" fmla="*/ 99 w 228"/>
                <a:gd name="T15" fmla="*/ 216 h 274"/>
                <a:gd name="T16" fmla="*/ 115 w 228"/>
                <a:gd name="T17" fmla="*/ 216 h 274"/>
                <a:gd name="T18" fmla="*/ 140 w 228"/>
                <a:gd name="T19" fmla="*/ 212 h 274"/>
                <a:gd name="T20" fmla="*/ 152 w 228"/>
                <a:gd name="T21" fmla="*/ 205 h 274"/>
                <a:gd name="T22" fmla="*/ 161 w 228"/>
                <a:gd name="T23" fmla="*/ 196 h 274"/>
                <a:gd name="T24" fmla="*/ 161 w 228"/>
                <a:gd name="T25" fmla="*/ 189 h 274"/>
                <a:gd name="T26" fmla="*/ 156 w 228"/>
                <a:gd name="T27" fmla="*/ 173 h 274"/>
                <a:gd name="T28" fmla="*/ 147 w 228"/>
                <a:gd name="T29" fmla="*/ 168 h 274"/>
                <a:gd name="T30" fmla="*/ 91 w 228"/>
                <a:gd name="T31" fmla="*/ 160 h 274"/>
                <a:gd name="T32" fmla="*/ 73 w 228"/>
                <a:gd name="T33" fmla="*/ 157 h 274"/>
                <a:gd name="T34" fmla="*/ 46 w 228"/>
                <a:gd name="T35" fmla="*/ 148 h 274"/>
                <a:gd name="T36" fmla="*/ 27 w 228"/>
                <a:gd name="T37" fmla="*/ 130 h 274"/>
                <a:gd name="T38" fmla="*/ 16 w 228"/>
                <a:gd name="T39" fmla="*/ 103 h 274"/>
                <a:gd name="T40" fmla="*/ 14 w 228"/>
                <a:gd name="T41" fmla="*/ 85 h 274"/>
                <a:gd name="T42" fmla="*/ 16 w 228"/>
                <a:gd name="T43" fmla="*/ 65 h 274"/>
                <a:gd name="T44" fmla="*/ 23 w 228"/>
                <a:gd name="T45" fmla="*/ 49 h 274"/>
                <a:gd name="T46" fmla="*/ 45 w 228"/>
                <a:gd name="T47" fmla="*/ 22 h 274"/>
                <a:gd name="T48" fmla="*/ 79 w 228"/>
                <a:gd name="T49" fmla="*/ 6 h 274"/>
                <a:gd name="T50" fmla="*/ 117 w 228"/>
                <a:gd name="T51" fmla="*/ 0 h 274"/>
                <a:gd name="T52" fmla="*/ 147 w 228"/>
                <a:gd name="T53" fmla="*/ 2 h 274"/>
                <a:gd name="T54" fmla="*/ 174 w 228"/>
                <a:gd name="T55" fmla="*/ 8 h 274"/>
                <a:gd name="T56" fmla="*/ 197 w 228"/>
                <a:gd name="T57" fmla="*/ 17 h 274"/>
                <a:gd name="T58" fmla="*/ 219 w 228"/>
                <a:gd name="T59" fmla="*/ 31 h 274"/>
                <a:gd name="T60" fmla="*/ 178 w 228"/>
                <a:gd name="T61" fmla="*/ 72 h 274"/>
                <a:gd name="T62" fmla="*/ 165 w 228"/>
                <a:gd name="T63" fmla="*/ 63 h 274"/>
                <a:gd name="T64" fmla="*/ 133 w 228"/>
                <a:gd name="T65" fmla="*/ 56 h 274"/>
                <a:gd name="T66" fmla="*/ 117 w 228"/>
                <a:gd name="T67" fmla="*/ 54 h 274"/>
                <a:gd name="T68" fmla="*/ 99 w 228"/>
                <a:gd name="T69" fmla="*/ 58 h 274"/>
                <a:gd name="T70" fmla="*/ 88 w 228"/>
                <a:gd name="T71" fmla="*/ 63 h 274"/>
                <a:gd name="T72" fmla="*/ 81 w 228"/>
                <a:gd name="T73" fmla="*/ 71 h 274"/>
                <a:gd name="T74" fmla="*/ 79 w 228"/>
                <a:gd name="T75" fmla="*/ 81 h 274"/>
                <a:gd name="T76" fmla="*/ 79 w 228"/>
                <a:gd name="T77" fmla="*/ 90 h 274"/>
                <a:gd name="T78" fmla="*/ 93 w 228"/>
                <a:gd name="T79" fmla="*/ 101 h 274"/>
                <a:gd name="T80" fmla="*/ 147 w 228"/>
                <a:gd name="T81" fmla="*/ 108 h 274"/>
                <a:gd name="T82" fmla="*/ 167 w 228"/>
                <a:gd name="T83" fmla="*/ 110 h 274"/>
                <a:gd name="T84" fmla="*/ 196 w 228"/>
                <a:gd name="T85" fmla="*/ 123 h 274"/>
                <a:gd name="T86" fmla="*/ 215 w 228"/>
                <a:gd name="T87" fmla="*/ 142 h 274"/>
                <a:gd name="T88" fmla="*/ 226 w 228"/>
                <a:gd name="T89" fmla="*/ 169 h 274"/>
                <a:gd name="T90" fmla="*/ 228 w 228"/>
                <a:gd name="T91" fmla="*/ 186 h 274"/>
                <a:gd name="T92" fmla="*/ 224 w 228"/>
                <a:gd name="T93" fmla="*/ 207 h 274"/>
                <a:gd name="T94" fmla="*/ 219 w 228"/>
                <a:gd name="T95" fmla="*/ 225 h 274"/>
                <a:gd name="T96" fmla="*/ 208 w 228"/>
                <a:gd name="T97" fmla="*/ 239 h 274"/>
                <a:gd name="T98" fmla="*/ 178 w 228"/>
                <a:gd name="T99" fmla="*/ 261 h 274"/>
                <a:gd name="T100" fmla="*/ 136 w 228"/>
                <a:gd name="T101" fmla="*/ 272 h 274"/>
                <a:gd name="T102" fmla="*/ 115 w 228"/>
                <a:gd name="T103"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8" h="274">
                  <a:moveTo>
                    <a:pt x="115" y="274"/>
                  </a:moveTo>
                  <a:lnTo>
                    <a:pt x="115" y="274"/>
                  </a:lnTo>
                  <a:lnTo>
                    <a:pt x="82" y="272"/>
                  </a:lnTo>
                  <a:lnTo>
                    <a:pt x="68" y="270"/>
                  </a:lnTo>
                  <a:lnTo>
                    <a:pt x="54" y="266"/>
                  </a:lnTo>
                  <a:lnTo>
                    <a:pt x="39" y="261"/>
                  </a:lnTo>
                  <a:lnTo>
                    <a:pt x="27" y="256"/>
                  </a:lnTo>
                  <a:lnTo>
                    <a:pt x="12" y="247"/>
                  </a:lnTo>
                  <a:lnTo>
                    <a:pt x="0" y="234"/>
                  </a:lnTo>
                  <a:lnTo>
                    <a:pt x="43" y="191"/>
                  </a:lnTo>
                  <a:lnTo>
                    <a:pt x="43" y="191"/>
                  </a:lnTo>
                  <a:lnTo>
                    <a:pt x="52" y="198"/>
                  </a:lnTo>
                  <a:lnTo>
                    <a:pt x="61" y="205"/>
                  </a:lnTo>
                  <a:lnTo>
                    <a:pt x="70" y="209"/>
                  </a:lnTo>
                  <a:lnTo>
                    <a:pt x="79" y="212"/>
                  </a:lnTo>
                  <a:lnTo>
                    <a:pt x="99" y="216"/>
                  </a:lnTo>
                  <a:lnTo>
                    <a:pt x="115" y="216"/>
                  </a:lnTo>
                  <a:lnTo>
                    <a:pt x="115" y="216"/>
                  </a:lnTo>
                  <a:lnTo>
                    <a:pt x="133" y="214"/>
                  </a:lnTo>
                  <a:lnTo>
                    <a:pt x="140" y="212"/>
                  </a:lnTo>
                  <a:lnTo>
                    <a:pt x="147" y="211"/>
                  </a:lnTo>
                  <a:lnTo>
                    <a:pt x="152" y="205"/>
                  </a:lnTo>
                  <a:lnTo>
                    <a:pt x="158" y="202"/>
                  </a:lnTo>
                  <a:lnTo>
                    <a:pt x="161" y="196"/>
                  </a:lnTo>
                  <a:lnTo>
                    <a:pt x="161" y="189"/>
                  </a:lnTo>
                  <a:lnTo>
                    <a:pt x="161" y="189"/>
                  </a:lnTo>
                  <a:lnTo>
                    <a:pt x="161" y="180"/>
                  </a:lnTo>
                  <a:lnTo>
                    <a:pt x="156" y="173"/>
                  </a:lnTo>
                  <a:lnTo>
                    <a:pt x="152" y="169"/>
                  </a:lnTo>
                  <a:lnTo>
                    <a:pt x="147" y="168"/>
                  </a:lnTo>
                  <a:lnTo>
                    <a:pt x="134" y="164"/>
                  </a:lnTo>
                  <a:lnTo>
                    <a:pt x="91" y="160"/>
                  </a:lnTo>
                  <a:lnTo>
                    <a:pt x="91" y="160"/>
                  </a:lnTo>
                  <a:lnTo>
                    <a:pt x="73" y="157"/>
                  </a:lnTo>
                  <a:lnTo>
                    <a:pt x="59" y="153"/>
                  </a:lnTo>
                  <a:lnTo>
                    <a:pt x="46" y="148"/>
                  </a:lnTo>
                  <a:lnTo>
                    <a:pt x="34" y="139"/>
                  </a:lnTo>
                  <a:lnTo>
                    <a:pt x="27" y="130"/>
                  </a:lnTo>
                  <a:lnTo>
                    <a:pt x="20" y="117"/>
                  </a:lnTo>
                  <a:lnTo>
                    <a:pt x="16" y="103"/>
                  </a:lnTo>
                  <a:lnTo>
                    <a:pt x="14" y="85"/>
                  </a:lnTo>
                  <a:lnTo>
                    <a:pt x="14" y="85"/>
                  </a:lnTo>
                  <a:lnTo>
                    <a:pt x="14" y="74"/>
                  </a:lnTo>
                  <a:lnTo>
                    <a:pt x="16" y="65"/>
                  </a:lnTo>
                  <a:lnTo>
                    <a:pt x="20" y="56"/>
                  </a:lnTo>
                  <a:lnTo>
                    <a:pt x="23" y="49"/>
                  </a:lnTo>
                  <a:lnTo>
                    <a:pt x="32" y="35"/>
                  </a:lnTo>
                  <a:lnTo>
                    <a:pt x="45" y="22"/>
                  </a:lnTo>
                  <a:lnTo>
                    <a:pt x="61" y="13"/>
                  </a:lnTo>
                  <a:lnTo>
                    <a:pt x="79" y="6"/>
                  </a:lnTo>
                  <a:lnTo>
                    <a:pt x="97" y="2"/>
                  </a:lnTo>
                  <a:lnTo>
                    <a:pt x="117" y="0"/>
                  </a:lnTo>
                  <a:lnTo>
                    <a:pt x="117" y="0"/>
                  </a:lnTo>
                  <a:lnTo>
                    <a:pt x="147" y="2"/>
                  </a:lnTo>
                  <a:lnTo>
                    <a:pt x="161" y="4"/>
                  </a:lnTo>
                  <a:lnTo>
                    <a:pt x="174" y="8"/>
                  </a:lnTo>
                  <a:lnTo>
                    <a:pt x="187" y="11"/>
                  </a:lnTo>
                  <a:lnTo>
                    <a:pt x="197" y="17"/>
                  </a:lnTo>
                  <a:lnTo>
                    <a:pt x="208" y="24"/>
                  </a:lnTo>
                  <a:lnTo>
                    <a:pt x="219" y="31"/>
                  </a:lnTo>
                  <a:lnTo>
                    <a:pt x="178" y="72"/>
                  </a:lnTo>
                  <a:lnTo>
                    <a:pt x="178" y="72"/>
                  </a:lnTo>
                  <a:lnTo>
                    <a:pt x="172" y="69"/>
                  </a:lnTo>
                  <a:lnTo>
                    <a:pt x="165" y="63"/>
                  </a:lnTo>
                  <a:lnTo>
                    <a:pt x="151" y="58"/>
                  </a:lnTo>
                  <a:lnTo>
                    <a:pt x="133" y="56"/>
                  </a:lnTo>
                  <a:lnTo>
                    <a:pt x="117" y="54"/>
                  </a:lnTo>
                  <a:lnTo>
                    <a:pt x="117" y="54"/>
                  </a:lnTo>
                  <a:lnTo>
                    <a:pt x="106" y="56"/>
                  </a:lnTo>
                  <a:lnTo>
                    <a:pt x="99" y="58"/>
                  </a:lnTo>
                  <a:lnTo>
                    <a:pt x="91" y="60"/>
                  </a:lnTo>
                  <a:lnTo>
                    <a:pt x="88" y="63"/>
                  </a:lnTo>
                  <a:lnTo>
                    <a:pt x="82" y="67"/>
                  </a:lnTo>
                  <a:lnTo>
                    <a:pt x="81" y="71"/>
                  </a:lnTo>
                  <a:lnTo>
                    <a:pt x="79" y="76"/>
                  </a:lnTo>
                  <a:lnTo>
                    <a:pt x="79" y="81"/>
                  </a:lnTo>
                  <a:lnTo>
                    <a:pt x="79" y="81"/>
                  </a:lnTo>
                  <a:lnTo>
                    <a:pt x="79" y="90"/>
                  </a:lnTo>
                  <a:lnTo>
                    <a:pt x="84" y="96"/>
                  </a:lnTo>
                  <a:lnTo>
                    <a:pt x="93" y="101"/>
                  </a:lnTo>
                  <a:lnTo>
                    <a:pt x="106" y="103"/>
                  </a:lnTo>
                  <a:lnTo>
                    <a:pt x="147" y="108"/>
                  </a:lnTo>
                  <a:lnTo>
                    <a:pt x="147" y="108"/>
                  </a:lnTo>
                  <a:lnTo>
                    <a:pt x="167" y="110"/>
                  </a:lnTo>
                  <a:lnTo>
                    <a:pt x="183" y="115"/>
                  </a:lnTo>
                  <a:lnTo>
                    <a:pt x="196" y="123"/>
                  </a:lnTo>
                  <a:lnTo>
                    <a:pt x="206" y="132"/>
                  </a:lnTo>
                  <a:lnTo>
                    <a:pt x="215" y="142"/>
                  </a:lnTo>
                  <a:lnTo>
                    <a:pt x="223" y="155"/>
                  </a:lnTo>
                  <a:lnTo>
                    <a:pt x="226" y="169"/>
                  </a:lnTo>
                  <a:lnTo>
                    <a:pt x="228" y="186"/>
                  </a:lnTo>
                  <a:lnTo>
                    <a:pt x="228" y="186"/>
                  </a:lnTo>
                  <a:lnTo>
                    <a:pt x="226" y="196"/>
                  </a:lnTo>
                  <a:lnTo>
                    <a:pt x="224" y="207"/>
                  </a:lnTo>
                  <a:lnTo>
                    <a:pt x="223" y="216"/>
                  </a:lnTo>
                  <a:lnTo>
                    <a:pt x="219" y="225"/>
                  </a:lnTo>
                  <a:lnTo>
                    <a:pt x="214" y="232"/>
                  </a:lnTo>
                  <a:lnTo>
                    <a:pt x="208" y="239"/>
                  </a:lnTo>
                  <a:lnTo>
                    <a:pt x="194" y="252"/>
                  </a:lnTo>
                  <a:lnTo>
                    <a:pt x="178" y="261"/>
                  </a:lnTo>
                  <a:lnTo>
                    <a:pt x="158" y="268"/>
                  </a:lnTo>
                  <a:lnTo>
                    <a:pt x="136" y="272"/>
                  </a:lnTo>
                  <a:lnTo>
                    <a:pt x="115" y="274"/>
                  </a:lnTo>
                  <a:lnTo>
                    <a:pt x="115" y="274"/>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0" name="Freeform 149"/>
            <p:cNvSpPr>
              <a:spLocks noEditPoints="1"/>
            </p:cNvSpPr>
            <p:nvPr/>
          </p:nvSpPr>
          <p:spPr bwMode="auto">
            <a:xfrm>
              <a:off x="3043238" y="4722813"/>
              <a:ext cx="53975" cy="290513"/>
            </a:xfrm>
            <a:custGeom>
              <a:avLst/>
              <a:gdLst>
                <a:gd name="T0" fmla="*/ 0 w 68"/>
                <a:gd name="T1" fmla="*/ 54 h 367"/>
                <a:gd name="T2" fmla="*/ 0 w 68"/>
                <a:gd name="T3" fmla="*/ 0 h 367"/>
                <a:gd name="T4" fmla="*/ 68 w 68"/>
                <a:gd name="T5" fmla="*/ 0 h 367"/>
                <a:gd name="T6" fmla="*/ 68 w 68"/>
                <a:gd name="T7" fmla="*/ 54 h 367"/>
                <a:gd name="T8" fmla="*/ 0 w 68"/>
                <a:gd name="T9" fmla="*/ 54 h 367"/>
                <a:gd name="T10" fmla="*/ 2 w 68"/>
                <a:gd name="T11" fmla="*/ 367 h 367"/>
                <a:gd name="T12" fmla="*/ 2 w 68"/>
                <a:gd name="T13" fmla="*/ 108 h 367"/>
                <a:gd name="T14" fmla="*/ 68 w 68"/>
                <a:gd name="T15" fmla="*/ 108 h 367"/>
                <a:gd name="T16" fmla="*/ 68 w 68"/>
                <a:gd name="T17" fmla="*/ 367 h 367"/>
                <a:gd name="T18" fmla="*/ 2 w 68"/>
                <a:gd name="T19"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7">
                  <a:moveTo>
                    <a:pt x="0" y="54"/>
                  </a:moveTo>
                  <a:lnTo>
                    <a:pt x="0" y="0"/>
                  </a:lnTo>
                  <a:lnTo>
                    <a:pt x="68" y="0"/>
                  </a:lnTo>
                  <a:lnTo>
                    <a:pt x="68" y="54"/>
                  </a:lnTo>
                  <a:lnTo>
                    <a:pt x="0" y="54"/>
                  </a:lnTo>
                  <a:close/>
                  <a:moveTo>
                    <a:pt x="2" y="367"/>
                  </a:moveTo>
                  <a:lnTo>
                    <a:pt x="2" y="108"/>
                  </a:lnTo>
                  <a:lnTo>
                    <a:pt x="68" y="108"/>
                  </a:lnTo>
                  <a:lnTo>
                    <a:pt x="68" y="367"/>
                  </a:lnTo>
                  <a:lnTo>
                    <a:pt x="2" y="367"/>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1" name="Freeform 150"/>
            <p:cNvSpPr>
              <a:spLocks/>
            </p:cNvSpPr>
            <p:nvPr/>
          </p:nvSpPr>
          <p:spPr bwMode="auto">
            <a:xfrm>
              <a:off x="3133726" y="4800600"/>
              <a:ext cx="180975" cy="215900"/>
            </a:xfrm>
            <a:custGeom>
              <a:avLst/>
              <a:gdLst>
                <a:gd name="T0" fmla="*/ 115 w 228"/>
                <a:gd name="T1" fmla="*/ 274 h 274"/>
                <a:gd name="T2" fmla="*/ 70 w 228"/>
                <a:gd name="T3" fmla="*/ 270 h 274"/>
                <a:gd name="T4" fmla="*/ 41 w 228"/>
                <a:gd name="T5" fmla="*/ 261 h 274"/>
                <a:gd name="T6" fmla="*/ 14 w 228"/>
                <a:gd name="T7" fmla="*/ 247 h 274"/>
                <a:gd name="T8" fmla="*/ 45 w 228"/>
                <a:gd name="T9" fmla="*/ 191 h 274"/>
                <a:gd name="T10" fmla="*/ 52 w 228"/>
                <a:gd name="T11" fmla="*/ 198 h 274"/>
                <a:gd name="T12" fmla="*/ 72 w 228"/>
                <a:gd name="T13" fmla="*/ 209 h 274"/>
                <a:gd name="T14" fmla="*/ 99 w 228"/>
                <a:gd name="T15" fmla="*/ 216 h 274"/>
                <a:gd name="T16" fmla="*/ 115 w 228"/>
                <a:gd name="T17" fmla="*/ 216 h 274"/>
                <a:gd name="T18" fmla="*/ 140 w 228"/>
                <a:gd name="T19" fmla="*/ 212 h 274"/>
                <a:gd name="T20" fmla="*/ 154 w 228"/>
                <a:gd name="T21" fmla="*/ 205 h 274"/>
                <a:gd name="T22" fmla="*/ 161 w 228"/>
                <a:gd name="T23" fmla="*/ 196 h 274"/>
                <a:gd name="T24" fmla="*/ 163 w 228"/>
                <a:gd name="T25" fmla="*/ 189 h 274"/>
                <a:gd name="T26" fmla="*/ 156 w 228"/>
                <a:gd name="T27" fmla="*/ 173 h 274"/>
                <a:gd name="T28" fmla="*/ 147 w 228"/>
                <a:gd name="T29" fmla="*/ 168 h 274"/>
                <a:gd name="T30" fmla="*/ 91 w 228"/>
                <a:gd name="T31" fmla="*/ 160 h 274"/>
                <a:gd name="T32" fmla="*/ 75 w 228"/>
                <a:gd name="T33" fmla="*/ 157 h 274"/>
                <a:gd name="T34" fmla="*/ 46 w 228"/>
                <a:gd name="T35" fmla="*/ 148 h 274"/>
                <a:gd name="T36" fmla="*/ 27 w 228"/>
                <a:gd name="T37" fmla="*/ 130 h 274"/>
                <a:gd name="T38" fmla="*/ 16 w 228"/>
                <a:gd name="T39" fmla="*/ 103 h 274"/>
                <a:gd name="T40" fmla="*/ 14 w 228"/>
                <a:gd name="T41" fmla="*/ 85 h 274"/>
                <a:gd name="T42" fmla="*/ 16 w 228"/>
                <a:gd name="T43" fmla="*/ 65 h 274"/>
                <a:gd name="T44" fmla="*/ 23 w 228"/>
                <a:gd name="T45" fmla="*/ 49 h 274"/>
                <a:gd name="T46" fmla="*/ 45 w 228"/>
                <a:gd name="T47" fmla="*/ 22 h 274"/>
                <a:gd name="T48" fmla="*/ 79 w 228"/>
                <a:gd name="T49" fmla="*/ 6 h 274"/>
                <a:gd name="T50" fmla="*/ 117 w 228"/>
                <a:gd name="T51" fmla="*/ 0 h 274"/>
                <a:gd name="T52" fmla="*/ 147 w 228"/>
                <a:gd name="T53" fmla="*/ 2 h 274"/>
                <a:gd name="T54" fmla="*/ 174 w 228"/>
                <a:gd name="T55" fmla="*/ 8 h 274"/>
                <a:gd name="T56" fmla="*/ 199 w 228"/>
                <a:gd name="T57" fmla="*/ 17 h 274"/>
                <a:gd name="T58" fmla="*/ 219 w 228"/>
                <a:gd name="T59" fmla="*/ 31 h 274"/>
                <a:gd name="T60" fmla="*/ 178 w 228"/>
                <a:gd name="T61" fmla="*/ 72 h 274"/>
                <a:gd name="T62" fmla="*/ 165 w 228"/>
                <a:gd name="T63" fmla="*/ 63 h 274"/>
                <a:gd name="T64" fmla="*/ 135 w 228"/>
                <a:gd name="T65" fmla="*/ 56 h 274"/>
                <a:gd name="T66" fmla="*/ 117 w 228"/>
                <a:gd name="T67" fmla="*/ 54 h 274"/>
                <a:gd name="T68" fmla="*/ 99 w 228"/>
                <a:gd name="T69" fmla="*/ 58 h 274"/>
                <a:gd name="T70" fmla="*/ 88 w 228"/>
                <a:gd name="T71" fmla="*/ 63 h 274"/>
                <a:gd name="T72" fmla="*/ 81 w 228"/>
                <a:gd name="T73" fmla="*/ 71 h 274"/>
                <a:gd name="T74" fmla="*/ 79 w 228"/>
                <a:gd name="T75" fmla="*/ 81 h 274"/>
                <a:gd name="T76" fmla="*/ 81 w 228"/>
                <a:gd name="T77" fmla="*/ 90 h 274"/>
                <a:gd name="T78" fmla="*/ 93 w 228"/>
                <a:gd name="T79" fmla="*/ 101 h 274"/>
                <a:gd name="T80" fmla="*/ 149 w 228"/>
                <a:gd name="T81" fmla="*/ 108 h 274"/>
                <a:gd name="T82" fmla="*/ 167 w 228"/>
                <a:gd name="T83" fmla="*/ 110 h 274"/>
                <a:gd name="T84" fmla="*/ 196 w 228"/>
                <a:gd name="T85" fmla="*/ 123 h 274"/>
                <a:gd name="T86" fmla="*/ 217 w 228"/>
                <a:gd name="T87" fmla="*/ 142 h 274"/>
                <a:gd name="T88" fmla="*/ 226 w 228"/>
                <a:gd name="T89" fmla="*/ 169 h 274"/>
                <a:gd name="T90" fmla="*/ 228 w 228"/>
                <a:gd name="T91" fmla="*/ 186 h 274"/>
                <a:gd name="T92" fmla="*/ 226 w 228"/>
                <a:gd name="T93" fmla="*/ 207 h 274"/>
                <a:gd name="T94" fmla="*/ 219 w 228"/>
                <a:gd name="T95" fmla="*/ 225 h 274"/>
                <a:gd name="T96" fmla="*/ 208 w 228"/>
                <a:gd name="T97" fmla="*/ 239 h 274"/>
                <a:gd name="T98" fmla="*/ 178 w 228"/>
                <a:gd name="T99" fmla="*/ 261 h 274"/>
                <a:gd name="T100" fmla="*/ 138 w 228"/>
                <a:gd name="T101" fmla="*/ 272 h 274"/>
                <a:gd name="T102" fmla="*/ 115 w 228"/>
                <a:gd name="T103"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8" h="274">
                  <a:moveTo>
                    <a:pt x="115" y="274"/>
                  </a:moveTo>
                  <a:lnTo>
                    <a:pt x="115" y="274"/>
                  </a:lnTo>
                  <a:lnTo>
                    <a:pt x="84" y="272"/>
                  </a:lnTo>
                  <a:lnTo>
                    <a:pt x="70" y="270"/>
                  </a:lnTo>
                  <a:lnTo>
                    <a:pt x="55" y="266"/>
                  </a:lnTo>
                  <a:lnTo>
                    <a:pt x="41" y="261"/>
                  </a:lnTo>
                  <a:lnTo>
                    <a:pt x="27" y="256"/>
                  </a:lnTo>
                  <a:lnTo>
                    <a:pt x="14" y="247"/>
                  </a:lnTo>
                  <a:lnTo>
                    <a:pt x="0" y="234"/>
                  </a:lnTo>
                  <a:lnTo>
                    <a:pt x="45" y="191"/>
                  </a:lnTo>
                  <a:lnTo>
                    <a:pt x="45" y="191"/>
                  </a:lnTo>
                  <a:lnTo>
                    <a:pt x="52" y="198"/>
                  </a:lnTo>
                  <a:lnTo>
                    <a:pt x="61" y="205"/>
                  </a:lnTo>
                  <a:lnTo>
                    <a:pt x="72" y="209"/>
                  </a:lnTo>
                  <a:lnTo>
                    <a:pt x="81" y="212"/>
                  </a:lnTo>
                  <a:lnTo>
                    <a:pt x="99" y="216"/>
                  </a:lnTo>
                  <a:lnTo>
                    <a:pt x="115" y="216"/>
                  </a:lnTo>
                  <a:lnTo>
                    <a:pt x="115" y="216"/>
                  </a:lnTo>
                  <a:lnTo>
                    <a:pt x="133" y="214"/>
                  </a:lnTo>
                  <a:lnTo>
                    <a:pt x="140" y="212"/>
                  </a:lnTo>
                  <a:lnTo>
                    <a:pt x="147" y="211"/>
                  </a:lnTo>
                  <a:lnTo>
                    <a:pt x="154" y="205"/>
                  </a:lnTo>
                  <a:lnTo>
                    <a:pt x="158" y="202"/>
                  </a:lnTo>
                  <a:lnTo>
                    <a:pt x="161" y="196"/>
                  </a:lnTo>
                  <a:lnTo>
                    <a:pt x="163" y="189"/>
                  </a:lnTo>
                  <a:lnTo>
                    <a:pt x="163" y="189"/>
                  </a:lnTo>
                  <a:lnTo>
                    <a:pt x="161" y="180"/>
                  </a:lnTo>
                  <a:lnTo>
                    <a:pt x="156" y="173"/>
                  </a:lnTo>
                  <a:lnTo>
                    <a:pt x="152" y="169"/>
                  </a:lnTo>
                  <a:lnTo>
                    <a:pt x="147" y="168"/>
                  </a:lnTo>
                  <a:lnTo>
                    <a:pt x="135" y="164"/>
                  </a:lnTo>
                  <a:lnTo>
                    <a:pt x="91" y="160"/>
                  </a:lnTo>
                  <a:lnTo>
                    <a:pt x="91" y="160"/>
                  </a:lnTo>
                  <a:lnTo>
                    <a:pt x="75" y="157"/>
                  </a:lnTo>
                  <a:lnTo>
                    <a:pt x="59" y="153"/>
                  </a:lnTo>
                  <a:lnTo>
                    <a:pt x="46" y="148"/>
                  </a:lnTo>
                  <a:lnTo>
                    <a:pt x="36" y="139"/>
                  </a:lnTo>
                  <a:lnTo>
                    <a:pt x="27" y="130"/>
                  </a:lnTo>
                  <a:lnTo>
                    <a:pt x="20" y="117"/>
                  </a:lnTo>
                  <a:lnTo>
                    <a:pt x="16" y="103"/>
                  </a:lnTo>
                  <a:lnTo>
                    <a:pt x="14" y="85"/>
                  </a:lnTo>
                  <a:lnTo>
                    <a:pt x="14" y="85"/>
                  </a:lnTo>
                  <a:lnTo>
                    <a:pt x="14" y="74"/>
                  </a:lnTo>
                  <a:lnTo>
                    <a:pt x="16" y="65"/>
                  </a:lnTo>
                  <a:lnTo>
                    <a:pt x="20" y="56"/>
                  </a:lnTo>
                  <a:lnTo>
                    <a:pt x="23" y="49"/>
                  </a:lnTo>
                  <a:lnTo>
                    <a:pt x="32" y="35"/>
                  </a:lnTo>
                  <a:lnTo>
                    <a:pt x="45" y="22"/>
                  </a:lnTo>
                  <a:lnTo>
                    <a:pt x="61" y="13"/>
                  </a:lnTo>
                  <a:lnTo>
                    <a:pt x="79" y="6"/>
                  </a:lnTo>
                  <a:lnTo>
                    <a:pt x="97" y="2"/>
                  </a:lnTo>
                  <a:lnTo>
                    <a:pt x="117" y="0"/>
                  </a:lnTo>
                  <a:lnTo>
                    <a:pt x="117" y="0"/>
                  </a:lnTo>
                  <a:lnTo>
                    <a:pt x="147" y="2"/>
                  </a:lnTo>
                  <a:lnTo>
                    <a:pt x="161" y="4"/>
                  </a:lnTo>
                  <a:lnTo>
                    <a:pt x="174" y="8"/>
                  </a:lnTo>
                  <a:lnTo>
                    <a:pt x="187" y="11"/>
                  </a:lnTo>
                  <a:lnTo>
                    <a:pt x="199" y="17"/>
                  </a:lnTo>
                  <a:lnTo>
                    <a:pt x="210" y="24"/>
                  </a:lnTo>
                  <a:lnTo>
                    <a:pt x="219" y="31"/>
                  </a:lnTo>
                  <a:lnTo>
                    <a:pt x="178" y="72"/>
                  </a:lnTo>
                  <a:lnTo>
                    <a:pt x="178" y="72"/>
                  </a:lnTo>
                  <a:lnTo>
                    <a:pt x="172" y="69"/>
                  </a:lnTo>
                  <a:lnTo>
                    <a:pt x="165" y="63"/>
                  </a:lnTo>
                  <a:lnTo>
                    <a:pt x="151" y="58"/>
                  </a:lnTo>
                  <a:lnTo>
                    <a:pt x="135" y="56"/>
                  </a:lnTo>
                  <a:lnTo>
                    <a:pt x="117" y="54"/>
                  </a:lnTo>
                  <a:lnTo>
                    <a:pt x="117" y="54"/>
                  </a:lnTo>
                  <a:lnTo>
                    <a:pt x="108" y="56"/>
                  </a:lnTo>
                  <a:lnTo>
                    <a:pt x="99" y="58"/>
                  </a:lnTo>
                  <a:lnTo>
                    <a:pt x="93" y="60"/>
                  </a:lnTo>
                  <a:lnTo>
                    <a:pt x="88" y="63"/>
                  </a:lnTo>
                  <a:lnTo>
                    <a:pt x="84" y="67"/>
                  </a:lnTo>
                  <a:lnTo>
                    <a:pt x="81" y="71"/>
                  </a:lnTo>
                  <a:lnTo>
                    <a:pt x="79" y="76"/>
                  </a:lnTo>
                  <a:lnTo>
                    <a:pt x="79" y="81"/>
                  </a:lnTo>
                  <a:lnTo>
                    <a:pt x="79" y="81"/>
                  </a:lnTo>
                  <a:lnTo>
                    <a:pt x="81" y="90"/>
                  </a:lnTo>
                  <a:lnTo>
                    <a:pt x="84" y="96"/>
                  </a:lnTo>
                  <a:lnTo>
                    <a:pt x="93" y="101"/>
                  </a:lnTo>
                  <a:lnTo>
                    <a:pt x="106" y="103"/>
                  </a:lnTo>
                  <a:lnTo>
                    <a:pt x="149" y="108"/>
                  </a:lnTo>
                  <a:lnTo>
                    <a:pt x="149" y="108"/>
                  </a:lnTo>
                  <a:lnTo>
                    <a:pt x="167" y="110"/>
                  </a:lnTo>
                  <a:lnTo>
                    <a:pt x="183" y="115"/>
                  </a:lnTo>
                  <a:lnTo>
                    <a:pt x="196" y="123"/>
                  </a:lnTo>
                  <a:lnTo>
                    <a:pt x="208" y="132"/>
                  </a:lnTo>
                  <a:lnTo>
                    <a:pt x="217" y="142"/>
                  </a:lnTo>
                  <a:lnTo>
                    <a:pt x="223" y="155"/>
                  </a:lnTo>
                  <a:lnTo>
                    <a:pt x="226" y="169"/>
                  </a:lnTo>
                  <a:lnTo>
                    <a:pt x="228" y="186"/>
                  </a:lnTo>
                  <a:lnTo>
                    <a:pt x="228" y="186"/>
                  </a:lnTo>
                  <a:lnTo>
                    <a:pt x="226" y="196"/>
                  </a:lnTo>
                  <a:lnTo>
                    <a:pt x="226" y="207"/>
                  </a:lnTo>
                  <a:lnTo>
                    <a:pt x="223" y="216"/>
                  </a:lnTo>
                  <a:lnTo>
                    <a:pt x="219" y="225"/>
                  </a:lnTo>
                  <a:lnTo>
                    <a:pt x="214" y="232"/>
                  </a:lnTo>
                  <a:lnTo>
                    <a:pt x="208" y="239"/>
                  </a:lnTo>
                  <a:lnTo>
                    <a:pt x="194" y="252"/>
                  </a:lnTo>
                  <a:lnTo>
                    <a:pt x="178" y="261"/>
                  </a:lnTo>
                  <a:lnTo>
                    <a:pt x="158" y="268"/>
                  </a:lnTo>
                  <a:lnTo>
                    <a:pt x="138" y="272"/>
                  </a:lnTo>
                  <a:lnTo>
                    <a:pt x="115" y="274"/>
                  </a:lnTo>
                  <a:lnTo>
                    <a:pt x="115" y="274"/>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2" name="Freeform 151"/>
            <p:cNvSpPr>
              <a:spLocks/>
            </p:cNvSpPr>
            <p:nvPr/>
          </p:nvSpPr>
          <p:spPr bwMode="auto">
            <a:xfrm>
              <a:off x="3348038" y="4800600"/>
              <a:ext cx="165100" cy="215900"/>
            </a:xfrm>
            <a:custGeom>
              <a:avLst/>
              <a:gdLst>
                <a:gd name="T0" fmla="*/ 121 w 209"/>
                <a:gd name="T1" fmla="*/ 274 h 274"/>
                <a:gd name="T2" fmla="*/ 79 w 209"/>
                <a:gd name="T3" fmla="*/ 266 h 274"/>
                <a:gd name="T4" fmla="*/ 60 w 209"/>
                <a:gd name="T5" fmla="*/ 259 h 274"/>
                <a:gd name="T6" fmla="*/ 42 w 209"/>
                <a:gd name="T7" fmla="*/ 245 h 274"/>
                <a:gd name="T8" fmla="*/ 25 w 209"/>
                <a:gd name="T9" fmla="*/ 227 h 274"/>
                <a:gd name="T10" fmla="*/ 13 w 209"/>
                <a:gd name="T11" fmla="*/ 203 h 274"/>
                <a:gd name="T12" fmla="*/ 4 w 209"/>
                <a:gd name="T13" fmla="*/ 173 h 274"/>
                <a:gd name="T14" fmla="*/ 0 w 209"/>
                <a:gd name="T15" fmla="*/ 137 h 274"/>
                <a:gd name="T16" fmla="*/ 2 w 209"/>
                <a:gd name="T17" fmla="*/ 117 h 274"/>
                <a:gd name="T18" fmla="*/ 7 w 209"/>
                <a:gd name="T19" fmla="*/ 83 h 274"/>
                <a:gd name="T20" fmla="*/ 18 w 209"/>
                <a:gd name="T21" fmla="*/ 56 h 274"/>
                <a:gd name="T22" fmla="*/ 33 w 209"/>
                <a:gd name="T23" fmla="*/ 36 h 274"/>
                <a:gd name="T24" fmla="*/ 51 w 209"/>
                <a:gd name="T25" fmla="*/ 20 h 274"/>
                <a:gd name="T26" fmla="*/ 69 w 209"/>
                <a:gd name="T27" fmla="*/ 9 h 274"/>
                <a:gd name="T28" fmla="*/ 101 w 209"/>
                <a:gd name="T29" fmla="*/ 2 h 274"/>
                <a:gd name="T30" fmla="*/ 121 w 209"/>
                <a:gd name="T31" fmla="*/ 0 h 274"/>
                <a:gd name="T32" fmla="*/ 146 w 209"/>
                <a:gd name="T33" fmla="*/ 2 h 274"/>
                <a:gd name="T34" fmla="*/ 169 w 209"/>
                <a:gd name="T35" fmla="*/ 9 h 274"/>
                <a:gd name="T36" fmla="*/ 191 w 209"/>
                <a:gd name="T37" fmla="*/ 20 h 274"/>
                <a:gd name="T38" fmla="*/ 209 w 209"/>
                <a:gd name="T39" fmla="*/ 36 h 274"/>
                <a:gd name="T40" fmla="*/ 164 w 209"/>
                <a:gd name="T41" fmla="*/ 81 h 274"/>
                <a:gd name="T42" fmla="*/ 144 w 209"/>
                <a:gd name="T43" fmla="*/ 65 h 274"/>
                <a:gd name="T44" fmla="*/ 121 w 209"/>
                <a:gd name="T45" fmla="*/ 60 h 274"/>
                <a:gd name="T46" fmla="*/ 110 w 209"/>
                <a:gd name="T47" fmla="*/ 62 h 274"/>
                <a:gd name="T48" fmla="*/ 90 w 209"/>
                <a:gd name="T49" fmla="*/ 71 h 274"/>
                <a:gd name="T50" fmla="*/ 83 w 209"/>
                <a:gd name="T51" fmla="*/ 78 h 274"/>
                <a:gd name="T52" fmla="*/ 70 w 209"/>
                <a:gd name="T53" fmla="*/ 101 h 274"/>
                <a:gd name="T54" fmla="*/ 69 w 209"/>
                <a:gd name="T55" fmla="*/ 137 h 274"/>
                <a:gd name="T56" fmla="*/ 69 w 209"/>
                <a:gd name="T57" fmla="*/ 155 h 274"/>
                <a:gd name="T58" fmla="*/ 76 w 209"/>
                <a:gd name="T59" fmla="*/ 186 h 274"/>
                <a:gd name="T60" fmla="*/ 83 w 209"/>
                <a:gd name="T61" fmla="*/ 196 h 274"/>
                <a:gd name="T62" fmla="*/ 99 w 209"/>
                <a:gd name="T63" fmla="*/ 209 h 274"/>
                <a:gd name="T64" fmla="*/ 121 w 209"/>
                <a:gd name="T65" fmla="*/ 212 h 274"/>
                <a:gd name="T66" fmla="*/ 133 w 209"/>
                <a:gd name="T67" fmla="*/ 212 h 274"/>
                <a:gd name="T68" fmla="*/ 153 w 209"/>
                <a:gd name="T69" fmla="*/ 202 h 274"/>
                <a:gd name="T70" fmla="*/ 209 w 209"/>
                <a:gd name="T71" fmla="*/ 238 h 274"/>
                <a:gd name="T72" fmla="*/ 200 w 209"/>
                <a:gd name="T73" fmla="*/ 245 h 274"/>
                <a:gd name="T74" fmla="*/ 180 w 209"/>
                <a:gd name="T75" fmla="*/ 259 h 274"/>
                <a:gd name="T76" fmla="*/ 158 w 209"/>
                <a:gd name="T77" fmla="*/ 268 h 274"/>
                <a:gd name="T78" fmla="*/ 133 w 209"/>
                <a:gd name="T79" fmla="*/ 272 h 274"/>
                <a:gd name="T80" fmla="*/ 121 w 209"/>
                <a:gd name="T8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9" h="274">
                  <a:moveTo>
                    <a:pt x="121" y="274"/>
                  </a:moveTo>
                  <a:lnTo>
                    <a:pt x="121" y="274"/>
                  </a:lnTo>
                  <a:lnTo>
                    <a:pt x="101" y="272"/>
                  </a:lnTo>
                  <a:lnTo>
                    <a:pt x="79" y="266"/>
                  </a:lnTo>
                  <a:lnTo>
                    <a:pt x="69" y="263"/>
                  </a:lnTo>
                  <a:lnTo>
                    <a:pt x="60" y="259"/>
                  </a:lnTo>
                  <a:lnTo>
                    <a:pt x="51" y="252"/>
                  </a:lnTo>
                  <a:lnTo>
                    <a:pt x="42" y="245"/>
                  </a:lnTo>
                  <a:lnTo>
                    <a:pt x="33" y="238"/>
                  </a:lnTo>
                  <a:lnTo>
                    <a:pt x="25" y="227"/>
                  </a:lnTo>
                  <a:lnTo>
                    <a:pt x="18" y="216"/>
                  </a:lnTo>
                  <a:lnTo>
                    <a:pt x="13" y="203"/>
                  </a:lnTo>
                  <a:lnTo>
                    <a:pt x="7" y="189"/>
                  </a:lnTo>
                  <a:lnTo>
                    <a:pt x="4" y="173"/>
                  </a:lnTo>
                  <a:lnTo>
                    <a:pt x="2" y="155"/>
                  </a:lnTo>
                  <a:lnTo>
                    <a:pt x="0" y="137"/>
                  </a:lnTo>
                  <a:lnTo>
                    <a:pt x="0" y="137"/>
                  </a:lnTo>
                  <a:lnTo>
                    <a:pt x="2" y="117"/>
                  </a:lnTo>
                  <a:lnTo>
                    <a:pt x="4" y="99"/>
                  </a:lnTo>
                  <a:lnTo>
                    <a:pt x="7" y="83"/>
                  </a:lnTo>
                  <a:lnTo>
                    <a:pt x="13" y="69"/>
                  </a:lnTo>
                  <a:lnTo>
                    <a:pt x="18" y="56"/>
                  </a:lnTo>
                  <a:lnTo>
                    <a:pt x="25" y="45"/>
                  </a:lnTo>
                  <a:lnTo>
                    <a:pt x="33" y="36"/>
                  </a:lnTo>
                  <a:lnTo>
                    <a:pt x="42" y="27"/>
                  </a:lnTo>
                  <a:lnTo>
                    <a:pt x="51" y="20"/>
                  </a:lnTo>
                  <a:lnTo>
                    <a:pt x="60" y="15"/>
                  </a:lnTo>
                  <a:lnTo>
                    <a:pt x="69" y="9"/>
                  </a:lnTo>
                  <a:lnTo>
                    <a:pt x="79" y="6"/>
                  </a:lnTo>
                  <a:lnTo>
                    <a:pt x="101" y="2"/>
                  </a:lnTo>
                  <a:lnTo>
                    <a:pt x="121" y="0"/>
                  </a:lnTo>
                  <a:lnTo>
                    <a:pt x="121" y="0"/>
                  </a:lnTo>
                  <a:lnTo>
                    <a:pt x="133" y="0"/>
                  </a:lnTo>
                  <a:lnTo>
                    <a:pt x="146" y="2"/>
                  </a:lnTo>
                  <a:lnTo>
                    <a:pt x="158" y="6"/>
                  </a:lnTo>
                  <a:lnTo>
                    <a:pt x="169" y="9"/>
                  </a:lnTo>
                  <a:lnTo>
                    <a:pt x="180" y="13"/>
                  </a:lnTo>
                  <a:lnTo>
                    <a:pt x="191" y="20"/>
                  </a:lnTo>
                  <a:lnTo>
                    <a:pt x="200" y="27"/>
                  </a:lnTo>
                  <a:lnTo>
                    <a:pt x="209" y="36"/>
                  </a:lnTo>
                  <a:lnTo>
                    <a:pt x="164" y="81"/>
                  </a:lnTo>
                  <a:lnTo>
                    <a:pt x="164" y="81"/>
                  </a:lnTo>
                  <a:lnTo>
                    <a:pt x="153" y="72"/>
                  </a:lnTo>
                  <a:lnTo>
                    <a:pt x="144" y="65"/>
                  </a:lnTo>
                  <a:lnTo>
                    <a:pt x="133" y="62"/>
                  </a:lnTo>
                  <a:lnTo>
                    <a:pt x="121" y="60"/>
                  </a:lnTo>
                  <a:lnTo>
                    <a:pt x="121" y="60"/>
                  </a:lnTo>
                  <a:lnTo>
                    <a:pt x="110" y="62"/>
                  </a:lnTo>
                  <a:lnTo>
                    <a:pt x="99" y="65"/>
                  </a:lnTo>
                  <a:lnTo>
                    <a:pt x="90" y="71"/>
                  </a:lnTo>
                  <a:lnTo>
                    <a:pt x="83" y="78"/>
                  </a:lnTo>
                  <a:lnTo>
                    <a:pt x="83" y="78"/>
                  </a:lnTo>
                  <a:lnTo>
                    <a:pt x="76" y="88"/>
                  </a:lnTo>
                  <a:lnTo>
                    <a:pt x="70" y="101"/>
                  </a:lnTo>
                  <a:lnTo>
                    <a:pt x="69" y="117"/>
                  </a:lnTo>
                  <a:lnTo>
                    <a:pt x="69" y="137"/>
                  </a:lnTo>
                  <a:lnTo>
                    <a:pt x="69" y="137"/>
                  </a:lnTo>
                  <a:lnTo>
                    <a:pt x="69" y="155"/>
                  </a:lnTo>
                  <a:lnTo>
                    <a:pt x="70" y="171"/>
                  </a:lnTo>
                  <a:lnTo>
                    <a:pt x="76" y="186"/>
                  </a:lnTo>
                  <a:lnTo>
                    <a:pt x="83" y="196"/>
                  </a:lnTo>
                  <a:lnTo>
                    <a:pt x="83" y="196"/>
                  </a:lnTo>
                  <a:lnTo>
                    <a:pt x="90" y="203"/>
                  </a:lnTo>
                  <a:lnTo>
                    <a:pt x="99" y="209"/>
                  </a:lnTo>
                  <a:lnTo>
                    <a:pt x="110" y="212"/>
                  </a:lnTo>
                  <a:lnTo>
                    <a:pt x="121" y="212"/>
                  </a:lnTo>
                  <a:lnTo>
                    <a:pt x="121" y="212"/>
                  </a:lnTo>
                  <a:lnTo>
                    <a:pt x="133" y="212"/>
                  </a:lnTo>
                  <a:lnTo>
                    <a:pt x="144" y="209"/>
                  </a:lnTo>
                  <a:lnTo>
                    <a:pt x="153" y="202"/>
                  </a:lnTo>
                  <a:lnTo>
                    <a:pt x="164" y="193"/>
                  </a:lnTo>
                  <a:lnTo>
                    <a:pt x="209" y="238"/>
                  </a:lnTo>
                  <a:lnTo>
                    <a:pt x="209" y="238"/>
                  </a:lnTo>
                  <a:lnTo>
                    <a:pt x="200" y="245"/>
                  </a:lnTo>
                  <a:lnTo>
                    <a:pt x="191" y="252"/>
                  </a:lnTo>
                  <a:lnTo>
                    <a:pt x="180" y="259"/>
                  </a:lnTo>
                  <a:lnTo>
                    <a:pt x="169" y="265"/>
                  </a:lnTo>
                  <a:lnTo>
                    <a:pt x="158" y="268"/>
                  </a:lnTo>
                  <a:lnTo>
                    <a:pt x="146" y="272"/>
                  </a:lnTo>
                  <a:lnTo>
                    <a:pt x="133" y="272"/>
                  </a:lnTo>
                  <a:lnTo>
                    <a:pt x="121" y="274"/>
                  </a:lnTo>
                  <a:lnTo>
                    <a:pt x="121" y="274"/>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3" name="Rectangle 152"/>
            <p:cNvSpPr>
              <a:spLocks noChangeArrowheads="1"/>
            </p:cNvSpPr>
            <p:nvPr/>
          </p:nvSpPr>
          <p:spPr bwMode="auto">
            <a:xfrm>
              <a:off x="3552826" y="4954588"/>
              <a:ext cx="60325" cy="58738"/>
            </a:xfrm>
            <a:prstGeom prst="rect">
              <a:avLst/>
            </a:prstGeom>
            <a:solidFill>
              <a:srgbClr val="005C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4" name="Freeform 153"/>
            <p:cNvSpPr>
              <a:spLocks noEditPoints="1"/>
            </p:cNvSpPr>
            <p:nvPr/>
          </p:nvSpPr>
          <p:spPr bwMode="auto">
            <a:xfrm>
              <a:off x="3662363" y="4800600"/>
              <a:ext cx="177800" cy="215900"/>
            </a:xfrm>
            <a:custGeom>
              <a:avLst/>
              <a:gdLst>
                <a:gd name="T0" fmla="*/ 196 w 225"/>
                <a:gd name="T1" fmla="*/ 241 h 274"/>
                <a:gd name="T2" fmla="*/ 173 w 225"/>
                <a:gd name="T3" fmla="*/ 259 h 274"/>
                <a:gd name="T4" fmla="*/ 151 w 225"/>
                <a:gd name="T5" fmla="*/ 268 h 274"/>
                <a:gd name="T6" fmla="*/ 126 w 225"/>
                <a:gd name="T7" fmla="*/ 272 h 274"/>
                <a:gd name="T8" fmla="*/ 112 w 225"/>
                <a:gd name="T9" fmla="*/ 274 h 274"/>
                <a:gd name="T10" fmla="*/ 85 w 225"/>
                <a:gd name="T11" fmla="*/ 270 h 274"/>
                <a:gd name="T12" fmla="*/ 63 w 225"/>
                <a:gd name="T13" fmla="*/ 263 h 274"/>
                <a:gd name="T14" fmla="*/ 45 w 225"/>
                <a:gd name="T15" fmla="*/ 252 h 274"/>
                <a:gd name="T16" fmla="*/ 31 w 225"/>
                <a:gd name="T17" fmla="*/ 241 h 274"/>
                <a:gd name="T18" fmla="*/ 15 w 225"/>
                <a:gd name="T19" fmla="*/ 220 h 274"/>
                <a:gd name="T20" fmla="*/ 6 w 225"/>
                <a:gd name="T21" fmla="*/ 196 h 274"/>
                <a:gd name="T22" fmla="*/ 0 w 225"/>
                <a:gd name="T23" fmla="*/ 169 h 274"/>
                <a:gd name="T24" fmla="*/ 0 w 225"/>
                <a:gd name="T25" fmla="*/ 137 h 274"/>
                <a:gd name="T26" fmla="*/ 2 w 225"/>
                <a:gd name="T27" fmla="*/ 88 h 274"/>
                <a:gd name="T28" fmla="*/ 9 w 225"/>
                <a:gd name="T29" fmla="*/ 63 h 274"/>
                <a:gd name="T30" fmla="*/ 22 w 225"/>
                <a:gd name="T31" fmla="*/ 44 h 274"/>
                <a:gd name="T32" fmla="*/ 31 w 225"/>
                <a:gd name="T33" fmla="*/ 33 h 274"/>
                <a:gd name="T34" fmla="*/ 53 w 225"/>
                <a:gd name="T35" fmla="*/ 15 h 274"/>
                <a:gd name="T36" fmla="*/ 74 w 225"/>
                <a:gd name="T37" fmla="*/ 6 h 274"/>
                <a:gd name="T38" fmla="*/ 99 w 225"/>
                <a:gd name="T39" fmla="*/ 0 h 274"/>
                <a:gd name="T40" fmla="*/ 112 w 225"/>
                <a:gd name="T41" fmla="*/ 0 h 274"/>
                <a:gd name="T42" fmla="*/ 141 w 225"/>
                <a:gd name="T43" fmla="*/ 2 h 274"/>
                <a:gd name="T44" fmla="*/ 162 w 225"/>
                <a:gd name="T45" fmla="*/ 9 h 274"/>
                <a:gd name="T46" fmla="*/ 182 w 225"/>
                <a:gd name="T47" fmla="*/ 20 h 274"/>
                <a:gd name="T48" fmla="*/ 196 w 225"/>
                <a:gd name="T49" fmla="*/ 33 h 274"/>
                <a:gd name="T50" fmla="*/ 211 w 225"/>
                <a:gd name="T51" fmla="*/ 53 h 274"/>
                <a:gd name="T52" fmla="*/ 220 w 225"/>
                <a:gd name="T53" fmla="*/ 76 h 274"/>
                <a:gd name="T54" fmla="*/ 225 w 225"/>
                <a:gd name="T55" fmla="*/ 103 h 274"/>
                <a:gd name="T56" fmla="*/ 225 w 225"/>
                <a:gd name="T57" fmla="*/ 137 h 274"/>
                <a:gd name="T58" fmla="*/ 223 w 225"/>
                <a:gd name="T59" fmla="*/ 184 h 274"/>
                <a:gd name="T60" fmla="*/ 216 w 225"/>
                <a:gd name="T61" fmla="*/ 209 h 274"/>
                <a:gd name="T62" fmla="*/ 203 w 225"/>
                <a:gd name="T63" fmla="*/ 230 h 274"/>
                <a:gd name="T64" fmla="*/ 196 w 225"/>
                <a:gd name="T65" fmla="*/ 241 h 274"/>
                <a:gd name="T66" fmla="*/ 144 w 225"/>
                <a:gd name="T67" fmla="*/ 72 h 274"/>
                <a:gd name="T68" fmla="*/ 130 w 225"/>
                <a:gd name="T69" fmla="*/ 63 h 274"/>
                <a:gd name="T70" fmla="*/ 112 w 225"/>
                <a:gd name="T71" fmla="*/ 60 h 274"/>
                <a:gd name="T72" fmla="*/ 103 w 225"/>
                <a:gd name="T73" fmla="*/ 62 h 274"/>
                <a:gd name="T74" fmla="*/ 88 w 225"/>
                <a:gd name="T75" fmla="*/ 67 h 274"/>
                <a:gd name="T76" fmla="*/ 81 w 225"/>
                <a:gd name="T77" fmla="*/ 72 h 274"/>
                <a:gd name="T78" fmla="*/ 74 w 225"/>
                <a:gd name="T79" fmla="*/ 83 h 274"/>
                <a:gd name="T80" fmla="*/ 67 w 225"/>
                <a:gd name="T81" fmla="*/ 117 h 274"/>
                <a:gd name="T82" fmla="*/ 67 w 225"/>
                <a:gd name="T83" fmla="*/ 137 h 274"/>
                <a:gd name="T84" fmla="*/ 69 w 225"/>
                <a:gd name="T85" fmla="*/ 175 h 274"/>
                <a:gd name="T86" fmla="*/ 78 w 225"/>
                <a:gd name="T87" fmla="*/ 196 h 274"/>
                <a:gd name="T88" fmla="*/ 81 w 225"/>
                <a:gd name="T89" fmla="*/ 202 h 274"/>
                <a:gd name="T90" fmla="*/ 96 w 225"/>
                <a:gd name="T91" fmla="*/ 211 h 274"/>
                <a:gd name="T92" fmla="*/ 112 w 225"/>
                <a:gd name="T93" fmla="*/ 212 h 274"/>
                <a:gd name="T94" fmla="*/ 123 w 225"/>
                <a:gd name="T95" fmla="*/ 212 h 274"/>
                <a:gd name="T96" fmla="*/ 137 w 225"/>
                <a:gd name="T97" fmla="*/ 207 h 274"/>
                <a:gd name="T98" fmla="*/ 144 w 225"/>
                <a:gd name="T99" fmla="*/ 202 h 274"/>
                <a:gd name="T100" fmla="*/ 151 w 225"/>
                <a:gd name="T101" fmla="*/ 189 h 274"/>
                <a:gd name="T102" fmla="*/ 159 w 225"/>
                <a:gd name="T103" fmla="*/ 157 h 274"/>
                <a:gd name="T104" fmla="*/ 159 w 225"/>
                <a:gd name="T105" fmla="*/ 137 h 274"/>
                <a:gd name="T106" fmla="*/ 157 w 225"/>
                <a:gd name="T107" fmla="*/ 99 h 274"/>
                <a:gd name="T108" fmla="*/ 148 w 225"/>
                <a:gd name="T109" fmla="*/ 78 h 274"/>
                <a:gd name="T110" fmla="*/ 144 w 225"/>
                <a:gd name="T111" fmla="*/ 72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5" h="274">
                  <a:moveTo>
                    <a:pt x="196" y="241"/>
                  </a:moveTo>
                  <a:lnTo>
                    <a:pt x="196" y="241"/>
                  </a:lnTo>
                  <a:lnTo>
                    <a:pt x="182" y="252"/>
                  </a:lnTo>
                  <a:lnTo>
                    <a:pt x="173" y="259"/>
                  </a:lnTo>
                  <a:lnTo>
                    <a:pt x="162" y="263"/>
                  </a:lnTo>
                  <a:lnTo>
                    <a:pt x="151" y="268"/>
                  </a:lnTo>
                  <a:lnTo>
                    <a:pt x="141" y="270"/>
                  </a:lnTo>
                  <a:lnTo>
                    <a:pt x="126" y="272"/>
                  </a:lnTo>
                  <a:lnTo>
                    <a:pt x="112" y="274"/>
                  </a:lnTo>
                  <a:lnTo>
                    <a:pt x="112" y="274"/>
                  </a:lnTo>
                  <a:lnTo>
                    <a:pt x="99" y="272"/>
                  </a:lnTo>
                  <a:lnTo>
                    <a:pt x="85" y="270"/>
                  </a:lnTo>
                  <a:lnTo>
                    <a:pt x="74" y="268"/>
                  </a:lnTo>
                  <a:lnTo>
                    <a:pt x="63" y="263"/>
                  </a:lnTo>
                  <a:lnTo>
                    <a:pt x="53" y="259"/>
                  </a:lnTo>
                  <a:lnTo>
                    <a:pt x="45" y="252"/>
                  </a:lnTo>
                  <a:lnTo>
                    <a:pt x="31" y="241"/>
                  </a:lnTo>
                  <a:lnTo>
                    <a:pt x="31" y="241"/>
                  </a:lnTo>
                  <a:lnTo>
                    <a:pt x="22" y="230"/>
                  </a:lnTo>
                  <a:lnTo>
                    <a:pt x="15" y="220"/>
                  </a:lnTo>
                  <a:lnTo>
                    <a:pt x="9" y="209"/>
                  </a:lnTo>
                  <a:lnTo>
                    <a:pt x="6" y="196"/>
                  </a:lnTo>
                  <a:lnTo>
                    <a:pt x="2" y="184"/>
                  </a:lnTo>
                  <a:lnTo>
                    <a:pt x="0" y="169"/>
                  </a:lnTo>
                  <a:lnTo>
                    <a:pt x="0" y="137"/>
                  </a:lnTo>
                  <a:lnTo>
                    <a:pt x="0" y="137"/>
                  </a:lnTo>
                  <a:lnTo>
                    <a:pt x="0" y="103"/>
                  </a:lnTo>
                  <a:lnTo>
                    <a:pt x="2" y="88"/>
                  </a:lnTo>
                  <a:lnTo>
                    <a:pt x="6" y="76"/>
                  </a:lnTo>
                  <a:lnTo>
                    <a:pt x="9" y="63"/>
                  </a:lnTo>
                  <a:lnTo>
                    <a:pt x="15" y="53"/>
                  </a:lnTo>
                  <a:lnTo>
                    <a:pt x="22" y="44"/>
                  </a:lnTo>
                  <a:lnTo>
                    <a:pt x="31" y="33"/>
                  </a:lnTo>
                  <a:lnTo>
                    <a:pt x="31" y="33"/>
                  </a:lnTo>
                  <a:lnTo>
                    <a:pt x="45" y="20"/>
                  </a:lnTo>
                  <a:lnTo>
                    <a:pt x="53" y="15"/>
                  </a:lnTo>
                  <a:lnTo>
                    <a:pt x="63" y="9"/>
                  </a:lnTo>
                  <a:lnTo>
                    <a:pt x="74" y="6"/>
                  </a:lnTo>
                  <a:lnTo>
                    <a:pt x="85" y="2"/>
                  </a:lnTo>
                  <a:lnTo>
                    <a:pt x="99" y="0"/>
                  </a:lnTo>
                  <a:lnTo>
                    <a:pt x="112" y="0"/>
                  </a:lnTo>
                  <a:lnTo>
                    <a:pt x="112" y="0"/>
                  </a:lnTo>
                  <a:lnTo>
                    <a:pt x="126" y="0"/>
                  </a:lnTo>
                  <a:lnTo>
                    <a:pt x="141" y="2"/>
                  </a:lnTo>
                  <a:lnTo>
                    <a:pt x="151" y="6"/>
                  </a:lnTo>
                  <a:lnTo>
                    <a:pt x="162" y="9"/>
                  </a:lnTo>
                  <a:lnTo>
                    <a:pt x="173" y="15"/>
                  </a:lnTo>
                  <a:lnTo>
                    <a:pt x="182" y="20"/>
                  </a:lnTo>
                  <a:lnTo>
                    <a:pt x="196" y="33"/>
                  </a:lnTo>
                  <a:lnTo>
                    <a:pt x="196" y="33"/>
                  </a:lnTo>
                  <a:lnTo>
                    <a:pt x="203" y="44"/>
                  </a:lnTo>
                  <a:lnTo>
                    <a:pt x="211" y="53"/>
                  </a:lnTo>
                  <a:lnTo>
                    <a:pt x="216" y="63"/>
                  </a:lnTo>
                  <a:lnTo>
                    <a:pt x="220" y="76"/>
                  </a:lnTo>
                  <a:lnTo>
                    <a:pt x="223" y="88"/>
                  </a:lnTo>
                  <a:lnTo>
                    <a:pt x="225" y="103"/>
                  </a:lnTo>
                  <a:lnTo>
                    <a:pt x="225" y="137"/>
                  </a:lnTo>
                  <a:lnTo>
                    <a:pt x="225" y="137"/>
                  </a:lnTo>
                  <a:lnTo>
                    <a:pt x="225" y="169"/>
                  </a:lnTo>
                  <a:lnTo>
                    <a:pt x="223" y="184"/>
                  </a:lnTo>
                  <a:lnTo>
                    <a:pt x="220" y="196"/>
                  </a:lnTo>
                  <a:lnTo>
                    <a:pt x="216" y="209"/>
                  </a:lnTo>
                  <a:lnTo>
                    <a:pt x="211" y="220"/>
                  </a:lnTo>
                  <a:lnTo>
                    <a:pt x="203" y="230"/>
                  </a:lnTo>
                  <a:lnTo>
                    <a:pt x="196" y="241"/>
                  </a:lnTo>
                  <a:lnTo>
                    <a:pt x="196" y="241"/>
                  </a:lnTo>
                  <a:close/>
                  <a:moveTo>
                    <a:pt x="144" y="72"/>
                  </a:moveTo>
                  <a:lnTo>
                    <a:pt x="144" y="72"/>
                  </a:lnTo>
                  <a:lnTo>
                    <a:pt x="137" y="67"/>
                  </a:lnTo>
                  <a:lnTo>
                    <a:pt x="130" y="63"/>
                  </a:lnTo>
                  <a:lnTo>
                    <a:pt x="123" y="62"/>
                  </a:lnTo>
                  <a:lnTo>
                    <a:pt x="112" y="60"/>
                  </a:lnTo>
                  <a:lnTo>
                    <a:pt x="112" y="60"/>
                  </a:lnTo>
                  <a:lnTo>
                    <a:pt x="103" y="62"/>
                  </a:lnTo>
                  <a:lnTo>
                    <a:pt x="96" y="63"/>
                  </a:lnTo>
                  <a:lnTo>
                    <a:pt x="88" y="67"/>
                  </a:lnTo>
                  <a:lnTo>
                    <a:pt x="81" y="72"/>
                  </a:lnTo>
                  <a:lnTo>
                    <a:pt x="81" y="72"/>
                  </a:lnTo>
                  <a:lnTo>
                    <a:pt x="78" y="78"/>
                  </a:lnTo>
                  <a:lnTo>
                    <a:pt x="74" y="83"/>
                  </a:lnTo>
                  <a:lnTo>
                    <a:pt x="69" y="99"/>
                  </a:lnTo>
                  <a:lnTo>
                    <a:pt x="67" y="117"/>
                  </a:lnTo>
                  <a:lnTo>
                    <a:pt x="67" y="137"/>
                  </a:lnTo>
                  <a:lnTo>
                    <a:pt x="67" y="137"/>
                  </a:lnTo>
                  <a:lnTo>
                    <a:pt x="67" y="157"/>
                  </a:lnTo>
                  <a:lnTo>
                    <a:pt x="69" y="175"/>
                  </a:lnTo>
                  <a:lnTo>
                    <a:pt x="74" y="189"/>
                  </a:lnTo>
                  <a:lnTo>
                    <a:pt x="78" y="196"/>
                  </a:lnTo>
                  <a:lnTo>
                    <a:pt x="81" y="202"/>
                  </a:lnTo>
                  <a:lnTo>
                    <a:pt x="81" y="202"/>
                  </a:lnTo>
                  <a:lnTo>
                    <a:pt x="88" y="207"/>
                  </a:lnTo>
                  <a:lnTo>
                    <a:pt x="96" y="211"/>
                  </a:lnTo>
                  <a:lnTo>
                    <a:pt x="103" y="212"/>
                  </a:lnTo>
                  <a:lnTo>
                    <a:pt x="112" y="212"/>
                  </a:lnTo>
                  <a:lnTo>
                    <a:pt x="112" y="212"/>
                  </a:lnTo>
                  <a:lnTo>
                    <a:pt x="123" y="212"/>
                  </a:lnTo>
                  <a:lnTo>
                    <a:pt x="130" y="211"/>
                  </a:lnTo>
                  <a:lnTo>
                    <a:pt x="137" y="207"/>
                  </a:lnTo>
                  <a:lnTo>
                    <a:pt x="144" y="202"/>
                  </a:lnTo>
                  <a:lnTo>
                    <a:pt x="144" y="202"/>
                  </a:lnTo>
                  <a:lnTo>
                    <a:pt x="148" y="196"/>
                  </a:lnTo>
                  <a:lnTo>
                    <a:pt x="151" y="189"/>
                  </a:lnTo>
                  <a:lnTo>
                    <a:pt x="157" y="175"/>
                  </a:lnTo>
                  <a:lnTo>
                    <a:pt x="159" y="157"/>
                  </a:lnTo>
                  <a:lnTo>
                    <a:pt x="159" y="137"/>
                  </a:lnTo>
                  <a:lnTo>
                    <a:pt x="159" y="137"/>
                  </a:lnTo>
                  <a:lnTo>
                    <a:pt x="159" y="117"/>
                  </a:lnTo>
                  <a:lnTo>
                    <a:pt x="157" y="99"/>
                  </a:lnTo>
                  <a:lnTo>
                    <a:pt x="151" y="83"/>
                  </a:lnTo>
                  <a:lnTo>
                    <a:pt x="148" y="78"/>
                  </a:lnTo>
                  <a:lnTo>
                    <a:pt x="144" y="72"/>
                  </a:lnTo>
                  <a:lnTo>
                    <a:pt x="144" y="72"/>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5" name="Freeform 154"/>
            <p:cNvSpPr>
              <a:spLocks/>
            </p:cNvSpPr>
            <p:nvPr/>
          </p:nvSpPr>
          <p:spPr bwMode="auto">
            <a:xfrm>
              <a:off x="3890963" y="4800600"/>
              <a:ext cx="153988" cy="212725"/>
            </a:xfrm>
            <a:custGeom>
              <a:avLst/>
              <a:gdLst>
                <a:gd name="T0" fmla="*/ 143 w 194"/>
                <a:gd name="T1" fmla="*/ 76 h 270"/>
                <a:gd name="T2" fmla="*/ 143 w 194"/>
                <a:gd name="T3" fmla="*/ 76 h 270"/>
                <a:gd name="T4" fmla="*/ 136 w 194"/>
                <a:gd name="T5" fmla="*/ 69 h 270"/>
                <a:gd name="T6" fmla="*/ 129 w 194"/>
                <a:gd name="T7" fmla="*/ 63 h 270"/>
                <a:gd name="T8" fmla="*/ 120 w 194"/>
                <a:gd name="T9" fmla="*/ 62 h 270"/>
                <a:gd name="T10" fmla="*/ 109 w 194"/>
                <a:gd name="T11" fmla="*/ 60 h 270"/>
                <a:gd name="T12" fmla="*/ 109 w 194"/>
                <a:gd name="T13" fmla="*/ 60 h 270"/>
                <a:gd name="T14" fmla="*/ 100 w 194"/>
                <a:gd name="T15" fmla="*/ 62 h 270"/>
                <a:gd name="T16" fmla="*/ 93 w 194"/>
                <a:gd name="T17" fmla="*/ 63 h 270"/>
                <a:gd name="T18" fmla="*/ 86 w 194"/>
                <a:gd name="T19" fmla="*/ 67 h 270"/>
                <a:gd name="T20" fmla="*/ 81 w 194"/>
                <a:gd name="T21" fmla="*/ 72 h 270"/>
                <a:gd name="T22" fmla="*/ 73 w 194"/>
                <a:gd name="T23" fmla="*/ 80 h 270"/>
                <a:gd name="T24" fmla="*/ 70 w 194"/>
                <a:gd name="T25" fmla="*/ 87 h 270"/>
                <a:gd name="T26" fmla="*/ 66 w 194"/>
                <a:gd name="T27" fmla="*/ 97 h 270"/>
                <a:gd name="T28" fmla="*/ 66 w 194"/>
                <a:gd name="T29" fmla="*/ 110 h 270"/>
                <a:gd name="T30" fmla="*/ 66 w 194"/>
                <a:gd name="T31" fmla="*/ 270 h 270"/>
                <a:gd name="T32" fmla="*/ 0 w 194"/>
                <a:gd name="T33" fmla="*/ 270 h 270"/>
                <a:gd name="T34" fmla="*/ 0 w 194"/>
                <a:gd name="T35" fmla="*/ 4 h 270"/>
                <a:gd name="T36" fmla="*/ 64 w 194"/>
                <a:gd name="T37" fmla="*/ 4 h 270"/>
                <a:gd name="T38" fmla="*/ 64 w 194"/>
                <a:gd name="T39" fmla="*/ 29 h 270"/>
                <a:gd name="T40" fmla="*/ 64 w 194"/>
                <a:gd name="T41" fmla="*/ 29 h 270"/>
                <a:gd name="T42" fmla="*/ 77 w 194"/>
                <a:gd name="T43" fmla="*/ 18 h 270"/>
                <a:gd name="T44" fmla="*/ 91 w 194"/>
                <a:gd name="T45" fmla="*/ 9 h 270"/>
                <a:gd name="T46" fmla="*/ 111 w 194"/>
                <a:gd name="T47" fmla="*/ 2 h 270"/>
                <a:gd name="T48" fmla="*/ 120 w 194"/>
                <a:gd name="T49" fmla="*/ 0 h 270"/>
                <a:gd name="T50" fmla="*/ 131 w 194"/>
                <a:gd name="T51" fmla="*/ 0 h 270"/>
                <a:gd name="T52" fmla="*/ 131 w 194"/>
                <a:gd name="T53" fmla="*/ 0 h 270"/>
                <a:gd name="T54" fmla="*/ 151 w 194"/>
                <a:gd name="T55" fmla="*/ 2 h 270"/>
                <a:gd name="T56" fmla="*/ 165 w 194"/>
                <a:gd name="T57" fmla="*/ 6 h 270"/>
                <a:gd name="T58" fmla="*/ 181 w 194"/>
                <a:gd name="T59" fmla="*/ 13 h 270"/>
                <a:gd name="T60" fmla="*/ 194 w 194"/>
                <a:gd name="T61" fmla="*/ 26 h 270"/>
                <a:gd name="T62" fmla="*/ 143 w 194"/>
                <a:gd name="T63" fmla="*/ 7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4" h="270">
                  <a:moveTo>
                    <a:pt x="143" y="76"/>
                  </a:moveTo>
                  <a:lnTo>
                    <a:pt x="143" y="76"/>
                  </a:lnTo>
                  <a:lnTo>
                    <a:pt x="136" y="69"/>
                  </a:lnTo>
                  <a:lnTo>
                    <a:pt x="129" y="63"/>
                  </a:lnTo>
                  <a:lnTo>
                    <a:pt x="120" y="62"/>
                  </a:lnTo>
                  <a:lnTo>
                    <a:pt x="109" y="60"/>
                  </a:lnTo>
                  <a:lnTo>
                    <a:pt x="109" y="60"/>
                  </a:lnTo>
                  <a:lnTo>
                    <a:pt x="100" y="62"/>
                  </a:lnTo>
                  <a:lnTo>
                    <a:pt x="93" y="63"/>
                  </a:lnTo>
                  <a:lnTo>
                    <a:pt x="86" y="67"/>
                  </a:lnTo>
                  <a:lnTo>
                    <a:pt x="81" y="72"/>
                  </a:lnTo>
                  <a:lnTo>
                    <a:pt x="73" y="80"/>
                  </a:lnTo>
                  <a:lnTo>
                    <a:pt x="70" y="87"/>
                  </a:lnTo>
                  <a:lnTo>
                    <a:pt x="66" y="97"/>
                  </a:lnTo>
                  <a:lnTo>
                    <a:pt x="66" y="110"/>
                  </a:lnTo>
                  <a:lnTo>
                    <a:pt x="66" y="270"/>
                  </a:lnTo>
                  <a:lnTo>
                    <a:pt x="0" y="270"/>
                  </a:lnTo>
                  <a:lnTo>
                    <a:pt x="0" y="4"/>
                  </a:lnTo>
                  <a:lnTo>
                    <a:pt x="64" y="4"/>
                  </a:lnTo>
                  <a:lnTo>
                    <a:pt x="64" y="29"/>
                  </a:lnTo>
                  <a:lnTo>
                    <a:pt x="64" y="29"/>
                  </a:lnTo>
                  <a:lnTo>
                    <a:pt x="77" y="18"/>
                  </a:lnTo>
                  <a:lnTo>
                    <a:pt x="91" y="9"/>
                  </a:lnTo>
                  <a:lnTo>
                    <a:pt x="111" y="2"/>
                  </a:lnTo>
                  <a:lnTo>
                    <a:pt x="120" y="0"/>
                  </a:lnTo>
                  <a:lnTo>
                    <a:pt x="131" y="0"/>
                  </a:lnTo>
                  <a:lnTo>
                    <a:pt x="131" y="0"/>
                  </a:lnTo>
                  <a:lnTo>
                    <a:pt x="151" y="2"/>
                  </a:lnTo>
                  <a:lnTo>
                    <a:pt x="165" y="6"/>
                  </a:lnTo>
                  <a:lnTo>
                    <a:pt x="181" y="13"/>
                  </a:lnTo>
                  <a:lnTo>
                    <a:pt x="194" y="26"/>
                  </a:lnTo>
                  <a:lnTo>
                    <a:pt x="143" y="76"/>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6" name="Freeform 155"/>
            <p:cNvSpPr>
              <a:spLocks noEditPoints="1"/>
            </p:cNvSpPr>
            <p:nvPr/>
          </p:nvSpPr>
          <p:spPr bwMode="auto">
            <a:xfrm>
              <a:off x="4056063" y="4800600"/>
              <a:ext cx="174625" cy="293688"/>
            </a:xfrm>
            <a:custGeom>
              <a:avLst/>
              <a:gdLst>
                <a:gd name="T0" fmla="*/ 103 w 221"/>
                <a:gd name="T1" fmla="*/ 371 h 371"/>
                <a:gd name="T2" fmla="*/ 61 w 221"/>
                <a:gd name="T3" fmla="*/ 367 h 371"/>
                <a:gd name="T4" fmla="*/ 38 w 221"/>
                <a:gd name="T5" fmla="*/ 358 h 371"/>
                <a:gd name="T6" fmla="*/ 16 w 221"/>
                <a:gd name="T7" fmla="*/ 345 h 371"/>
                <a:gd name="T8" fmla="*/ 47 w 221"/>
                <a:gd name="T9" fmla="*/ 293 h 371"/>
                <a:gd name="T10" fmla="*/ 60 w 221"/>
                <a:gd name="T11" fmla="*/ 304 h 371"/>
                <a:gd name="T12" fmla="*/ 85 w 221"/>
                <a:gd name="T13" fmla="*/ 313 h 371"/>
                <a:gd name="T14" fmla="*/ 101 w 221"/>
                <a:gd name="T15" fmla="*/ 315 h 371"/>
                <a:gd name="T16" fmla="*/ 126 w 221"/>
                <a:gd name="T17" fmla="*/ 309 h 371"/>
                <a:gd name="T18" fmla="*/ 142 w 221"/>
                <a:gd name="T19" fmla="*/ 297 h 371"/>
                <a:gd name="T20" fmla="*/ 151 w 221"/>
                <a:gd name="T21" fmla="*/ 279 h 371"/>
                <a:gd name="T22" fmla="*/ 153 w 221"/>
                <a:gd name="T23" fmla="*/ 259 h 371"/>
                <a:gd name="T24" fmla="*/ 153 w 221"/>
                <a:gd name="T25" fmla="*/ 232 h 371"/>
                <a:gd name="T26" fmla="*/ 126 w 221"/>
                <a:gd name="T27" fmla="*/ 252 h 371"/>
                <a:gd name="T28" fmla="*/ 90 w 221"/>
                <a:gd name="T29" fmla="*/ 259 h 371"/>
                <a:gd name="T30" fmla="*/ 72 w 221"/>
                <a:gd name="T31" fmla="*/ 257 h 371"/>
                <a:gd name="T32" fmla="*/ 40 w 221"/>
                <a:gd name="T33" fmla="*/ 245 h 371"/>
                <a:gd name="T34" fmla="*/ 27 w 221"/>
                <a:gd name="T35" fmla="*/ 236 h 371"/>
                <a:gd name="T36" fmla="*/ 13 w 221"/>
                <a:gd name="T37" fmla="*/ 214 h 371"/>
                <a:gd name="T38" fmla="*/ 4 w 221"/>
                <a:gd name="T39" fmla="*/ 191 h 371"/>
                <a:gd name="T40" fmla="*/ 0 w 221"/>
                <a:gd name="T41" fmla="*/ 162 h 371"/>
                <a:gd name="T42" fmla="*/ 0 w 221"/>
                <a:gd name="T43" fmla="*/ 130 h 371"/>
                <a:gd name="T44" fmla="*/ 2 w 221"/>
                <a:gd name="T45" fmla="*/ 81 h 371"/>
                <a:gd name="T46" fmla="*/ 7 w 221"/>
                <a:gd name="T47" fmla="*/ 56 h 371"/>
                <a:gd name="T48" fmla="*/ 18 w 221"/>
                <a:gd name="T49" fmla="*/ 33 h 371"/>
                <a:gd name="T50" fmla="*/ 27 w 221"/>
                <a:gd name="T51" fmla="*/ 24 h 371"/>
                <a:gd name="T52" fmla="*/ 54 w 221"/>
                <a:gd name="T53" fmla="*/ 6 h 371"/>
                <a:gd name="T54" fmla="*/ 90 w 221"/>
                <a:gd name="T55" fmla="*/ 0 h 371"/>
                <a:gd name="T56" fmla="*/ 110 w 221"/>
                <a:gd name="T57" fmla="*/ 2 h 371"/>
                <a:gd name="T58" fmla="*/ 142 w 221"/>
                <a:gd name="T59" fmla="*/ 15 h 371"/>
                <a:gd name="T60" fmla="*/ 157 w 221"/>
                <a:gd name="T61" fmla="*/ 4 h 371"/>
                <a:gd name="T62" fmla="*/ 221 w 221"/>
                <a:gd name="T63" fmla="*/ 261 h 371"/>
                <a:gd name="T64" fmla="*/ 219 w 221"/>
                <a:gd name="T65" fmla="*/ 272 h 371"/>
                <a:gd name="T66" fmla="*/ 216 w 221"/>
                <a:gd name="T67" fmla="*/ 295 h 371"/>
                <a:gd name="T68" fmla="*/ 207 w 221"/>
                <a:gd name="T69" fmla="*/ 315 h 371"/>
                <a:gd name="T70" fmla="*/ 196 w 221"/>
                <a:gd name="T71" fmla="*/ 331 h 371"/>
                <a:gd name="T72" fmla="*/ 180 w 221"/>
                <a:gd name="T73" fmla="*/ 347 h 371"/>
                <a:gd name="T74" fmla="*/ 162 w 221"/>
                <a:gd name="T75" fmla="*/ 358 h 371"/>
                <a:gd name="T76" fmla="*/ 140 w 221"/>
                <a:gd name="T77" fmla="*/ 367 h 371"/>
                <a:gd name="T78" fmla="*/ 117 w 221"/>
                <a:gd name="T79" fmla="*/ 371 h 371"/>
                <a:gd name="T80" fmla="*/ 103 w 221"/>
                <a:gd name="T81" fmla="*/ 371 h 371"/>
                <a:gd name="T82" fmla="*/ 110 w 221"/>
                <a:gd name="T83" fmla="*/ 60 h 371"/>
                <a:gd name="T84" fmla="*/ 87 w 221"/>
                <a:gd name="T85" fmla="*/ 65 h 371"/>
                <a:gd name="T86" fmla="*/ 74 w 221"/>
                <a:gd name="T87" fmla="*/ 81 h 371"/>
                <a:gd name="T88" fmla="*/ 67 w 221"/>
                <a:gd name="T89" fmla="*/ 103 h 371"/>
                <a:gd name="T90" fmla="*/ 67 w 221"/>
                <a:gd name="T91" fmla="*/ 130 h 371"/>
                <a:gd name="T92" fmla="*/ 70 w 221"/>
                <a:gd name="T93" fmla="*/ 168 h 371"/>
                <a:gd name="T94" fmla="*/ 79 w 221"/>
                <a:gd name="T95" fmla="*/ 186 h 371"/>
                <a:gd name="T96" fmla="*/ 97 w 221"/>
                <a:gd name="T97" fmla="*/ 198 h 371"/>
                <a:gd name="T98" fmla="*/ 110 w 221"/>
                <a:gd name="T99" fmla="*/ 198 h 371"/>
                <a:gd name="T100" fmla="*/ 133 w 221"/>
                <a:gd name="T101" fmla="*/ 193 h 371"/>
                <a:gd name="T102" fmla="*/ 146 w 221"/>
                <a:gd name="T103" fmla="*/ 177 h 371"/>
                <a:gd name="T104" fmla="*/ 153 w 221"/>
                <a:gd name="T105" fmla="*/ 155 h 371"/>
                <a:gd name="T106" fmla="*/ 153 w 221"/>
                <a:gd name="T107" fmla="*/ 130 h 371"/>
                <a:gd name="T108" fmla="*/ 151 w 221"/>
                <a:gd name="T109" fmla="*/ 92 h 371"/>
                <a:gd name="T110" fmla="*/ 140 w 221"/>
                <a:gd name="T111" fmla="*/ 72 h 371"/>
                <a:gd name="T112" fmla="*/ 122 w 221"/>
                <a:gd name="T113" fmla="*/ 62 h 371"/>
                <a:gd name="T114" fmla="*/ 110 w 221"/>
                <a:gd name="T115" fmla="*/ 6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1" h="371">
                  <a:moveTo>
                    <a:pt x="103" y="371"/>
                  </a:moveTo>
                  <a:lnTo>
                    <a:pt x="103" y="371"/>
                  </a:lnTo>
                  <a:lnTo>
                    <a:pt x="74" y="369"/>
                  </a:lnTo>
                  <a:lnTo>
                    <a:pt x="61" y="367"/>
                  </a:lnTo>
                  <a:lnTo>
                    <a:pt x="51" y="363"/>
                  </a:lnTo>
                  <a:lnTo>
                    <a:pt x="38" y="358"/>
                  </a:lnTo>
                  <a:lnTo>
                    <a:pt x="27" y="353"/>
                  </a:lnTo>
                  <a:lnTo>
                    <a:pt x="16" y="345"/>
                  </a:lnTo>
                  <a:lnTo>
                    <a:pt x="6" y="336"/>
                  </a:lnTo>
                  <a:lnTo>
                    <a:pt x="47" y="293"/>
                  </a:lnTo>
                  <a:lnTo>
                    <a:pt x="47" y="293"/>
                  </a:lnTo>
                  <a:lnTo>
                    <a:pt x="60" y="304"/>
                  </a:lnTo>
                  <a:lnTo>
                    <a:pt x="70" y="309"/>
                  </a:lnTo>
                  <a:lnTo>
                    <a:pt x="85" y="313"/>
                  </a:lnTo>
                  <a:lnTo>
                    <a:pt x="101" y="315"/>
                  </a:lnTo>
                  <a:lnTo>
                    <a:pt x="101" y="315"/>
                  </a:lnTo>
                  <a:lnTo>
                    <a:pt x="113" y="313"/>
                  </a:lnTo>
                  <a:lnTo>
                    <a:pt x="126" y="309"/>
                  </a:lnTo>
                  <a:lnTo>
                    <a:pt x="135" y="304"/>
                  </a:lnTo>
                  <a:lnTo>
                    <a:pt x="142" y="297"/>
                  </a:lnTo>
                  <a:lnTo>
                    <a:pt x="148" y="288"/>
                  </a:lnTo>
                  <a:lnTo>
                    <a:pt x="151" y="279"/>
                  </a:lnTo>
                  <a:lnTo>
                    <a:pt x="153" y="270"/>
                  </a:lnTo>
                  <a:lnTo>
                    <a:pt x="153" y="259"/>
                  </a:lnTo>
                  <a:lnTo>
                    <a:pt x="153" y="232"/>
                  </a:lnTo>
                  <a:lnTo>
                    <a:pt x="153" y="232"/>
                  </a:lnTo>
                  <a:lnTo>
                    <a:pt x="140" y="245"/>
                  </a:lnTo>
                  <a:lnTo>
                    <a:pt x="126" y="252"/>
                  </a:lnTo>
                  <a:lnTo>
                    <a:pt x="108" y="257"/>
                  </a:lnTo>
                  <a:lnTo>
                    <a:pt x="90" y="259"/>
                  </a:lnTo>
                  <a:lnTo>
                    <a:pt x="90" y="259"/>
                  </a:lnTo>
                  <a:lnTo>
                    <a:pt x="72" y="257"/>
                  </a:lnTo>
                  <a:lnTo>
                    <a:pt x="54" y="252"/>
                  </a:lnTo>
                  <a:lnTo>
                    <a:pt x="40" y="245"/>
                  </a:lnTo>
                  <a:lnTo>
                    <a:pt x="27" y="236"/>
                  </a:lnTo>
                  <a:lnTo>
                    <a:pt x="27" y="236"/>
                  </a:lnTo>
                  <a:lnTo>
                    <a:pt x="18" y="225"/>
                  </a:lnTo>
                  <a:lnTo>
                    <a:pt x="13" y="214"/>
                  </a:lnTo>
                  <a:lnTo>
                    <a:pt x="7" y="203"/>
                  </a:lnTo>
                  <a:lnTo>
                    <a:pt x="4" y="191"/>
                  </a:lnTo>
                  <a:lnTo>
                    <a:pt x="2" y="177"/>
                  </a:lnTo>
                  <a:lnTo>
                    <a:pt x="0" y="162"/>
                  </a:lnTo>
                  <a:lnTo>
                    <a:pt x="0" y="130"/>
                  </a:lnTo>
                  <a:lnTo>
                    <a:pt x="0" y="130"/>
                  </a:lnTo>
                  <a:lnTo>
                    <a:pt x="0" y="97"/>
                  </a:lnTo>
                  <a:lnTo>
                    <a:pt x="2" y="81"/>
                  </a:lnTo>
                  <a:lnTo>
                    <a:pt x="4" y="69"/>
                  </a:lnTo>
                  <a:lnTo>
                    <a:pt x="7" y="56"/>
                  </a:lnTo>
                  <a:lnTo>
                    <a:pt x="13" y="44"/>
                  </a:lnTo>
                  <a:lnTo>
                    <a:pt x="18" y="33"/>
                  </a:lnTo>
                  <a:lnTo>
                    <a:pt x="27" y="24"/>
                  </a:lnTo>
                  <a:lnTo>
                    <a:pt x="27" y="24"/>
                  </a:lnTo>
                  <a:lnTo>
                    <a:pt x="40" y="13"/>
                  </a:lnTo>
                  <a:lnTo>
                    <a:pt x="54" y="6"/>
                  </a:lnTo>
                  <a:lnTo>
                    <a:pt x="72" y="2"/>
                  </a:lnTo>
                  <a:lnTo>
                    <a:pt x="90" y="0"/>
                  </a:lnTo>
                  <a:lnTo>
                    <a:pt x="90" y="0"/>
                  </a:lnTo>
                  <a:lnTo>
                    <a:pt x="110" y="2"/>
                  </a:lnTo>
                  <a:lnTo>
                    <a:pt x="128" y="6"/>
                  </a:lnTo>
                  <a:lnTo>
                    <a:pt x="142" y="15"/>
                  </a:lnTo>
                  <a:lnTo>
                    <a:pt x="157" y="29"/>
                  </a:lnTo>
                  <a:lnTo>
                    <a:pt x="157" y="4"/>
                  </a:lnTo>
                  <a:lnTo>
                    <a:pt x="221" y="4"/>
                  </a:lnTo>
                  <a:lnTo>
                    <a:pt x="221" y="261"/>
                  </a:lnTo>
                  <a:lnTo>
                    <a:pt x="221" y="261"/>
                  </a:lnTo>
                  <a:lnTo>
                    <a:pt x="219" y="272"/>
                  </a:lnTo>
                  <a:lnTo>
                    <a:pt x="218" y="284"/>
                  </a:lnTo>
                  <a:lnTo>
                    <a:pt x="216" y="295"/>
                  </a:lnTo>
                  <a:lnTo>
                    <a:pt x="212" y="304"/>
                  </a:lnTo>
                  <a:lnTo>
                    <a:pt x="207" y="315"/>
                  </a:lnTo>
                  <a:lnTo>
                    <a:pt x="201" y="324"/>
                  </a:lnTo>
                  <a:lnTo>
                    <a:pt x="196" y="331"/>
                  </a:lnTo>
                  <a:lnTo>
                    <a:pt x="189" y="340"/>
                  </a:lnTo>
                  <a:lnTo>
                    <a:pt x="180" y="347"/>
                  </a:lnTo>
                  <a:lnTo>
                    <a:pt x="171" y="353"/>
                  </a:lnTo>
                  <a:lnTo>
                    <a:pt x="162" y="358"/>
                  </a:lnTo>
                  <a:lnTo>
                    <a:pt x="151" y="363"/>
                  </a:lnTo>
                  <a:lnTo>
                    <a:pt x="140" y="367"/>
                  </a:lnTo>
                  <a:lnTo>
                    <a:pt x="130" y="369"/>
                  </a:lnTo>
                  <a:lnTo>
                    <a:pt x="117" y="371"/>
                  </a:lnTo>
                  <a:lnTo>
                    <a:pt x="103" y="371"/>
                  </a:lnTo>
                  <a:lnTo>
                    <a:pt x="103" y="371"/>
                  </a:lnTo>
                  <a:close/>
                  <a:moveTo>
                    <a:pt x="110" y="60"/>
                  </a:moveTo>
                  <a:lnTo>
                    <a:pt x="110" y="60"/>
                  </a:lnTo>
                  <a:lnTo>
                    <a:pt x="97" y="62"/>
                  </a:lnTo>
                  <a:lnTo>
                    <a:pt x="87" y="65"/>
                  </a:lnTo>
                  <a:lnTo>
                    <a:pt x="79" y="72"/>
                  </a:lnTo>
                  <a:lnTo>
                    <a:pt x="74" y="81"/>
                  </a:lnTo>
                  <a:lnTo>
                    <a:pt x="70" y="92"/>
                  </a:lnTo>
                  <a:lnTo>
                    <a:pt x="67" y="103"/>
                  </a:lnTo>
                  <a:lnTo>
                    <a:pt x="67" y="130"/>
                  </a:lnTo>
                  <a:lnTo>
                    <a:pt x="67" y="130"/>
                  </a:lnTo>
                  <a:lnTo>
                    <a:pt x="67" y="155"/>
                  </a:lnTo>
                  <a:lnTo>
                    <a:pt x="70" y="168"/>
                  </a:lnTo>
                  <a:lnTo>
                    <a:pt x="74" y="177"/>
                  </a:lnTo>
                  <a:lnTo>
                    <a:pt x="79" y="186"/>
                  </a:lnTo>
                  <a:lnTo>
                    <a:pt x="87" y="193"/>
                  </a:lnTo>
                  <a:lnTo>
                    <a:pt x="97" y="198"/>
                  </a:lnTo>
                  <a:lnTo>
                    <a:pt x="110" y="198"/>
                  </a:lnTo>
                  <a:lnTo>
                    <a:pt x="110" y="198"/>
                  </a:lnTo>
                  <a:lnTo>
                    <a:pt x="122" y="198"/>
                  </a:lnTo>
                  <a:lnTo>
                    <a:pt x="133" y="193"/>
                  </a:lnTo>
                  <a:lnTo>
                    <a:pt x="140" y="186"/>
                  </a:lnTo>
                  <a:lnTo>
                    <a:pt x="146" y="177"/>
                  </a:lnTo>
                  <a:lnTo>
                    <a:pt x="151" y="168"/>
                  </a:lnTo>
                  <a:lnTo>
                    <a:pt x="153" y="155"/>
                  </a:lnTo>
                  <a:lnTo>
                    <a:pt x="153" y="130"/>
                  </a:lnTo>
                  <a:lnTo>
                    <a:pt x="153" y="130"/>
                  </a:lnTo>
                  <a:lnTo>
                    <a:pt x="153" y="103"/>
                  </a:lnTo>
                  <a:lnTo>
                    <a:pt x="151" y="92"/>
                  </a:lnTo>
                  <a:lnTo>
                    <a:pt x="146" y="81"/>
                  </a:lnTo>
                  <a:lnTo>
                    <a:pt x="140" y="72"/>
                  </a:lnTo>
                  <a:lnTo>
                    <a:pt x="133" y="65"/>
                  </a:lnTo>
                  <a:lnTo>
                    <a:pt x="122" y="62"/>
                  </a:lnTo>
                  <a:lnTo>
                    <a:pt x="110" y="60"/>
                  </a:lnTo>
                  <a:lnTo>
                    <a:pt x="110" y="60"/>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7" name="Rectangle 156"/>
            <p:cNvSpPr>
              <a:spLocks noChangeArrowheads="1"/>
            </p:cNvSpPr>
            <p:nvPr/>
          </p:nvSpPr>
          <p:spPr bwMode="auto">
            <a:xfrm>
              <a:off x="4287838" y="4954588"/>
              <a:ext cx="60325" cy="58738"/>
            </a:xfrm>
            <a:prstGeom prst="rect">
              <a:avLst/>
            </a:prstGeom>
            <a:solidFill>
              <a:srgbClr val="005C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8" name="Freeform 157"/>
            <p:cNvSpPr>
              <a:spLocks noEditPoints="1"/>
            </p:cNvSpPr>
            <p:nvPr/>
          </p:nvSpPr>
          <p:spPr bwMode="auto">
            <a:xfrm>
              <a:off x="4405313" y="4724400"/>
              <a:ext cx="177800" cy="292100"/>
            </a:xfrm>
            <a:custGeom>
              <a:avLst/>
              <a:gdLst>
                <a:gd name="T0" fmla="*/ 196 w 225"/>
                <a:gd name="T1" fmla="*/ 343 h 369"/>
                <a:gd name="T2" fmla="*/ 169 w 225"/>
                <a:gd name="T3" fmla="*/ 361 h 369"/>
                <a:gd name="T4" fmla="*/ 132 w 225"/>
                <a:gd name="T5" fmla="*/ 369 h 369"/>
                <a:gd name="T6" fmla="*/ 112 w 225"/>
                <a:gd name="T7" fmla="*/ 367 h 369"/>
                <a:gd name="T8" fmla="*/ 79 w 225"/>
                <a:gd name="T9" fmla="*/ 352 h 369"/>
                <a:gd name="T10" fmla="*/ 65 w 225"/>
                <a:gd name="T11" fmla="*/ 365 h 369"/>
                <a:gd name="T12" fmla="*/ 0 w 225"/>
                <a:gd name="T13" fmla="*/ 0 h 369"/>
                <a:gd name="T14" fmla="*/ 69 w 225"/>
                <a:gd name="T15" fmla="*/ 122 h 369"/>
                <a:gd name="T16" fmla="*/ 81 w 225"/>
                <a:gd name="T17" fmla="*/ 110 h 369"/>
                <a:gd name="T18" fmla="*/ 114 w 225"/>
                <a:gd name="T19" fmla="*/ 97 h 369"/>
                <a:gd name="T20" fmla="*/ 132 w 225"/>
                <a:gd name="T21" fmla="*/ 95 h 369"/>
                <a:gd name="T22" fmla="*/ 169 w 225"/>
                <a:gd name="T23" fmla="*/ 101 h 369"/>
                <a:gd name="T24" fmla="*/ 196 w 225"/>
                <a:gd name="T25" fmla="*/ 119 h 369"/>
                <a:gd name="T26" fmla="*/ 205 w 225"/>
                <a:gd name="T27" fmla="*/ 130 h 369"/>
                <a:gd name="T28" fmla="*/ 216 w 225"/>
                <a:gd name="T29" fmla="*/ 155 h 369"/>
                <a:gd name="T30" fmla="*/ 223 w 225"/>
                <a:gd name="T31" fmla="*/ 183 h 369"/>
                <a:gd name="T32" fmla="*/ 225 w 225"/>
                <a:gd name="T33" fmla="*/ 232 h 369"/>
                <a:gd name="T34" fmla="*/ 223 w 225"/>
                <a:gd name="T35" fmla="*/ 264 h 369"/>
                <a:gd name="T36" fmla="*/ 220 w 225"/>
                <a:gd name="T37" fmla="*/ 295 h 369"/>
                <a:gd name="T38" fmla="*/ 212 w 225"/>
                <a:gd name="T39" fmla="*/ 322 h 369"/>
                <a:gd name="T40" fmla="*/ 196 w 225"/>
                <a:gd name="T41" fmla="*/ 343 h 369"/>
                <a:gd name="T42" fmla="*/ 114 w 225"/>
                <a:gd name="T43" fmla="*/ 155 h 369"/>
                <a:gd name="T44" fmla="*/ 99 w 225"/>
                <a:gd name="T45" fmla="*/ 157 h 369"/>
                <a:gd name="T46" fmla="*/ 81 w 225"/>
                <a:gd name="T47" fmla="*/ 167 h 369"/>
                <a:gd name="T48" fmla="*/ 72 w 225"/>
                <a:gd name="T49" fmla="*/ 189 h 369"/>
                <a:gd name="T50" fmla="*/ 69 w 225"/>
                <a:gd name="T51" fmla="*/ 232 h 369"/>
                <a:gd name="T52" fmla="*/ 69 w 225"/>
                <a:gd name="T53" fmla="*/ 261 h 369"/>
                <a:gd name="T54" fmla="*/ 76 w 225"/>
                <a:gd name="T55" fmla="*/ 286 h 369"/>
                <a:gd name="T56" fmla="*/ 88 w 225"/>
                <a:gd name="T57" fmla="*/ 302 h 369"/>
                <a:gd name="T58" fmla="*/ 114 w 225"/>
                <a:gd name="T59" fmla="*/ 307 h 369"/>
                <a:gd name="T60" fmla="*/ 126 w 225"/>
                <a:gd name="T61" fmla="*/ 307 h 369"/>
                <a:gd name="T62" fmla="*/ 144 w 225"/>
                <a:gd name="T63" fmla="*/ 295 h 369"/>
                <a:gd name="T64" fmla="*/ 155 w 225"/>
                <a:gd name="T65" fmla="*/ 275 h 369"/>
                <a:gd name="T66" fmla="*/ 159 w 225"/>
                <a:gd name="T67" fmla="*/ 232 h 369"/>
                <a:gd name="T68" fmla="*/ 157 w 225"/>
                <a:gd name="T69" fmla="*/ 201 h 369"/>
                <a:gd name="T70" fmla="*/ 150 w 225"/>
                <a:gd name="T71" fmla="*/ 176 h 369"/>
                <a:gd name="T72" fmla="*/ 137 w 225"/>
                <a:gd name="T73" fmla="*/ 160 h 369"/>
                <a:gd name="T74" fmla="*/ 114 w 225"/>
                <a:gd name="T75" fmla="*/ 155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5" h="369">
                  <a:moveTo>
                    <a:pt x="196" y="343"/>
                  </a:moveTo>
                  <a:lnTo>
                    <a:pt x="196" y="343"/>
                  </a:lnTo>
                  <a:lnTo>
                    <a:pt x="184" y="354"/>
                  </a:lnTo>
                  <a:lnTo>
                    <a:pt x="169" y="361"/>
                  </a:lnTo>
                  <a:lnTo>
                    <a:pt x="151" y="367"/>
                  </a:lnTo>
                  <a:lnTo>
                    <a:pt x="132" y="369"/>
                  </a:lnTo>
                  <a:lnTo>
                    <a:pt x="132" y="369"/>
                  </a:lnTo>
                  <a:lnTo>
                    <a:pt x="112" y="367"/>
                  </a:lnTo>
                  <a:lnTo>
                    <a:pt x="96" y="361"/>
                  </a:lnTo>
                  <a:lnTo>
                    <a:pt x="79" y="352"/>
                  </a:lnTo>
                  <a:lnTo>
                    <a:pt x="65" y="340"/>
                  </a:lnTo>
                  <a:lnTo>
                    <a:pt x="65" y="365"/>
                  </a:lnTo>
                  <a:lnTo>
                    <a:pt x="0" y="365"/>
                  </a:lnTo>
                  <a:lnTo>
                    <a:pt x="0" y="0"/>
                  </a:lnTo>
                  <a:lnTo>
                    <a:pt x="69" y="0"/>
                  </a:lnTo>
                  <a:lnTo>
                    <a:pt x="69" y="122"/>
                  </a:lnTo>
                  <a:lnTo>
                    <a:pt x="69" y="122"/>
                  </a:lnTo>
                  <a:lnTo>
                    <a:pt x="81" y="110"/>
                  </a:lnTo>
                  <a:lnTo>
                    <a:pt x="96" y="101"/>
                  </a:lnTo>
                  <a:lnTo>
                    <a:pt x="114" y="97"/>
                  </a:lnTo>
                  <a:lnTo>
                    <a:pt x="132" y="95"/>
                  </a:lnTo>
                  <a:lnTo>
                    <a:pt x="132" y="95"/>
                  </a:lnTo>
                  <a:lnTo>
                    <a:pt x="151" y="97"/>
                  </a:lnTo>
                  <a:lnTo>
                    <a:pt x="169" y="101"/>
                  </a:lnTo>
                  <a:lnTo>
                    <a:pt x="184" y="110"/>
                  </a:lnTo>
                  <a:lnTo>
                    <a:pt x="196" y="119"/>
                  </a:lnTo>
                  <a:lnTo>
                    <a:pt x="196" y="119"/>
                  </a:lnTo>
                  <a:lnTo>
                    <a:pt x="205" y="130"/>
                  </a:lnTo>
                  <a:lnTo>
                    <a:pt x="212" y="142"/>
                  </a:lnTo>
                  <a:lnTo>
                    <a:pt x="216" y="155"/>
                  </a:lnTo>
                  <a:lnTo>
                    <a:pt x="220" y="169"/>
                  </a:lnTo>
                  <a:lnTo>
                    <a:pt x="223" y="183"/>
                  </a:lnTo>
                  <a:lnTo>
                    <a:pt x="223" y="198"/>
                  </a:lnTo>
                  <a:lnTo>
                    <a:pt x="225" y="232"/>
                  </a:lnTo>
                  <a:lnTo>
                    <a:pt x="225" y="232"/>
                  </a:lnTo>
                  <a:lnTo>
                    <a:pt x="223" y="264"/>
                  </a:lnTo>
                  <a:lnTo>
                    <a:pt x="223" y="281"/>
                  </a:lnTo>
                  <a:lnTo>
                    <a:pt x="220" y="295"/>
                  </a:lnTo>
                  <a:lnTo>
                    <a:pt x="216" y="309"/>
                  </a:lnTo>
                  <a:lnTo>
                    <a:pt x="212" y="322"/>
                  </a:lnTo>
                  <a:lnTo>
                    <a:pt x="205" y="334"/>
                  </a:lnTo>
                  <a:lnTo>
                    <a:pt x="196" y="343"/>
                  </a:lnTo>
                  <a:lnTo>
                    <a:pt x="196" y="343"/>
                  </a:lnTo>
                  <a:close/>
                  <a:moveTo>
                    <a:pt x="114" y="155"/>
                  </a:moveTo>
                  <a:lnTo>
                    <a:pt x="114" y="155"/>
                  </a:lnTo>
                  <a:lnTo>
                    <a:pt x="99" y="157"/>
                  </a:lnTo>
                  <a:lnTo>
                    <a:pt x="88" y="160"/>
                  </a:lnTo>
                  <a:lnTo>
                    <a:pt x="81" y="167"/>
                  </a:lnTo>
                  <a:lnTo>
                    <a:pt x="76" y="176"/>
                  </a:lnTo>
                  <a:lnTo>
                    <a:pt x="72" y="189"/>
                  </a:lnTo>
                  <a:lnTo>
                    <a:pt x="69" y="201"/>
                  </a:lnTo>
                  <a:lnTo>
                    <a:pt x="69" y="232"/>
                  </a:lnTo>
                  <a:lnTo>
                    <a:pt x="69" y="232"/>
                  </a:lnTo>
                  <a:lnTo>
                    <a:pt x="69" y="261"/>
                  </a:lnTo>
                  <a:lnTo>
                    <a:pt x="72" y="275"/>
                  </a:lnTo>
                  <a:lnTo>
                    <a:pt x="76" y="286"/>
                  </a:lnTo>
                  <a:lnTo>
                    <a:pt x="81" y="295"/>
                  </a:lnTo>
                  <a:lnTo>
                    <a:pt x="88" y="302"/>
                  </a:lnTo>
                  <a:lnTo>
                    <a:pt x="99" y="307"/>
                  </a:lnTo>
                  <a:lnTo>
                    <a:pt x="114" y="307"/>
                  </a:lnTo>
                  <a:lnTo>
                    <a:pt x="114" y="307"/>
                  </a:lnTo>
                  <a:lnTo>
                    <a:pt x="126" y="307"/>
                  </a:lnTo>
                  <a:lnTo>
                    <a:pt x="137" y="302"/>
                  </a:lnTo>
                  <a:lnTo>
                    <a:pt x="144" y="295"/>
                  </a:lnTo>
                  <a:lnTo>
                    <a:pt x="150" y="286"/>
                  </a:lnTo>
                  <a:lnTo>
                    <a:pt x="155" y="275"/>
                  </a:lnTo>
                  <a:lnTo>
                    <a:pt x="157" y="261"/>
                  </a:lnTo>
                  <a:lnTo>
                    <a:pt x="159" y="232"/>
                  </a:lnTo>
                  <a:lnTo>
                    <a:pt x="159" y="232"/>
                  </a:lnTo>
                  <a:lnTo>
                    <a:pt x="157" y="201"/>
                  </a:lnTo>
                  <a:lnTo>
                    <a:pt x="155" y="189"/>
                  </a:lnTo>
                  <a:lnTo>
                    <a:pt x="150" y="176"/>
                  </a:lnTo>
                  <a:lnTo>
                    <a:pt x="144" y="167"/>
                  </a:lnTo>
                  <a:lnTo>
                    <a:pt x="137" y="160"/>
                  </a:lnTo>
                  <a:lnTo>
                    <a:pt x="126" y="157"/>
                  </a:lnTo>
                  <a:lnTo>
                    <a:pt x="114" y="155"/>
                  </a:lnTo>
                  <a:lnTo>
                    <a:pt x="114" y="155"/>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9" name="Freeform 158"/>
            <p:cNvSpPr>
              <a:spLocks/>
            </p:cNvSpPr>
            <p:nvPr/>
          </p:nvSpPr>
          <p:spPr bwMode="auto">
            <a:xfrm>
              <a:off x="4632326" y="4800600"/>
              <a:ext cx="155575" cy="212725"/>
            </a:xfrm>
            <a:custGeom>
              <a:avLst/>
              <a:gdLst>
                <a:gd name="T0" fmla="*/ 145 w 196"/>
                <a:gd name="T1" fmla="*/ 76 h 270"/>
                <a:gd name="T2" fmla="*/ 145 w 196"/>
                <a:gd name="T3" fmla="*/ 76 h 270"/>
                <a:gd name="T4" fmla="*/ 138 w 196"/>
                <a:gd name="T5" fmla="*/ 69 h 270"/>
                <a:gd name="T6" fmla="*/ 129 w 196"/>
                <a:gd name="T7" fmla="*/ 63 h 270"/>
                <a:gd name="T8" fmla="*/ 120 w 196"/>
                <a:gd name="T9" fmla="*/ 62 h 270"/>
                <a:gd name="T10" fmla="*/ 109 w 196"/>
                <a:gd name="T11" fmla="*/ 60 h 270"/>
                <a:gd name="T12" fmla="*/ 109 w 196"/>
                <a:gd name="T13" fmla="*/ 60 h 270"/>
                <a:gd name="T14" fmla="*/ 102 w 196"/>
                <a:gd name="T15" fmla="*/ 62 h 270"/>
                <a:gd name="T16" fmla="*/ 95 w 196"/>
                <a:gd name="T17" fmla="*/ 63 h 270"/>
                <a:gd name="T18" fmla="*/ 88 w 196"/>
                <a:gd name="T19" fmla="*/ 67 h 270"/>
                <a:gd name="T20" fmla="*/ 81 w 196"/>
                <a:gd name="T21" fmla="*/ 72 h 270"/>
                <a:gd name="T22" fmla="*/ 75 w 196"/>
                <a:gd name="T23" fmla="*/ 80 h 270"/>
                <a:gd name="T24" fmla="*/ 70 w 196"/>
                <a:gd name="T25" fmla="*/ 87 h 270"/>
                <a:gd name="T26" fmla="*/ 68 w 196"/>
                <a:gd name="T27" fmla="*/ 97 h 270"/>
                <a:gd name="T28" fmla="*/ 66 w 196"/>
                <a:gd name="T29" fmla="*/ 110 h 270"/>
                <a:gd name="T30" fmla="*/ 66 w 196"/>
                <a:gd name="T31" fmla="*/ 270 h 270"/>
                <a:gd name="T32" fmla="*/ 0 w 196"/>
                <a:gd name="T33" fmla="*/ 270 h 270"/>
                <a:gd name="T34" fmla="*/ 0 w 196"/>
                <a:gd name="T35" fmla="*/ 4 h 270"/>
                <a:gd name="T36" fmla="*/ 65 w 196"/>
                <a:gd name="T37" fmla="*/ 4 h 270"/>
                <a:gd name="T38" fmla="*/ 65 w 196"/>
                <a:gd name="T39" fmla="*/ 29 h 270"/>
                <a:gd name="T40" fmla="*/ 65 w 196"/>
                <a:gd name="T41" fmla="*/ 29 h 270"/>
                <a:gd name="T42" fmla="*/ 77 w 196"/>
                <a:gd name="T43" fmla="*/ 18 h 270"/>
                <a:gd name="T44" fmla="*/ 93 w 196"/>
                <a:gd name="T45" fmla="*/ 9 h 270"/>
                <a:gd name="T46" fmla="*/ 111 w 196"/>
                <a:gd name="T47" fmla="*/ 2 h 270"/>
                <a:gd name="T48" fmla="*/ 122 w 196"/>
                <a:gd name="T49" fmla="*/ 0 h 270"/>
                <a:gd name="T50" fmla="*/ 133 w 196"/>
                <a:gd name="T51" fmla="*/ 0 h 270"/>
                <a:gd name="T52" fmla="*/ 133 w 196"/>
                <a:gd name="T53" fmla="*/ 0 h 270"/>
                <a:gd name="T54" fmla="*/ 151 w 196"/>
                <a:gd name="T55" fmla="*/ 2 h 270"/>
                <a:gd name="T56" fmla="*/ 167 w 196"/>
                <a:gd name="T57" fmla="*/ 6 h 270"/>
                <a:gd name="T58" fmla="*/ 181 w 196"/>
                <a:gd name="T59" fmla="*/ 13 h 270"/>
                <a:gd name="T60" fmla="*/ 196 w 196"/>
                <a:gd name="T61" fmla="*/ 26 h 270"/>
                <a:gd name="T62" fmla="*/ 145 w 196"/>
                <a:gd name="T63" fmla="*/ 7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6" h="270">
                  <a:moveTo>
                    <a:pt x="145" y="76"/>
                  </a:moveTo>
                  <a:lnTo>
                    <a:pt x="145" y="76"/>
                  </a:lnTo>
                  <a:lnTo>
                    <a:pt x="138" y="69"/>
                  </a:lnTo>
                  <a:lnTo>
                    <a:pt x="129" y="63"/>
                  </a:lnTo>
                  <a:lnTo>
                    <a:pt x="120" y="62"/>
                  </a:lnTo>
                  <a:lnTo>
                    <a:pt x="109" y="60"/>
                  </a:lnTo>
                  <a:lnTo>
                    <a:pt x="109" y="60"/>
                  </a:lnTo>
                  <a:lnTo>
                    <a:pt x="102" y="62"/>
                  </a:lnTo>
                  <a:lnTo>
                    <a:pt x="95" y="63"/>
                  </a:lnTo>
                  <a:lnTo>
                    <a:pt x="88" y="67"/>
                  </a:lnTo>
                  <a:lnTo>
                    <a:pt x="81" y="72"/>
                  </a:lnTo>
                  <a:lnTo>
                    <a:pt x="75" y="80"/>
                  </a:lnTo>
                  <a:lnTo>
                    <a:pt x="70" y="87"/>
                  </a:lnTo>
                  <a:lnTo>
                    <a:pt x="68" y="97"/>
                  </a:lnTo>
                  <a:lnTo>
                    <a:pt x="66" y="110"/>
                  </a:lnTo>
                  <a:lnTo>
                    <a:pt x="66" y="270"/>
                  </a:lnTo>
                  <a:lnTo>
                    <a:pt x="0" y="270"/>
                  </a:lnTo>
                  <a:lnTo>
                    <a:pt x="0" y="4"/>
                  </a:lnTo>
                  <a:lnTo>
                    <a:pt x="65" y="4"/>
                  </a:lnTo>
                  <a:lnTo>
                    <a:pt x="65" y="29"/>
                  </a:lnTo>
                  <a:lnTo>
                    <a:pt x="65" y="29"/>
                  </a:lnTo>
                  <a:lnTo>
                    <a:pt x="77" y="18"/>
                  </a:lnTo>
                  <a:lnTo>
                    <a:pt x="93" y="9"/>
                  </a:lnTo>
                  <a:lnTo>
                    <a:pt x="111" y="2"/>
                  </a:lnTo>
                  <a:lnTo>
                    <a:pt x="122" y="0"/>
                  </a:lnTo>
                  <a:lnTo>
                    <a:pt x="133" y="0"/>
                  </a:lnTo>
                  <a:lnTo>
                    <a:pt x="133" y="0"/>
                  </a:lnTo>
                  <a:lnTo>
                    <a:pt x="151" y="2"/>
                  </a:lnTo>
                  <a:lnTo>
                    <a:pt x="167" y="6"/>
                  </a:lnTo>
                  <a:lnTo>
                    <a:pt x="181" y="13"/>
                  </a:lnTo>
                  <a:lnTo>
                    <a:pt x="196" y="26"/>
                  </a:lnTo>
                  <a:lnTo>
                    <a:pt x="145" y="76"/>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0" name="Freeform 170"/>
            <p:cNvSpPr>
              <a:spLocks/>
            </p:cNvSpPr>
            <p:nvPr/>
          </p:nvSpPr>
          <p:spPr bwMode="auto">
            <a:xfrm>
              <a:off x="7135813" y="4800600"/>
              <a:ext cx="180975" cy="215900"/>
            </a:xfrm>
            <a:custGeom>
              <a:avLst/>
              <a:gdLst>
                <a:gd name="T0" fmla="*/ 115 w 228"/>
                <a:gd name="T1" fmla="*/ 274 h 274"/>
                <a:gd name="T2" fmla="*/ 68 w 228"/>
                <a:gd name="T3" fmla="*/ 270 h 274"/>
                <a:gd name="T4" fmla="*/ 41 w 228"/>
                <a:gd name="T5" fmla="*/ 261 h 274"/>
                <a:gd name="T6" fmla="*/ 14 w 228"/>
                <a:gd name="T7" fmla="*/ 247 h 274"/>
                <a:gd name="T8" fmla="*/ 45 w 228"/>
                <a:gd name="T9" fmla="*/ 191 h 274"/>
                <a:gd name="T10" fmla="*/ 52 w 228"/>
                <a:gd name="T11" fmla="*/ 198 h 274"/>
                <a:gd name="T12" fmla="*/ 70 w 228"/>
                <a:gd name="T13" fmla="*/ 209 h 274"/>
                <a:gd name="T14" fmla="*/ 98 w 228"/>
                <a:gd name="T15" fmla="*/ 216 h 274"/>
                <a:gd name="T16" fmla="*/ 115 w 228"/>
                <a:gd name="T17" fmla="*/ 216 h 274"/>
                <a:gd name="T18" fmla="*/ 140 w 228"/>
                <a:gd name="T19" fmla="*/ 212 h 274"/>
                <a:gd name="T20" fmla="*/ 152 w 228"/>
                <a:gd name="T21" fmla="*/ 205 h 274"/>
                <a:gd name="T22" fmla="*/ 161 w 228"/>
                <a:gd name="T23" fmla="*/ 196 h 274"/>
                <a:gd name="T24" fmla="*/ 161 w 228"/>
                <a:gd name="T25" fmla="*/ 189 h 274"/>
                <a:gd name="T26" fmla="*/ 156 w 228"/>
                <a:gd name="T27" fmla="*/ 173 h 274"/>
                <a:gd name="T28" fmla="*/ 147 w 228"/>
                <a:gd name="T29" fmla="*/ 168 h 274"/>
                <a:gd name="T30" fmla="*/ 91 w 228"/>
                <a:gd name="T31" fmla="*/ 160 h 274"/>
                <a:gd name="T32" fmla="*/ 73 w 228"/>
                <a:gd name="T33" fmla="*/ 157 h 274"/>
                <a:gd name="T34" fmla="*/ 46 w 228"/>
                <a:gd name="T35" fmla="*/ 148 h 274"/>
                <a:gd name="T36" fmla="*/ 27 w 228"/>
                <a:gd name="T37" fmla="*/ 130 h 274"/>
                <a:gd name="T38" fmla="*/ 16 w 228"/>
                <a:gd name="T39" fmla="*/ 103 h 274"/>
                <a:gd name="T40" fmla="*/ 14 w 228"/>
                <a:gd name="T41" fmla="*/ 85 h 274"/>
                <a:gd name="T42" fmla="*/ 16 w 228"/>
                <a:gd name="T43" fmla="*/ 65 h 274"/>
                <a:gd name="T44" fmla="*/ 23 w 228"/>
                <a:gd name="T45" fmla="*/ 49 h 274"/>
                <a:gd name="T46" fmla="*/ 45 w 228"/>
                <a:gd name="T47" fmla="*/ 22 h 274"/>
                <a:gd name="T48" fmla="*/ 79 w 228"/>
                <a:gd name="T49" fmla="*/ 6 h 274"/>
                <a:gd name="T50" fmla="*/ 116 w 228"/>
                <a:gd name="T51" fmla="*/ 0 h 274"/>
                <a:gd name="T52" fmla="*/ 147 w 228"/>
                <a:gd name="T53" fmla="*/ 2 h 274"/>
                <a:gd name="T54" fmla="*/ 174 w 228"/>
                <a:gd name="T55" fmla="*/ 8 h 274"/>
                <a:gd name="T56" fmla="*/ 197 w 228"/>
                <a:gd name="T57" fmla="*/ 17 h 274"/>
                <a:gd name="T58" fmla="*/ 219 w 228"/>
                <a:gd name="T59" fmla="*/ 31 h 274"/>
                <a:gd name="T60" fmla="*/ 177 w 228"/>
                <a:gd name="T61" fmla="*/ 72 h 274"/>
                <a:gd name="T62" fmla="*/ 165 w 228"/>
                <a:gd name="T63" fmla="*/ 63 h 274"/>
                <a:gd name="T64" fmla="*/ 133 w 228"/>
                <a:gd name="T65" fmla="*/ 56 h 274"/>
                <a:gd name="T66" fmla="*/ 116 w 228"/>
                <a:gd name="T67" fmla="*/ 54 h 274"/>
                <a:gd name="T68" fmla="*/ 98 w 228"/>
                <a:gd name="T69" fmla="*/ 58 h 274"/>
                <a:gd name="T70" fmla="*/ 88 w 228"/>
                <a:gd name="T71" fmla="*/ 63 h 274"/>
                <a:gd name="T72" fmla="*/ 80 w 228"/>
                <a:gd name="T73" fmla="*/ 71 h 274"/>
                <a:gd name="T74" fmla="*/ 79 w 228"/>
                <a:gd name="T75" fmla="*/ 81 h 274"/>
                <a:gd name="T76" fmla="*/ 79 w 228"/>
                <a:gd name="T77" fmla="*/ 90 h 274"/>
                <a:gd name="T78" fmla="*/ 93 w 228"/>
                <a:gd name="T79" fmla="*/ 101 h 274"/>
                <a:gd name="T80" fmla="*/ 147 w 228"/>
                <a:gd name="T81" fmla="*/ 108 h 274"/>
                <a:gd name="T82" fmla="*/ 167 w 228"/>
                <a:gd name="T83" fmla="*/ 110 h 274"/>
                <a:gd name="T84" fmla="*/ 195 w 228"/>
                <a:gd name="T85" fmla="*/ 123 h 274"/>
                <a:gd name="T86" fmla="*/ 215 w 228"/>
                <a:gd name="T87" fmla="*/ 142 h 274"/>
                <a:gd name="T88" fmla="*/ 226 w 228"/>
                <a:gd name="T89" fmla="*/ 169 h 274"/>
                <a:gd name="T90" fmla="*/ 228 w 228"/>
                <a:gd name="T91" fmla="*/ 186 h 274"/>
                <a:gd name="T92" fmla="*/ 224 w 228"/>
                <a:gd name="T93" fmla="*/ 207 h 274"/>
                <a:gd name="T94" fmla="*/ 219 w 228"/>
                <a:gd name="T95" fmla="*/ 225 h 274"/>
                <a:gd name="T96" fmla="*/ 208 w 228"/>
                <a:gd name="T97" fmla="*/ 239 h 274"/>
                <a:gd name="T98" fmla="*/ 177 w 228"/>
                <a:gd name="T99" fmla="*/ 261 h 274"/>
                <a:gd name="T100" fmla="*/ 136 w 228"/>
                <a:gd name="T101" fmla="*/ 272 h 274"/>
                <a:gd name="T102" fmla="*/ 115 w 228"/>
                <a:gd name="T103"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8" h="274">
                  <a:moveTo>
                    <a:pt x="115" y="274"/>
                  </a:moveTo>
                  <a:lnTo>
                    <a:pt x="115" y="274"/>
                  </a:lnTo>
                  <a:lnTo>
                    <a:pt x="82" y="272"/>
                  </a:lnTo>
                  <a:lnTo>
                    <a:pt x="68" y="270"/>
                  </a:lnTo>
                  <a:lnTo>
                    <a:pt x="54" y="266"/>
                  </a:lnTo>
                  <a:lnTo>
                    <a:pt x="41" y="261"/>
                  </a:lnTo>
                  <a:lnTo>
                    <a:pt x="27" y="256"/>
                  </a:lnTo>
                  <a:lnTo>
                    <a:pt x="14" y="247"/>
                  </a:lnTo>
                  <a:lnTo>
                    <a:pt x="0" y="234"/>
                  </a:lnTo>
                  <a:lnTo>
                    <a:pt x="45" y="191"/>
                  </a:lnTo>
                  <a:lnTo>
                    <a:pt x="45" y="191"/>
                  </a:lnTo>
                  <a:lnTo>
                    <a:pt x="52" y="198"/>
                  </a:lnTo>
                  <a:lnTo>
                    <a:pt x="61" y="205"/>
                  </a:lnTo>
                  <a:lnTo>
                    <a:pt x="70" y="209"/>
                  </a:lnTo>
                  <a:lnTo>
                    <a:pt x="80" y="212"/>
                  </a:lnTo>
                  <a:lnTo>
                    <a:pt x="98" y="216"/>
                  </a:lnTo>
                  <a:lnTo>
                    <a:pt x="115" y="216"/>
                  </a:lnTo>
                  <a:lnTo>
                    <a:pt x="115" y="216"/>
                  </a:lnTo>
                  <a:lnTo>
                    <a:pt x="133" y="214"/>
                  </a:lnTo>
                  <a:lnTo>
                    <a:pt x="140" y="212"/>
                  </a:lnTo>
                  <a:lnTo>
                    <a:pt x="147" y="211"/>
                  </a:lnTo>
                  <a:lnTo>
                    <a:pt x="152" y="205"/>
                  </a:lnTo>
                  <a:lnTo>
                    <a:pt x="158" y="202"/>
                  </a:lnTo>
                  <a:lnTo>
                    <a:pt x="161" y="196"/>
                  </a:lnTo>
                  <a:lnTo>
                    <a:pt x="161" y="189"/>
                  </a:lnTo>
                  <a:lnTo>
                    <a:pt x="161" y="189"/>
                  </a:lnTo>
                  <a:lnTo>
                    <a:pt x="161" y="180"/>
                  </a:lnTo>
                  <a:lnTo>
                    <a:pt x="156" y="173"/>
                  </a:lnTo>
                  <a:lnTo>
                    <a:pt x="152" y="169"/>
                  </a:lnTo>
                  <a:lnTo>
                    <a:pt x="147" y="168"/>
                  </a:lnTo>
                  <a:lnTo>
                    <a:pt x="134" y="164"/>
                  </a:lnTo>
                  <a:lnTo>
                    <a:pt x="91" y="160"/>
                  </a:lnTo>
                  <a:lnTo>
                    <a:pt x="91" y="160"/>
                  </a:lnTo>
                  <a:lnTo>
                    <a:pt x="73" y="157"/>
                  </a:lnTo>
                  <a:lnTo>
                    <a:pt x="59" y="153"/>
                  </a:lnTo>
                  <a:lnTo>
                    <a:pt x="46" y="148"/>
                  </a:lnTo>
                  <a:lnTo>
                    <a:pt x="36" y="139"/>
                  </a:lnTo>
                  <a:lnTo>
                    <a:pt x="27" y="130"/>
                  </a:lnTo>
                  <a:lnTo>
                    <a:pt x="19" y="117"/>
                  </a:lnTo>
                  <a:lnTo>
                    <a:pt x="16" y="103"/>
                  </a:lnTo>
                  <a:lnTo>
                    <a:pt x="14" y="85"/>
                  </a:lnTo>
                  <a:lnTo>
                    <a:pt x="14" y="85"/>
                  </a:lnTo>
                  <a:lnTo>
                    <a:pt x="14" y="74"/>
                  </a:lnTo>
                  <a:lnTo>
                    <a:pt x="16" y="65"/>
                  </a:lnTo>
                  <a:lnTo>
                    <a:pt x="19" y="56"/>
                  </a:lnTo>
                  <a:lnTo>
                    <a:pt x="23" y="49"/>
                  </a:lnTo>
                  <a:lnTo>
                    <a:pt x="32" y="35"/>
                  </a:lnTo>
                  <a:lnTo>
                    <a:pt x="45" y="22"/>
                  </a:lnTo>
                  <a:lnTo>
                    <a:pt x="61" y="13"/>
                  </a:lnTo>
                  <a:lnTo>
                    <a:pt x="79" y="6"/>
                  </a:lnTo>
                  <a:lnTo>
                    <a:pt x="97" y="2"/>
                  </a:lnTo>
                  <a:lnTo>
                    <a:pt x="116" y="0"/>
                  </a:lnTo>
                  <a:lnTo>
                    <a:pt x="116" y="0"/>
                  </a:lnTo>
                  <a:lnTo>
                    <a:pt x="147" y="2"/>
                  </a:lnTo>
                  <a:lnTo>
                    <a:pt x="161" y="4"/>
                  </a:lnTo>
                  <a:lnTo>
                    <a:pt x="174" y="8"/>
                  </a:lnTo>
                  <a:lnTo>
                    <a:pt x="186" y="11"/>
                  </a:lnTo>
                  <a:lnTo>
                    <a:pt x="197" y="17"/>
                  </a:lnTo>
                  <a:lnTo>
                    <a:pt x="208" y="24"/>
                  </a:lnTo>
                  <a:lnTo>
                    <a:pt x="219" y="31"/>
                  </a:lnTo>
                  <a:lnTo>
                    <a:pt x="177" y="72"/>
                  </a:lnTo>
                  <a:lnTo>
                    <a:pt x="177" y="72"/>
                  </a:lnTo>
                  <a:lnTo>
                    <a:pt x="172" y="69"/>
                  </a:lnTo>
                  <a:lnTo>
                    <a:pt x="165" y="63"/>
                  </a:lnTo>
                  <a:lnTo>
                    <a:pt x="151" y="58"/>
                  </a:lnTo>
                  <a:lnTo>
                    <a:pt x="133" y="56"/>
                  </a:lnTo>
                  <a:lnTo>
                    <a:pt x="116" y="54"/>
                  </a:lnTo>
                  <a:lnTo>
                    <a:pt x="116" y="54"/>
                  </a:lnTo>
                  <a:lnTo>
                    <a:pt x="107" y="56"/>
                  </a:lnTo>
                  <a:lnTo>
                    <a:pt x="98" y="58"/>
                  </a:lnTo>
                  <a:lnTo>
                    <a:pt x="93" y="60"/>
                  </a:lnTo>
                  <a:lnTo>
                    <a:pt x="88" y="63"/>
                  </a:lnTo>
                  <a:lnTo>
                    <a:pt x="82" y="67"/>
                  </a:lnTo>
                  <a:lnTo>
                    <a:pt x="80" y="71"/>
                  </a:lnTo>
                  <a:lnTo>
                    <a:pt x="79" y="76"/>
                  </a:lnTo>
                  <a:lnTo>
                    <a:pt x="79" y="81"/>
                  </a:lnTo>
                  <a:lnTo>
                    <a:pt x="79" y="81"/>
                  </a:lnTo>
                  <a:lnTo>
                    <a:pt x="79" y="90"/>
                  </a:lnTo>
                  <a:lnTo>
                    <a:pt x="84" y="96"/>
                  </a:lnTo>
                  <a:lnTo>
                    <a:pt x="93" y="101"/>
                  </a:lnTo>
                  <a:lnTo>
                    <a:pt x="106" y="103"/>
                  </a:lnTo>
                  <a:lnTo>
                    <a:pt x="147" y="108"/>
                  </a:lnTo>
                  <a:lnTo>
                    <a:pt x="147" y="108"/>
                  </a:lnTo>
                  <a:lnTo>
                    <a:pt x="167" y="110"/>
                  </a:lnTo>
                  <a:lnTo>
                    <a:pt x="183" y="115"/>
                  </a:lnTo>
                  <a:lnTo>
                    <a:pt x="195" y="123"/>
                  </a:lnTo>
                  <a:lnTo>
                    <a:pt x="206" y="132"/>
                  </a:lnTo>
                  <a:lnTo>
                    <a:pt x="215" y="142"/>
                  </a:lnTo>
                  <a:lnTo>
                    <a:pt x="222" y="155"/>
                  </a:lnTo>
                  <a:lnTo>
                    <a:pt x="226" y="169"/>
                  </a:lnTo>
                  <a:lnTo>
                    <a:pt x="228" y="186"/>
                  </a:lnTo>
                  <a:lnTo>
                    <a:pt x="228" y="186"/>
                  </a:lnTo>
                  <a:lnTo>
                    <a:pt x="226" y="196"/>
                  </a:lnTo>
                  <a:lnTo>
                    <a:pt x="224" y="207"/>
                  </a:lnTo>
                  <a:lnTo>
                    <a:pt x="222" y="216"/>
                  </a:lnTo>
                  <a:lnTo>
                    <a:pt x="219" y="225"/>
                  </a:lnTo>
                  <a:lnTo>
                    <a:pt x="213" y="232"/>
                  </a:lnTo>
                  <a:lnTo>
                    <a:pt x="208" y="239"/>
                  </a:lnTo>
                  <a:lnTo>
                    <a:pt x="194" y="252"/>
                  </a:lnTo>
                  <a:lnTo>
                    <a:pt x="177" y="261"/>
                  </a:lnTo>
                  <a:lnTo>
                    <a:pt x="158" y="268"/>
                  </a:lnTo>
                  <a:lnTo>
                    <a:pt x="136" y="272"/>
                  </a:lnTo>
                  <a:lnTo>
                    <a:pt x="115" y="274"/>
                  </a:lnTo>
                  <a:lnTo>
                    <a:pt x="115" y="274"/>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1" name="Freeform 171"/>
            <p:cNvSpPr>
              <a:spLocks/>
            </p:cNvSpPr>
            <p:nvPr/>
          </p:nvSpPr>
          <p:spPr bwMode="auto">
            <a:xfrm>
              <a:off x="7350126" y="4800600"/>
              <a:ext cx="165100" cy="215900"/>
            </a:xfrm>
            <a:custGeom>
              <a:avLst/>
              <a:gdLst>
                <a:gd name="T0" fmla="*/ 120 w 208"/>
                <a:gd name="T1" fmla="*/ 274 h 274"/>
                <a:gd name="T2" fmla="*/ 79 w 208"/>
                <a:gd name="T3" fmla="*/ 266 h 274"/>
                <a:gd name="T4" fmla="*/ 59 w 208"/>
                <a:gd name="T5" fmla="*/ 259 h 274"/>
                <a:gd name="T6" fmla="*/ 40 w 208"/>
                <a:gd name="T7" fmla="*/ 245 h 274"/>
                <a:gd name="T8" fmla="*/ 23 w 208"/>
                <a:gd name="T9" fmla="*/ 227 h 274"/>
                <a:gd name="T10" fmla="*/ 11 w 208"/>
                <a:gd name="T11" fmla="*/ 203 h 274"/>
                <a:gd name="T12" fmla="*/ 4 w 208"/>
                <a:gd name="T13" fmla="*/ 173 h 274"/>
                <a:gd name="T14" fmla="*/ 0 w 208"/>
                <a:gd name="T15" fmla="*/ 137 h 274"/>
                <a:gd name="T16" fmla="*/ 2 w 208"/>
                <a:gd name="T17" fmla="*/ 117 h 274"/>
                <a:gd name="T18" fmla="*/ 7 w 208"/>
                <a:gd name="T19" fmla="*/ 83 h 274"/>
                <a:gd name="T20" fmla="*/ 18 w 208"/>
                <a:gd name="T21" fmla="*/ 56 h 274"/>
                <a:gd name="T22" fmla="*/ 32 w 208"/>
                <a:gd name="T23" fmla="*/ 36 h 274"/>
                <a:gd name="T24" fmla="*/ 49 w 208"/>
                <a:gd name="T25" fmla="*/ 20 h 274"/>
                <a:gd name="T26" fmla="*/ 68 w 208"/>
                <a:gd name="T27" fmla="*/ 9 h 274"/>
                <a:gd name="T28" fmla="*/ 99 w 208"/>
                <a:gd name="T29" fmla="*/ 2 h 274"/>
                <a:gd name="T30" fmla="*/ 120 w 208"/>
                <a:gd name="T31" fmla="*/ 0 h 274"/>
                <a:gd name="T32" fmla="*/ 146 w 208"/>
                <a:gd name="T33" fmla="*/ 2 h 274"/>
                <a:gd name="T34" fmla="*/ 169 w 208"/>
                <a:gd name="T35" fmla="*/ 9 h 274"/>
                <a:gd name="T36" fmla="*/ 189 w 208"/>
                <a:gd name="T37" fmla="*/ 20 h 274"/>
                <a:gd name="T38" fmla="*/ 208 w 208"/>
                <a:gd name="T39" fmla="*/ 36 h 274"/>
                <a:gd name="T40" fmla="*/ 164 w 208"/>
                <a:gd name="T41" fmla="*/ 81 h 274"/>
                <a:gd name="T42" fmla="*/ 142 w 208"/>
                <a:gd name="T43" fmla="*/ 65 h 274"/>
                <a:gd name="T44" fmla="*/ 120 w 208"/>
                <a:gd name="T45" fmla="*/ 60 h 274"/>
                <a:gd name="T46" fmla="*/ 108 w 208"/>
                <a:gd name="T47" fmla="*/ 62 h 274"/>
                <a:gd name="T48" fmla="*/ 90 w 208"/>
                <a:gd name="T49" fmla="*/ 71 h 274"/>
                <a:gd name="T50" fmla="*/ 83 w 208"/>
                <a:gd name="T51" fmla="*/ 78 h 274"/>
                <a:gd name="T52" fmla="*/ 70 w 208"/>
                <a:gd name="T53" fmla="*/ 101 h 274"/>
                <a:gd name="T54" fmla="*/ 67 w 208"/>
                <a:gd name="T55" fmla="*/ 137 h 274"/>
                <a:gd name="T56" fmla="*/ 68 w 208"/>
                <a:gd name="T57" fmla="*/ 155 h 274"/>
                <a:gd name="T58" fmla="*/ 76 w 208"/>
                <a:gd name="T59" fmla="*/ 186 h 274"/>
                <a:gd name="T60" fmla="*/ 83 w 208"/>
                <a:gd name="T61" fmla="*/ 196 h 274"/>
                <a:gd name="T62" fmla="*/ 99 w 208"/>
                <a:gd name="T63" fmla="*/ 209 h 274"/>
                <a:gd name="T64" fmla="*/ 120 w 208"/>
                <a:gd name="T65" fmla="*/ 212 h 274"/>
                <a:gd name="T66" fmla="*/ 131 w 208"/>
                <a:gd name="T67" fmla="*/ 212 h 274"/>
                <a:gd name="T68" fmla="*/ 153 w 208"/>
                <a:gd name="T69" fmla="*/ 202 h 274"/>
                <a:gd name="T70" fmla="*/ 208 w 208"/>
                <a:gd name="T71" fmla="*/ 238 h 274"/>
                <a:gd name="T72" fmla="*/ 199 w 208"/>
                <a:gd name="T73" fmla="*/ 245 h 274"/>
                <a:gd name="T74" fmla="*/ 180 w 208"/>
                <a:gd name="T75" fmla="*/ 259 h 274"/>
                <a:gd name="T76" fmla="*/ 158 w 208"/>
                <a:gd name="T77" fmla="*/ 268 h 274"/>
                <a:gd name="T78" fmla="*/ 133 w 208"/>
                <a:gd name="T79" fmla="*/ 272 h 274"/>
                <a:gd name="T80" fmla="*/ 120 w 208"/>
                <a:gd name="T8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8" h="274">
                  <a:moveTo>
                    <a:pt x="120" y="274"/>
                  </a:moveTo>
                  <a:lnTo>
                    <a:pt x="120" y="274"/>
                  </a:lnTo>
                  <a:lnTo>
                    <a:pt x="99" y="272"/>
                  </a:lnTo>
                  <a:lnTo>
                    <a:pt x="79" y="266"/>
                  </a:lnTo>
                  <a:lnTo>
                    <a:pt x="68" y="263"/>
                  </a:lnTo>
                  <a:lnTo>
                    <a:pt x="59" y="259"/>
                  </a:lnTo>
                  <a:lnTo>
                    <a:pt x="49" y="252"/>
                  </a:lnTo>
                  <a:lnTo>
                    <a:pt x="40" y="245"/>
                  </a:lnTo>
                  <a:lnTo>
                    <a:pt x="32" y="238"/>
                  </a:lnTo>
                  <a:lnTo>
                    <a:pt x="23" y="227"/>
                  </a:lnTo>
                  <a:lnTo>
                    <a:pt x="18" y="216"/>
                  </a:lnTo>
                  <a:lnTo>
                    <a:pt x="11" y="203"/>
                  </a:lnTo>
                  <a:lnTo>
                    <a:pt x="7" y="189"/>
                  </a:lnTo>
                  <a:lnTo>
                    <a:pt x="4" y="173"/>
                  </a:lnTo>
                  <a:lnTo>
                    <a:pt x="2" y="155"/>
                  </a:lnTo>
                  <a:lnTo>
                    <a:pt x="0" y="137"/>
                  </a:lnTo>
                  <a:lnTo>
                    <a:pt x="0" y="137"/>
                  </a:lnTo>
                  <a:lnTo>
                    <a:pt x="2" y="117"/>
                  </a:lnTo>
                  <a:lnTo>
                    <a:pt x="4" y="99"/>
                  </a:lnTo>
                  <a:lnTo>
                    <a:pt x="7" y="83"/>
                  </a:lnTo>
                  <a:lnTo>
                    <a:pt x="11" y="69"/>
                  </a:lnTo>
                  <a:lnTo>
                    <a:pt x="18" y="56"/>
                  </a:lnTo>
                  <a:lnTo>
                    <a:pt x="23" y="45"/>
                  </a:lnTo>
                  <a:lnTo>
                    <a:pt x="32" y="36"/>
                  </a:lnTo>
                  <a:lnTo>
                    <a:pt x="40" y="27"/>
                  </a:lnTo>
                  <a:lnTo>
                    <a:pt x="49" y="20"/>
                  </a:lnTo>
                  <a:lnTo>
                    <a:pt x="59" y="15"/>
                  </a:lnTo>
                  <a:lnTo>
                    <a:pt x="68" y="9"/>
                  </a:lnTo>
                  <a:lnTo>
                    <a:pt x="79" y="6"/>
                  </a:lnTo>
                  <a:lnTo>
                    <a:pt x="99" y="2"/>
                  </a:lnTo>
                  <a:lnTo>
                    <a:pt x="120" y="0"/>
                  </a:lnTo>
                  <a:lnTo>
                    <a:pt x="120" y="0"/>
                  </a:lnTo>
                  <a:lnTo>
                    <a:pt x="133" y="0"/>
                  </a:lnTo>
                  <a:lnTo>
                    <a:pt x="146" y="2"/>
                  </a:lnTo>
                  <a:lnTo>
                    <a:pt x="158" y="6"/>
                  </a:lnTo>
                  <a:lnTo>
                    <a:pt x="169" y="9"/>
                  </a:lnTo>
                  <a:lnTo>
                    <a:pt x="180" y="13"/>
                  </a:lnTo>
                  <a:lnTo>
                    <a:pt x="189" y="20"/>
                  </a:lnTo>
                  <a:lnTo>
                    <a:pt x="199" y="27"/>
                  </a:lnTo>
                  <a:lnTo>
                    <a:pt x="208" y="36"/>
                  </a:lnTo>
                  <a:lnTo>
                    <a:pt x="164" y="81"/>
                  </a:lnTo>
                  <a:lnTo>
                    <a:pt x="164" y="81"/>
                  </a:lnTo>
                  <a:lnTo>
                    <a:pt x="153" y="72"/>
                  </a:lnTo>
                  <a:lnTo>
                    <a:pt x="142" y="65"/>
                  </a:lnTo>
                  <a:lnTo>
                    <a:pt x="131" y="62"/>
                  </a:lnTo>
                  <a:lnTo>
                    <a:pt x="120" y="60"/>
                  </a:lnTo>
                  <a:lnTo>
                    <a:pt x="120" y="60"/>
                  </a:lnTo>
                  <a:lnTo>
                    <a:pt x="108" y="62"/>
                  </a:lnTo>
                  <a:lnTo>
                    <a:pt x="99" y="65"/>
                  </a:lnTo>
                  <a:lnTo>
                    <a:pt x="90" y="71"/>
                  </a:lnTo>
                  <a:lnTo>
                    <a:pt x="83" y="78"/>
                  </a:lnTo>
                  <a:lnTo>
                    <a:pt x="83" y="78"/>
                  </a:lnTo>
                  <a:lnTo>
                    <a:pt x="76" y="88"/>
                  </a:lnTo>
                  <a:lnTo>
                    <a:pt x="70" y="101"/>
                  </a:lnTo>
                  <a:lnTo>
                    <a:pt x="68" y="117"/>
                  </a:lnTo>
                  <a:lnTo>
                    <a:pt x="67" y="137"/>
                  </a:lnTo>
                  <a:lnTo>
                    <a:pt x="67" y="137"/>
                  </a:lnTo>
                  <a:lnTo>
                    <a:pt x="68" y="155"/>
                  </a:lnTo>
                  <a:lnTo>
                    <a:pt x="70" y="171"/>
                  </a:lnTo>
                  <a:lnTo>
                    <a:pt x="76" y="186"/>
                  </a:lnTo>
                  <a:lnTo>
                    <a:pt x="83" y="196"/>
                  </a:lnTo>
                  <a:lnTo>
                    <a:pt x="83" y="196"/>
                  </a:lnTo>
                  <a:lnTo>
                    <a:pt x="90" y="203"/>
                  </a:lnTo>
                  <a:lnTo>
                    <a:pt x="99" y="209"/>
                  </a:lnTo>
                  <a:lnTo>
                    <a:pt x="108" y="212"/>
                  </a:lnTo>
                  <a:lnTo>
                    <a:pt x="120" y="212"/>
                  </a:lnTo>
                  <a:lnTo>
                    <a:pt x="120" y="212"/>
                  </a:lnTo>
                  <a:lnTo>
                    <a:pt x="131" y="212"/>
                  </a:lnTo>
                  <a:lnTo>
                    <a:pt x="142" y="209"/>
                  </a:lnTo>
                  <a:lnTo>
                    <a:pt x="153" y="202"/>
                  </a:lnTo>
                  <a:lnTo>
                    <a:pt x="164" y="193"/>
                  </a:lnTo>
                  <a:lnTo>
                    <a:pt x="208" y="238"/>
                  </a:lnTo>
                  <a:lnTo>
                    <a:pt x="208" y="238"/>
                  </a:lnTo>
                  <a:lnTo>
                    <a:pt x="199" y="245"/>
                  </a:lnTo>
                  <a:lnTo>
                    <a:pt x="189" y="252"/>
                  </a:lnTo>
                  <a:lnTo>
                    <a:pt x="180" y="259"/>
                  </a:lnTo>
                  <a:lnTo>
                    <a:pt x="169" y="265"/>
                  </a:lnTo>
                  <a:lnTo>
                    <a:pt x="158" y="268"/>
                  </a:lnTo>
                  <a:lnTo>
                    <a:pt x="146" y="272"/>
                  </a:lnTo>
                  <a:lnTo>
                    <a:pt x="133" y="272"/>
                  </a:lnTo>
                  <a:lnTo>
                    <a:pt x="120" y="274"/>
                  </a:lnTo>
                  <a:lnTo>
                    <a:pt x="120" y="274"/>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2" name="Rectangle 172"/>
            <p:cNvSpPr>
              <a:spLocks noChangeArrowheads="1"/>
            </p:cNvSpPr>
            <p:nvPr/>
          </p:nvSpPr>
          <p:spPr bwMode="auto">
            <a:xfrm>
              <a:off x="7553326" y="4954588"/>
              <a:ext cx="61913" cy="58738"/>
            </a:xfrm>
            <a:prstGeom prst="rect">
              <a:avLst/>
            </a:prstGeom>
            <a:solidFill>
              <a:srgbClr val="005C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3" name="Freeform 173"/>
            <p:cNvSpPr>
              <a:spLocks/>
            </p:cNvSpPr>
            <p:nvPr/>
          </p:nvSpPr>
          <p:spPr bwMode="auto">
            <a:xfrm>
              <a:off x="7650163" y="4800600"/>
              <a:ext cx="180975" cy="215900"/>
            </a:xfrm>
            <a:custGeom>
              <a:avLst/>
              <a:gdLst>
                <a:gd name="T0" fmla="*/ 115 w 228"/>
                <a:gd name="T1" fmla="*/ 274 h 274"/>
                <a:gd name="T2" fmla="*/ 68 w 228"/>
                <a:gd name="T3" fmla="*/ 270 h 274"/>
                <a:gd name="T4" fmla="*/ 40 w 228"/>
                <a:gd name="T5" fmla="*/ 261 h 274"/>
                <a:gd name="T6" fmla="*/ 13 w 228"/>
                <a:gd name="T7" fmla="*/ 247 h 274"/>
                <a:gd name="T8" fmla="*/ 43 w 228"/>
                <a:gd name="T9" fmla="*/ 191 h 274"/>
                <a:gd name="T10" fmla="*/ 52 w 228"/>
                <a:gd name="T11" fmla="*/ 198 h 274"/>
                <a:gd name="T12" fmla="*/ 70 w 228"/>
                <a:gd name="T13" fmla="*/ 209 h 274"/>
                <a:gd name="T14" fmla="*/ 99 w 228"/>
                <a:gd name="T15" fmla="*/ 216 h 274"/>
                <a:gd name="T16" fmla="*/ 115 w 228"/>
                <a:gd name="T17" fmla="*/ 216 h 274"/>
                <a:gd name="T18" fmla="*/ 140 w 228"/>
                <a:gd name="T19" fmla="*/ 212 h 274"/>
                <a:gd name="T20" fmla="*/ 153 w 228"/>
                <a:gd name="T21" fmla="*/ 205 h 274"/>
                <a:gd name="T22" fmla="*/ 162 w 228"/>
                <a:gd name="T23" fmla="*/ 196 h 274"/>
                <a:gd name="T24" fmla="*/ 162 w 228"/>
                <a:gd name="T25" fmla="*/ 189 h 274"/>
                <a:gd name="T26" fmla="*/ 156 w 228"/>
                <a:gd name="T27" fmla="*/ 173 h 274"/>
                <a:gd name="T28" fmla="*/ 147 w 228"/>
                <a:gd name="T29" fmla="*/ 168 h 274"/>
                <a:gd name="T30" fmla="*/ 92 w 228"/>
                <a:gd name="T31" fmla="*/ 160 h 274"/>
                <a:gd name="T32" fmla="*/ 74 w 228"/>
                <a:gd name="T33" fmla="*/ 157 h 274"/>
                <a:gd name="T34" fmla="*/ 47 w 228"/>
                <a:gd name="T35" fmla="*/ 148 h 274"/>
                <a:gd name="T36" fmla="*/ 27 w 228"/>
                <a:gd name="T37" fmla="*/ 130 h 274"/>
                <a:gd name="T38" fmla="*/ 16 w 228"/>
                <a:gd name="T39" fmla="*/ 103 h 274"/>
                <a:gd name="T40" fmla="*/ 14 w 228"/>
                <a:gd name="T41" fmla="*/ 85 h 274"/>
                <a:gd name="T42" fmla="*/ 16 w 228"/>
                <a:gd name="T43" fmla="*/ 65 h 274"/>
                <a:gd name="T44" fmla="*/ 23 w 228"/>
                <a:gd name="T45" fmla="*/ 49 h 274"/>
                <a:gd name="T46" fmla="*/ 45 w 228"/>
                <a:gd name="T47" fmla="*/ 22 h 274"/>
                <a:gd name="T48" fmla="*/ 79 w 228"/>
                <a:gd name="T49" fmla="*/ 6 h 274"/>
                <a:gd name="T50" fmla="*/ 117 w 228"/>
                <a:gd name="T51" fmla="*/ 0 h 274"/>
                <a:gd name="T52" fmla="*/ 147 w 228"/>
                <a:gd name="T53" fmla="*/ 2 h 274"/>
                <a:gd name="T54" fmla="*/ 174 w 228"/>
                <a:gd name="T55" fmla="*/ 8 h 274"/>
                <a:gd name="T56" fmla="*/ 198 w 228"/>
                <a:gd name="T57" fmla="*/ 17 h 274"/>
                <a:gd name="T58" fmla="*/ 219 w 228"/>
                <a:gd name="T59" fmla="*/ 31 h 274"/>
                <a:gd name="T60" fmla="*/ 178 w 228"/>
                <a:gd name="T61" fmla="*/ 72 h 274"/>
                <a:gd name="T62" fmla="*/ 165 w 228"/>
                <a:gd name="T63" fmla="*/ 63 h 274"/>
                <a:gd name="T64" fmla="*/ 133 w 228"/>
                <a:gd name="T65" fmla="*/ 56 h 274"/>
                <a:gd name="T66" fmla="*/ 117 w 228"/>
                <a:gd name="T67" fmla="*/ 54 h 274"/>
                <a:gd name="T68" fmla="*/ 99 w 228"/>
                <a:gd name="T69" fmla="*/ 58 h 274"/>
                <a:gd name="T70" fmla="*/ 88 w 228"/>
                <a:gd name="T71" fmla="*/ 63 h 274"/>
                <a:gd name="T72" fmla="*/ 81 w 228"/>
                <a:gd name="T73" fmla="*/ 71 h 274"/>
                <a:gd name="T74" fmla="*/ 79 w 228"/>
                <a:gd name="T75" fmla="*/ 81 h 274"/>
                <a:gd name="T76" fmla="*/ 79 w 228"/>
                <a:gd name="T77" fmla="*/ 90 h 274"/>
                <a:gd name="T78" fmla="*/ 94 w 228"/>
                <a:gd name="T79" fmla="*/ 101 h 274"/>
                <a:gd name="T80" fmla="*/ 147 w 228"/>
                <a:gd name="T81" fmla="*/ 108 h 274"/>
                <a:gd name="T82" fmla="*/ 167 w 228"/>
                <a:gd name="T83" fmla="*/ 110 h 274"/>
                <a:gd name="T84" fmla="*/ 196 w 228"/>
                <a:gd name="T85" fmla="*/ 123 h 274"/>
                <a:gd name="T86" fmla="*/ 216 w 228"/>
                <a:gd name="T87" fmla="*/ 142 h 274"/>
                <a:gd name="T88" fmla="*/ 226 w 228"/>
                <a:gd name="T89" fmla="*/ 169 h 274"/>
                <a:gd name="T90" fmla="*/ 228 w 228"/>
                <a:gd name="T91" fmla="*/ 186 h 274"/>
                <a:gd name="T92" fmla="*/ 225 w 228"/>
                <a:gd name="T93" fmla="*/ 207 h 274"/>
                <a:gd name="T94" fmla="*/ 219 w 228"/>
                <a:gd name="T95" fmla="*/ 225 h 274"/>
                <a:gd name="T96" fmla="*/ 209 w 228"/>
                <a:gd name="T97" fmla="*/ 239 h 274"/>
                <a:gd name="T98" fmla="*/ 178 w 228"/>
                <a:gd name="T99" fmla="*/ 261 h 274"/>
                <a:gd name="T100" fmla="*/ 137 w 228"/>
                <a:gd name="T101" fmla="*/ 272 h 274"/>
                <a:gd name="T102" fmla="*/ 115 w 228"/>
                <a:gd name="T103"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8" h="274">
                  <a:moveTo>
                    <a:pt x="115" y="274"/>
                  </a:moveTo>
                  <a:lnTo>
                    <a:pt x="115" y="274"/>
                  </a:lnTo>
                  <a:lnTo>
                    <a:pt x="83" y="272"/>
                  </a:lnTo>
                  <a:lnTo>
                    <a:pt x="68" y="270"/>
                  </a:lnTo>
                  <a:lnTo>
                    <a:pt x="54" y="266"/>
                  </a:lnTo>
                  <a:lnTo>
                    <a:pt x="40" y="261"/>
                  </a:lnTo>
                  <a:lnTo>
                    <a:pt x="27" y="256"/>
                  </a:lnTo>
                  <a:lnTo>
                    <a:pt x="13" y="247"/>
                  </a:lnTo>
                  <a:lnTo>
                    <a:pt x="0" y="234"/>
                  </a:lnTo>
                  <a:lnTo>
                    <a:pt x="43" y="191"/>
                  </a:lnTo>
                  <a:lnTo>
                    <a:pt x="43" y="191"/>
                  </a:lnTo>
                  <a:lnTo>
                    <a:pt x="52" y="198"/>
                  </a:lnTo>
                  <a:lnTo>
                    <a:pt x="61" y="205"/>
                  </a:lnTo>
                  <a:lnTo>
                    <a:pt x="70" y="209"/>
                  </a:lnTo>
                  <a:lnTo>
                    <a:pt x="79" y="212"/>
                  </a:lnTo>
                  <a:lnTo>
                    <a:pt x="99" y="216"/>
                  </a:lnTo>
                  <a:lnTo>
                    <a:pt x="115" y="216"/>
                  </a:lnTo>
                  <a:lnTo>
                    <a:pt x="115" y="216"/>
                  </a:lnTo>
                  <a:lnTo>
                    <a:pt x="133" y="214"/>
                  </a:lnTo>
                  <a:lnTo>
                    <a:pt x="140" y="212"/>
                  </a:lnTo>
                  <a:lnTo>
                    <a:pt x="147" y="211"/>
                  </a:lnTo>
                  <a:lnTo>
                    <a:pt x="153" y="205"/>
                  </a:lnTo>
                  <a:lnTo>
                    <a:pt x="158" y="202"/>
                  </a:lnTo>
                  <a:lnTo>
                    <a:pt x="162" y="196"/>
                  </a:lnTo>
                  <a:lnTo>
                    <a:pt x="162" y="189"/>
                  </a:lnTo>
                  <a:lnTo>
                    <a:pt x="162" y="189"/>
                  </a:lnTo>
                  <a:lnTo>
                    <a:pt x="162" y="180"/>
                  </a:lnTo>
                  <a:lnTo>
                    <a:pt x="156" y="173"/>
                  </a:lnTo>
                  <a:lnTo>
                    <a:pt x="153" y="169"/>
                  </a:lnTo>
                  <a:lnTo>
                    <a:pt x="147" y="168"/>
                  </a:lnTo>
                  <a:lnTo>
                    <a:pt x="135" y="164"/>
                  </a:lnTo>
                  <a:lnTo>
                    <a:pt x="92" y="160"/>
                  </a:lnTo>
                  <a:lnTo>
                    <a:pt x="92" y="160"/>
                  </a:lnTo>
                  <a:lnTo>
                    <a:pt x="74" y="157"/>
                  </a:lnTo>
                  <a:lnTo>
                    <a:pt x="59" y="153"/>
                  </a:lnTo>
                  <a:lnTo>
                    <a:pt x="47" y="148"/>
                  </a:lnTo>
                  <a:lnTo>
                    <a:pt x="34" y="139"/>
                  </a:lnTo>
                  <a:lnTo>
                    <a:pt x="27" y="130"/>
                  </a:lnTo>
                  <a:lnTo>
                    <a:pt x="20" y="117"/>
                  </a:lnTo>
                  <a:lnTo>
                    <a:pt x="16" y="103"/>
                  </a:lnTo>
                  <a:lnTo>
                    <a:pt x="14" y="85"/>
                  </a:lnTo>
                  <a:lnTo>
                    <a:pt x="14" y="85"/>
                  </a:lnTo>
                  <a:lnTo>
                    <a:pt x="14" y="74"/>
                  </a:lnTo>
                  <a:lnTo>
                    <a:pt x="16" y="65"/>
                  </a:lnTo>
                  <a:lnTo>
                    <a:pt x="20" y="56"/>
                  </a:lnTo>
                  <a:lnTo>
                    <a:pt x="23" y="49"/>
                  </a:lnTo>
                  <a:lnTo>
                    <a:pt x="32" y="35"/>
                  </a:lnTo>
                  <a:lnTo>
                    <a:pt x="45" y="22"/>
                  </a:lnTo>
                  <a:lnTo>
                    <a:pt x="61" y="13"/>
                  </a:lnTo>
                  <a:lnTo>
                    <a:pt x="79" y="6"/>
                  </a:lnTo>
                  <a:lnTo>
                    <a:pt x="97" y="2"/>
                  </a:lnTo>
                  <a:lnTo>
                    <a:pt x="117" y="0"/>
                  </a:lnTo>
                  <a:lnTo>
                    <a:pt x="117" y="0"/>
                  </a:lnTo>
                  <a:lnTo>
                    <a:pt x="147" y="2"/>
                  </a:lnTo>
                  <a:lnTo>
                    <a:pt x="162" y="4"/>
                  </a:lnTo>
                  <a:lnTo>
                    <a:pt x="174" y="8"/>
                  </a:lnTo>
                  <a:lnTo>
                    <a:pt x="187" y="11"/>
                  </a:lnTo>
                  <a:lnTo>
                    <a:pt x="198" y="17"/>
                  </a:lnTo>
                  <a:lnTo>
                    <a:pt x="209" y="24"/>
                  </a:lnTo>
                  <a:lnTo>
                    <a:pt x="219" y="31"/>
                  </a:lnTo>
                  <a:lnTo>
                    <a:pt x="178" y="72"/>
                  </a:lnTo>
                  <a:lnTo>
                    <a:pt x="178" y="72"/>
                  </a:lnTo>
                  <a:lnTo>
                    <a:pt x="173" y="69"/>
                  </a:lnTo>
                  <a:lnTo>
                    <a:pt x="165" y="63"/>
                  </a:lnTo>
                  <a:lnTo>
                    <a:pt x="151" y="58"/>
                  </a:lnTo>
                  <a:lnTo>
                    <a:pt x="133" y="56"/>
                  </a:lnTo>
                  <a:lnTo>
                    <a:pt x="117" y="54"/>
                  </a:lnTo>
                  <a:lnTo>
                    <a:pt x="117" y="54"/>
                  </a:lnTo>
                  <a:lnTo>
                    <a:pt x="106" y="56"/>
                  </a:lnTo>
                  <a:lnTo>
                    <a:pt x="99" y="58"/>
                  </a:lnTo>
                  <a:lnTo>
                    <a:pt x="92" y="60"/>
                  </a:lnTo>
                  <a:lnTo>
                    <a:pt x="88" y="63"/>
                  </a:lnTo>
                  <a:lnTo>
                    <a:pt x="83" y="67"/>
                  </a:lnTo>
                  <a:lnTo>
                    <a:pt x="81" y="71"/>
                  </a:lnTo>
                  <a:lnTo>
                    <a:pt x="79" y="76"/>
                  </a:lnTo>
                  <a:lnTo>
                    <a:pt x="79" y="81"/>
                  </a:lnTo>
                  <a:lnTo>
                    <a:pt x="79" y="81"/>
                  </a:lnTo>
                  <a:lnTo>
                    <a:pt x="79" y="90"/>
                  </a:lnTo>
                  <a:lnTo>
                    <a:pt x="85" y="96"/>
                  </a:lnTo>
                  <a:lnTo>
                    <a:pt x="94" y="101"/>
                  </a:lnTo>
                  <a:lnTo>
                    <a:pt x="106" y="103"/>
                  </a:lnTo>
                  <a:lnTo>
                    <a:pt x="147" y="108"/>
                  </a:lnTo>
                  <a:lnTo>
                    <a:pt x="147" y="108"/>
                  </a:lnTo>
                  <a:lnTo>
                    <a:pt x="167" y="110"/>
                  </a:lnTo>
                  <a:lnTo>
                    <a:pt x="183" y="115"/>
                  </a:lnTo>
                  <a:lnTo>
                    <a:pt x="196" y="123"/>
                  </a:lnTo>
                  <a:lnTo>
                    <a:pt x="207" y="132"/>
                  </a:lnTo>
                  <a:lnTo>
                    <a:pt x="216" y="142"/>
                  </a:lnTo>
                  <a:lnTo>
                    <a:pt x="223" y="155"/>
                  </a:lnTo>
                  <a:lnTo>
                    <a:pt x="226" y="169"/>
                  </a:lnTo>
                  <a:lnTo>
                    <a:pt x="228" y="186"/>
                  </a:lnTo>
                  <a:lnTo>
                    <a:pt x="228" y="186"/>
                  </a:lnTo>
                  <a:lnTo>
                    <a:pt x="226" y="196"/>
                  </a:lnTo>
                  <a:lnTo>
                    <a:pt x="225" y="207"/>
                  </a:lnTo>
                  <a:lnTo>
                    <a:pt x="223" y="216"/>
                  </a:lnTo>
                  <a:lnTo>
                    <a:pt x="219" y="225"/>
                  </a:lnTo>
                  <a:lnTo>
                    <a:pt x="214" y="232"/>
                  </a:lnTo>
                  <a:lnTo>
                    <a:pt x="209" y="239"/>
                  </a:lnTo>
                  <a:lnTo>
                    <a:pt x="194" y="252"/>
                  </a:lnTo>
                  <a:lnTo>
                    <a:pt x="178" y="261"/>
                  </a:lnTo>
                  <a:lnTo>
                    <a:pt x="158" y="268"/>
                  </a:lnTo>
                  <a:lnTo>
                    <a:pt x="137" y="272"/>
                  </a:lnTo>
                  <a:lnTo>
                    <a:pt x="115" y="274"/>
                  </a:lnTo>
                  <a:lnTo>
                    <a:pt x="115" y="274"/>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4" name="Freeform 174"/>
            <p:cNvSpPr>
              <a:spLocks noEditPoints="1"/>
            </p:cNvSpPr>
            <p:nvPr/>
          </p:nvSpPr>
          <p:spPr bwMode="auto">
            <a:xfrm>
              <a:off x="7864476" y="4800600"/>
              <a:ext cx="185738" cy="215900"/>
            </a:xfrm>
            <a:custGeom>
              <a:avLst/>
              <a:gdLst>
                <a:gd name="T0" fmla="*/ 66 w 233"/>
                <a:gd name="T1" fmla="*/ 157 h 274"/>
                <a:gd name="T2" fmla="*/ 70 w 233"/>
                <a:gd name="T3" fmla="*/ 182 h 274"/>
                <a:gd name="T4" fmla="*/ 80 w 233"/>
                <a:gd name="T5" fmla="*/ 200 h 274"/>
                <a:gd name="T6" fmla="*/ 98 w 233"/>
                <a:gd name="T7" fmla="*/ 212 h 274"/>
                <a:gd name="T8" fmla="*/ 124 w 233"/>
                <a:gd name="T9" fmla="*/ 216 h 274"/>
                <a:gd name="T10" fmla="*/ 143 w 233"/>
                <a:gd name="T11" fmla="*/ 216 h 274"/>
                <a:gd name="T12" fmla="*/ 172 w 233"/>
                <a:gd name="T13" fmla="*/ 202 h 274"/>
                <a:gd name="T14" fmla="*/ 224 w 233"/>
                <a:gd name="T15" fmla="*/ 230 h 274"/>
                <a:gd name="T16" fmla="*/ 215 w 233"/>
                <a:gd name="T17" fmla="*/ 241 h 274"/>
                <a:gd name="T18" fmla="*/ 194 w 233"/>
                <a:gd name="T19" fmla="*/ 257 h 274"/>
                <a:gd name="T20" fmla="*/ 170 w 233"/>
                <a:gd name="T21" fmla="*/ 266 h 274"/>
                <a:gd name="T22" fmla="*/ 140 w 233"/>
                <a:gd name="T23" fmla="*/ 272 h 274"/>
                <a:gd name="T24" fmla="*/ 124 w 233"/>
                <a:gd name="T25" fmla="*/ 274 h 274"/>
                <a:gd name="T26" fmla="*/ 77 w 233"/>
                <a:gd name="T27" fmla="*/ 266 h 274"/>
                <a:gd name="T28" fmla="*/ 57 w 233"/>
                <a:gd name="T29" fmla="*/ 259 h 274"/>
                <a:gd name="T30" fmla="*/ 37 w 233"/>
                <a:gd name="T31" fmla="*/ 245 h 274"/>
                <a:gd name="T32" fmla="*/ 23 w 233"/>
                <a:gd name="T33" fmla="*/ 227 h 274"/>
                <a:gd name="T34" fmla="*/ 10 w 233"/>
                <a:gd name="T35" fmla="*/ 203 h 274"/>
                <a:gd name="T36" fmla="*/ 3 w 233"/>
                <a:gd name="T37" fmla="*/ 173 h 274"/>
                <a:gd name="T38" fmla="*/ 0 w 233"/>
                <a:gd name="T39" fmla="*/ 137 h 274"/>
                <a:gd name="T40" fmla="*/ 0 w 233"/>
                <a:gd name="T41" fmla="*/ 121 h 274"/>
                <a:gd name="T42" fmla="*/ 5 w 233"/>
                <a:gd name="T43" fmla="*/ 92 h 274"/>
                <a:gd name="T44" fmla="*/ 12 w 233"/>
                <a:gd name="T45" fmla="*/ 67 h 274"/>
                <a:gd name="T46" fmla="*/ 25 w 233"/>
                <a:gd name="T47" fmla="*/ 45 h 274"/>
                <a:gd name="T48" fmla="*/ 41 w 233"/>
                <a:gd name="T49" fmla="*/ 27 h 274"/>
                <a:gd name="T50" fmla="*/ 59 w 233"/>
                <a:gd name="T51" fmla="*/ 15 h 274"/>
                <a:gd name="T52" fmla="*/ 80 w 233"/>
                <a:gd name="T53" fmla="*/ 6 h 274"/>
                <a:gd name="T54" fmla="*/ 104 w 233"/>
                <a:gd name="T55" fmla="*/ 0 h 274"/>
                <a:gd name="T56" fmla="*/ 116 w 233"/>
                <a:gd name="T57" fmla="*/ 0 h 274"/>
                <a:gd name="T58" fmla="*/ 143 w 233"/>
                <a:gd name="T59" fmla="*/ 2 h 274"/>
                <a:gd name="T60" fmla="*/ 165 w 233"/>
                <a:gd name="T61" fmla="*/ 9 h 274"/>
                <a:gd name="T62" fmla="*/ 186 w 233"/>
                <a:gd name="T63" fmla="*/ 20 h 274"/>
                <a:gd name="T64" fmla="*/ 203 w 233"/>
                <a:gd name="T65" fmla="*/ 36 h 274"/>
                <a:gd name="T66" fmla="*/ 215 w 233"/>
                <a:gd name="T67" fmla="*/ 54 h 274"/>
                <a:gd name="T68" fmla="*/ 224 w 233"/>
                <a:gd name="T69" fmla="*/ 78 h 274"/>
                <a:gd name="T70" fmla="*/ 233 w 233"/>
                <a:gd name="T71" fmla="*/ 130 h 274"/>
                <a:gd name="T72" fmla="*/ 66 w 233"/>
                <a:gd name="T73" fmla="*/ 157 h 274"/>
                <a:gd name="T74" fmla="*/ 161 w 233"/>
                <a:gd name="T75" fmla="*/ 83 h 274"/>
                <a:gd name="T76" fmla="*/ 145 w 233"/>
                <a:gd name="T77" fmla="*/ 63 h 274"/>
                <a:gd name="T78" fmla="*/ 133 w 233"/>
                <a:gd name="T79" fmla="*/ 58 h 274"/>
                <a:gd name="T80" fmla="*/ 116 w 233"/>
                <a:gd name="T81" fmla="*/ 56 h 274"/>
                <a:gd name="T82" fmla="*/ 107 w 233"/>
                <a:gd name="T83" fmla="*/ 56 h 274"/>
                <a:gd name="T84" fmla="*/ 95 w 233"/>
                <a:gd name="T85" fmla="*/ 60 h 274"/>
                <a:gd name="T86" fmla="*/ 79 w 233"/>
                <a:gd name="T87" fmla="*/ 72 h 274"/>
                <a:gd name="T88" fmla="*/ 71 w 233"/>
                <a:gd name="T89" fmla="*/ 83 h 274"/>
                <a:gd name="T90" fmla="*/ 66 w 233"/>
                <a:gd name="T91" fmla="*/ 112 h 274"/>
                <a:gd name="T92" fmla="*/ 167 w 233"/>
                <a:gd name="T93" fmla="*/ 112 h 274"/>
                <a:gd name="T94" fmla="*/ 161 w 233"/>
                <a:gd name="T95" fmla="*/ 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3" h="274">
                  <a:moveTo>
                    <a:pt x="66" y="157"/>
                  </a:moveTo>
                  <a:lnTo>
                    <a:pt x="66" y="157"/>
                  </a:lnTo>
                  <a:lnTo>
                    <a:pt x="66" y="169"/>
                  </a:lnTo>
                  <a:lnTo>
                    <a:pt x="70" y="182"/>
                  </a:lnTo>
                  <a:lnTo>
                    <a:pt x="73" y="191"/>
                  </a:lnTo>
                  <a:lnTo>
                    <a:pt x="80" y="200"/>
                  </a:lnTo>
                  <a:lnTo>
                    <a:pt x="89" y="207"/>
                  </a:lnTo>
                  <a:lnTo>
                    <a:pt x="98" y="212"/>
                  </a:lnTo>
                  <a:lnTo>
                    <a:pt x="111" y="216"/>
                  </a:lnTo>
                  <a:lnTo>
                    <a:pt x="124" y="216"/>
                  </a:lnTo>
                  <a:lnTo>
                    <a:pt x="124" y="216"/>
                  </a:lnTo>
                  <a:lnTo>
                    <a:pt x="143" y="216"/>
                  </a:lnTo>
                  <a:lnTo>
                    <a:pt x="159" y="211"/>
                  </a:lnTo>
                  <a:lnTo>
                    <a:pt x="172" y="202"/>
                  </a:lnTo>
                  <a:lnTo>
                    <a:pt x="185" y="191"/>
                  </a:lnTo>
                  <a:lnTo>
                    <a:pt x="224" y="230"/>
                  </a:lnTo>
                  <a:lnTo>
                    <a:pt x="224" y="230"/>
                  </a:lnTo>
                  <a:lnTo>
                    <a:pt x="215" y="241"/>
                  </a:lnTo>
                  <a:lnTo>
                    <a:pt x="204" y="250"/>
                  </a:lnTo>
                  <a:lnTo>
                    <a:pt x="194" y="257"/>
                  </a:lnTo>
                  <a:lnTo>
                    <a:pt x="181" y="263"/>
                  </a:lnTo>
                  <a:lnTo>
                    <a:pt x="170" y="266"/>
                  </a:lnTo>
                  <a:lnTo>
                    <a:pt x="156" y="270"/>
                  </a:lnTo>
                  <a:lnTo>
                    <a:pt x="140" y="272"/>
                  </a:lnTo>
                  <a:lnTo>
                    <a:pt x="124" y="274"/>
                  </a:lnTo>
                  <a:lnTo>
                    <a:pt x="124" y="274"/>
                  </a:lnTo>
                  <a:lnTo>
                    <a:pt x="100" y="272"/>
                  </a:lnTo>
                  <a:lnTo>
                    <a:pt x="77" y="266"/>
                  </a:lnTo>
                  <a:lnTo>
                    <a:pt x="66" y="263"/>
                  </a:lnTo>
                  <a:lnTo>
                    <a:pt x="57" y="259"/>
                  </a:lnTo>
                  <a:lnTo>
                    <a:pt x="46" y="252"/>
                  </a:lnTo>
                  <a:lnTo>
                    <a:pt x="37" y="245"/>
                  </a:lnTo>
                  <a:lnTo>
                    <a:pt x="30" y="238"/>
                  </a:lnTo>
                  <a:lnTo>
                    <a:pt x="23" y="227"/>
                  </a:lnTo>
                  <a:lnTo>
                    <a:pt x="16" y="216"/>
                  </a:lnTo>
                  <a:lnTo>
                    <a:pt x="10" y="203"/>
                  </a:lnTo>
                  <a:lnTo>
                    <a:pt x="7" y="189"/>
                  </a:lnTo>
                  <a:lnTo>
                    <a:pt x="3" y="173"/>
                  </a:lnTo>
                  <a:lnTo>
                    <a:pt x="1" y="155"/>
                  </a:lnTo>
                  <a:lnTo>
                    <a:pt x="0" y="137"/>
                  </a:lnTo>
                  <a:lnTo>
                    <a:pt x="0" y="137"/>
                  </a:lnTo>
                  <a:lnTo>
                    <a:pt x="0" y="121"/>
                  </a:lnTo>
                  <a:lnTo>
                    <a:pt x="1" y="105"/>
                  </a:lnTo>
                  <a:lnTo>
                    <a:pt x="5" y="92"/>
                  </a:lnTo>
                  <a:lnTo>
                    <a:pt x="9" y="78"/>
                  </a:lnTo>
                  <a:lnTo>
                    <a:pt x="12" y="67"/>
                  </a:lnTo>
                  <a:lnTo>
                    <a:pt x="19" y="54"/>
                  </a:lnTo>
                  <a:lnTo>
                    <a:pt x="25" y="45"/>
                  </a:lnTo>
                  <a:lnTo>
                    <a:pt x="32" y="36"/>
                  </a:lnTo>
                  <a:lnTo>
                    <a:pt x="41" y="27"/>
                  </a:lnTo>
                  <a:lnTo>
                    <a:pt x="50" y="20"/>
                  </a:lnTo>
                  <a:lnTo>
                    <a:pt x="59" y="15"/>
                  </a:lnTo>
                  <a:lnTo>
                    <a:pt x="70" y="9"/>
                  </a:lnTo>
                  <a:lnTo>
                    <a:pt x="80" y="6"/>
                  </a:lnTo>
                  <a:lnTo>
                    <a:pt x="91" y="2"/>
                  </a:lnTo>
                  <a:lnTo>
                    <a:pt x="104" y="0"/>
                  </a:lnTo>
                  <a:lnTo>
                    <a:pt x="116" y="0"/>
                  </a:lnTo>
                  <a:lnTo>
                    <a:pt x="116" y="0"/>
                  </a:lnTo>
                  <a:lnTo>
                    <a:pt x="129" y="0"/>
                  </a:lnTo>
                  <a:lnTo>
                    <a:pt x="143" y="2"/>
                  </a:lnTo>
                  <a:lnTo>
                    <a:pt x="154" y="6"/>
                  </a:lnTo>
                  <a:lnTo>
                    <a:pt x="165" y="9"/>
                  </a:lnTo>
                  <a:lnTo>
                    <a:pt x="176" y="15"/>
                  </a:lnTo>
                  <a:lnTo>
                    <a:pt x="186" y="20"/>
                  </a:lnTo>
                  <a:lnTo>
                    <a:pt x="194" y="27"/>
                  </a:lnTo>
                  <a:lnTo>
                    <a:pt x="203" y="36"/>
                  </a:lnTo>
                  <a:lnTo>
                    <a:pt x="210" y="45"/>
                  </a:lnTo>
                  <a:lnTo>
                    <a:pt x="215" y="54"/>
                  </a:lnTo>
                  <a:lnTo>
                    <a:pt x="221" y="65"/>
                  </a:lnTo>
                  <a:lnTo>
                    <a:pt x="224" y="78"/>
                  </a:lnTo>
                  <a:lnTo>
                    <a:pt x="231" y="101"/>
                  </a:lnTo>
                  <a:lnTo>
                    <a:pt x="233" y="130"/>
                  </a:lnTo>
                  <a:lnTo>
                    <a:pt x="233" y="157"/>
                  </a:lnTo>
                  <a:lnTo>
                    <a:pt x="66" y="157"/>
                  </a:lnTo>
                  <a:close/>
                  <a:moveTo>
                    <a:pt x="161" y="83"/>
                  </a:moveTo>
                  <a:lnTo>
                    <a:pt x="161" y="83"/>
                  </a:lnTo>
                  <a:lnTo>
                    <a:pt x="154" y="72"/>
                  </a:lnTo>
                  <a:lnTo>
                    <a:pt x="145" y="63"/>
                  </a:lnTo>
                  <a:lnTo>
                    <a:pt x="138" y="60"/>
                  </a:lnTo>
                  <a:lnTo>
                    <a:pt x="133" y="58"/>
                  </a:lnTo>
                  <a:lnTo>
                    <a:pt x="124" y="56"/>
                  </a:lnTo>
                  <a:lnTo>
                    <a:pt x="116" y="56"/>
                  </a:lnTo>
                  <a:lnTo>
                    <a:pt x="116" y="56"/>
                  </a:lnTo>
                  <a:lnTo>
                    <a:pt x="107" y="56"/>
                  </a:lnTo>
                  <a:lnTo>
                    <a:pt x="100" y="58"/>
                  </a:lnTo>
                  <a:lnTo>
                    <a:pt x="95" y="60"/>
                  </a:lnTo>
                  <a:lnTo>
                    <a:pt x="88" y="63"/>
                  </a:lnTo>
                  <a:lnTo>
                    <a:pt x="79" y="72"/>
                  </a:lnTo>
                  <a:lnTo>
                    <a:pt x="71" y="83"/>
                  </a:lnTo>
                  <a:lnTo>
                    <a:pt x="71" y="83"/>
                  </a:lnTo>
                  <a:lnTo>
                    <a:pt x="68" y="97"/>
                  </a:lnTo>
                  <a:lnTo>
                    <a:pt x="66" y="112"/>
                  </a:lnTo>
                  <a:lnTo>
                    <a:pt x="167" y="112"/>
                  </a:lnTo>
                  <a:lnTo>
                    <a:pt x="167" y="112"/>
                  </a:lnTo>
                  <a:lnTo>
                    <a:pt x="165" y="97"/>
                  </a:lnTo>
                  <a:lnTo>
                    <a:pt x="161" y="83"/>
                  </a:lnTo>
                  <a:lnTo>
                    <a:pt x="161" y="83"/>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5" name="Freeform 175"/>
            <p:cNvSpPr>
              <a:spLocks/>
            </p:cNvSpPr>
            <p:nvPr/>
          </p:nvSpPr>
          <p:spPr bwMode="auto">
            <a:xfrm>
              <a:off x="8097838" y="4800600"/>
              <a:ext cx="176213" cy="212725"/>
            </a:xfrm>
            <a:custGeom>
              <a:avLst/>
              <a:gdLst>
                <a:gd name="T0" fmla="*/ 155 w 221"/>
                <a:gd name="T1" fmla="*/ 270 h 270"/>
                <a:gd name="T2" fmla="*/ 155 w 221"/>
                <a:gd name="T3" fmla="*/ 108 h 270"/>
                <a:gd name="T4" fmla="*/ 155 w 221"/>
                <a:gd name="T5" fmla="*/ 108 h 270"/>
                <a:gd name="T6" fmla="*/ 155 w 221"/>
                <a:gd name="T7" fmla="*/ 96 h 270"/>
                <a:gd name="T8" fmla="*/ 151 w 221"/>
                <a:gd name="T9" fmla="*/ 85 h 270"/>
                <a:gd name="T10" fmla="*/ 148 w 221"/>
                <a:gd name="T11" fmla="*/ 78 h 270"/>
                <a:gd name="T12" fmla="*/ 140 w 221"/>
                <a:gd name="T13" fmla="*/ 71 h 270"/>
                <a:gd name="T14" fmla="*/ 135 w 221"/>
                <a:gd name="T15" fmla="*/ 65 h 270"/>
                <a:gd name="T16" fmla="*/ 126 w 221"/>
                <a:gd name="T17" fmla="*/ 63 h 270"/>
                <a:gd name="T18" fmla="*/ 119 w 221"/>
                <a:gd name="T19" fmla="*/ 62 h 270"/>
                <a:gd name="T20" fmla="*/ 112 w 221"/>
                <a:gd name="T21" fmla="*/ 60 h 270"/>
                <a:gd name="T22" fmla="*/ 112 w 221"/>
                <a:gd name="T23" fmla="*/ 60 h 270"/>
                <a:gd name="T24" fmla="*/ 103 w 221"/>
                <a:gd name="T25" fmla="*/ 62 h 270"/>
                <a:gd name="T26" fmla="*/ 95 w 221"/>
                <a:gd name="T27" fmla="*/ 63 h 270"/>
                <a:gd name="T28" fmla="*/ 88 w 221"/>
                <a:gd name="T29" fmla="*/ 65 h 270"/>
                <a:gd name="T30" fmla="*/ 81 w 221"/>
                <a:gd name="T31" fmla="*/ 71 h 270"/>
                <a:gd name="T32" fmla="*/ 76 w 221"/>
                <a:gd name="T33" fmla="*/ 78 h 270"/>
                <a:gd name="T34" fmla="*/ 70 w 221"/>
                <a:gd name="T35" fmla="*/ 85 h 270"/>
                <a:gd name="T36" fmla="*/ 67 w 221"/>
                <a:gd name="T37" fmla="*/ 96 h 270"/>
                <a:gd name="T38" fmla="*/ 67 w 221"/>
                <a:gd name="T39" fmla="*/ 108 h 270"/>
                <a:gd name="T40" fmla="*/ 67 w 221"/>
                <a:gd name="T41" fmla="*/ 270 h 270"/>
                <a:gd name="T42" fmla="*/ 0 w 221"/>
                <a:gd name="T43" fmla="*/ 270 h 270"/>
                <a:gd name="T44" fmla="*/ 0 w 221"/>
                <a:gd name="T45" fmla="*/ 4 h 270"/>
                <a:gd name="T46" fmla="*/ 65 w 221"/>
                <a:gd name="T47" fmla="*/ 4 h 270"/>
                <a:gd name="T48" fmla="*/ 65 w 221"/>
                <a:gd name="T49" fmla="*/ 27 h 270"/>
                <a:gd name="T50" fmla="*/ 65 w 221"/>
                <a:gd name="T51" fmla="*/ 27 h 270"/>
                <a:gd name="T52" fmla="*/ 79 w 221"/>
                <a:gd name="T53" fmla="*/ 15 h 270"/>
                <a:gd name="T54" fmla="*/ 95 w 221"/>
                <a:gd name="T55" fmla="*/ 8 h 270"/>
                <a:gd name="T56" fmla="*/ 113 w 221"/>
                <a:gd name="T57" fmla="*/ 2 h 270"/>
                <a:gd name="T58" fmla="*/ 131 w 221"/>
                <a:gd name="T59" fmla="*/ 0 h 270"/>
                <a:gd name="T60" fmla="*/ 131 w 221"/>
                <a:gd name="T61" fmla="*/ 0 h 270"/>
                <a:gd name="T62" fmla="*/ 151 w 221"/>
                <a:gd name="T63" fmla="*/ 2 h 270"/>
                <a:gd name="T64" fmla="*/ 167 w 221"/>
                <a:gd name="T65" fmla="*/ 6 h 270"/>
                <a:gd name="T66" fmla="*/ 182 w 221"/>
                <a:gd name="T67" fmla="*/ 13 h 270"/>
                <a:gd name="T68" fmla="*/ 194 w 221"/>
                <a:gd name="T69" fmla="*/ 24 h 270"/>
                <a:gd name="T70" fmla="*/ 194 w 221"/>
                <a:gd name="T71" fmla="*/ 24 h 270"/>
                <a:gd name="T72" fmla="*/ 201 w 221"/>
                <a:gd name="T73" fmla="*/ 33 h 270"/>
                <a:gd name="T74" fmla="*/ 209 w 221"/>
                <a:gd name="T75" fmla="*/ 40 h 270"/>
                <a:gd name="T76" fmla="*/ 212 w 221"/>
                <a:gd name="T77" fmla="*/ 49 h 270"/>
                <a:gd name="T78" fmla="*/ 216 w 221"/>
                <a:gd name="T79" fmla="*/ 58 h 270"/>
                <a:gd name="T80" fmla="*/ 221 w 221"/>
                <a:gd name="T81" fmla="*/ 78 h 270"/>
                <a:gd name="T82" fmla="*/ 221 w 221"/>
                <a:gd name="T83" fmla="*/ 99 h 270"/>
                <a:gd name="T84" fmla="*/ 221 w 221"/>
                <a:gd name="T85" fmla="*/ 270 h 270"/>
                <a:gd name="T86" fmla="*/ 155 w 221"/>
                <a:gd name="T87"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1" h="270">
                  <a:moveTo>
                    <a:pt x="155" y="270"/>
                  </a:moveTo>
                  <a:lnTo>
                    <a:pt x="155" y="108"/>
                  </a:lnTo>
                  <a:lnTo>
                    <a:pt x="155" y="108"/>
                  </a:lnTo>
                  <a:lnTo>
                    <a:pt x="155" y="96"/>
                  </a:lnTo>
                  <a:lnTo>
                    <a:pt x="151" y="85"/>
                  </a:lnTo>
                  <a:lnTo>
                    <a:pt x="148" y="78"/>
                  </a:lnTo>
                  <a:lnTo>
                    <a:pt x="140" y="71"/>
                  </a:lnTo>
                  <a:lnTo>
                    <a:pt x="135" y="65"/>
                  </a:lnTo>
                  <a:lnTo>
                    <a:pt x="126" y="63"/>
                  </a:lnTo>
                  <a:lnTo>
                    <a:pt x="119" y="62"/>
                  </a:lnTo>
                  <a:lnTo>
                    <a:pt x="112" y="60"/>
                  </a:lnTo>
                  <a:lnTo>
                    <a:pt x="112" y="60"/>
                  </a:lnTo>
                  <a:lnTo>
                    <a:pt x="103" y="62"/>
                  </a:lnTo>
                  <a:lnTo>
                    <a:pt x="95" y="63"/>
                  </a:lnTo>
                  <a:lnTo>
                    <a:pt x="88" y="65"/>
                  </a:lnTo>
                  <a:lnTo>
                    <a:pt x="81" y="71"/>
                  </a:lnTo>
                  <a:lnTo>
                    <a:pt x="76" y="78"/>
                  </a:lnTo>
                  <a:lnTo>
                    <a:pt x="70" y="85"/>
                  </a:lnTo>
                  <a:lnTo>
                    <a:pt x="67" y="96"/>
                  </a:lnTo>
                  <a:lnTo>
                    <a:pt x="67" y="108"/>
                  </a:lnTo>
                  <a:lnTo>
                    <a:pt x="67" y="270"/>
                  </a:lnTo>
                  <a:lnTo>
                    <a:pt x="0" y="270"/>
                  </a:lnTo>
                  <a:lnTo>
                    <a:pt x="0" y="4"/>
                  </a:lnTo>
                  <a:lnTo>
                    <a:pt x="65" y="4"/>
                  </a:lnTo>
                  <a:lnTo>
                    <a:pt x="65" y="27"/>
                  </a:lnTo>
                  <a:lnTo>
                    <a:pt x="65" y="27"/>
                  </a:lnTo>
                  <a:lnTo>
                    <a:pt x="79" y="15"/>
                  </a:lnTo>
                  <a:lnTo>
                    <a:pt x="95" y="8"/>
                  </a:lnTo>
                  <a:lnTo>
                    <a:pt x="113" y="2"/>
                  </a:lnTo>
                  <a:lnTo>
                    <a:pt x="131" y="0"/>
                  </a:lnTo>
                  <a:lnTo>
                    <a:pt x="131" y="0"/>
                  </a:lnTo>
                  <a:lnTo>
                    <a:pt x="151" y="2"/>
                  </a:lnTo>
                  <a:lnTo>
                    <a:pt x="167" y="6"/>
                  </a:lnTo>
                  <a:lnTo>
                    <a:pt x="182" y="13"/>
                  </a:lnTo>
                  <a:lnTo>
                    <a:pt x="194" y="24"/>
                  </a:lnTo>
                  <a:lnTo>
                    <a:pt x="194" y="24"/>
                  </a:lnTo>
                  <a:lnTo>
                    <a:pt x="201" y="33"/>
                  </a:lnTo>
                  <a:lnTo>
                    <a:pt x="209" y="40"/>
                  </a:lnTo>
                  <a:lnTo>
                    <a:pt x="212" y="49"/>
                  </a:lnTo>
                  <a:lnTo>
                    <a:pt x="216" y="58"/>
                  </a:lnTo>
                  <a:lnTo>
                    <a:pt x="221" y="78"/>
                  </a:lnTo>
                  <a:lnTo>
                    <a:pt x="221" y="99"/>
                  </a:lnTo>
                  <a:lnTo>
                    <a:pt x="221" y="270"/>
                  </a:lnTo>
                  <a:lnTo>
                    <a:pt x="155" y="270"/>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6" name="Freeform 176"/>
            <p:cNvSpPr>
              <a:spLocks noEditPoints="1"/>
            </p:cNvSpPr>
            <p:nvPr/>
          </p:nvSpPr>
          <p:spPr bwMode="auto">
            <a:xfrm>
              <a:off x="8316913" y="4800600"/>
              <a:ext cx="174625" cy="214313"/>
            </a:xfrm>
            <a:custGeom>
              <a:avLst/>
              <a:gdLst>
                <a:gd name="T0" fmla="*/ 155 w 221"/>
                <a:gd name="T1" fmla="*/ 247 h 272"/>
                <a:gd name="T2" fmla="*/ 142 w 221"/>
                <a:gd name="T3" fmla="*/ 259 h 272"/>
                <a:gd name="T4" fmla="*/ 110 w 221"/>
                <a:gd name="T5" fmla="*/ 272 h 272"/>
                <a:gd name="T6" fmla="*/ 90 w 221"/>
                <a:gd name="T7" fmla="*/ 272 h 272"/>
                <a:gd name="T8" fmla="*/ 50 w 221"/>
                <a:gd name="T9" fmla="*/ 266 h 272"/>
                <a:gd name="T10" fmla="*/ 22 w 221"/>
                <a:gd name="T11" fmla="*/ 248 h 272"/>
                <a:gd name="T12" fmla="*/ 13 w 221"/>
                <a:gd name="T13" fmla="*/ 238 h 272"/>
                <a:gd name="T14" fmla="*/ 0 w 221"/>
                <a:gd name="T15" fmla="*/ 207 h 272"/>
                <a:gd name="T16" fmla="*/ 0 w 221"/>
                <a:gd name="T17" fmla="*/ 189 h 272"/>
                <a:gd name="T18" fmla="*/ 5 w 221"/>
                <a:gd name="T19" fmla="*/ 159 h 272"/>
                <a:gd name="T20" fmla="*/ 22 w 221"/>
                <a:gd name="T21" fmla="*/ 135 h 272"/>
                <a:gd name="T22" fmla="*/ 50 w 221"/>
                <a:gd name="T23" fmla="*/ 117 h 272"/>
                <a:gd name="T24" fmla="*/ 92 w 221"/>
                <a:gd name="T25" fmla="*/ 112 h 272"/>
                <a:gd name="T26" fmla="*/ 153 w 221"/>
                <a:gd name="T27" fmla="*/ 99 h 272"/>
                <a:gd name="T28" fmla="*/ 153 w 221"/>
                <a:gd name="T29" fmla="*/ 88 h 272"/>
                <a:gd name="T30" fmla="*/ 147 w 221"/>
                <a:gd name="T31" fmla="*/ 72 h 272"/>
                <a:gd name="T32" fmla="*/ 135 w 221"/>
                <a:gd name="T33" fmla="*/ 62 h 272"/>
                <a:gd name="T34" fmla="*/ 117 w 221"/>
                <a:gd name="T35" fmla="*/ 58 h 272"/>
                <a:gd name="T36" fmla="*/ 104 w 221"/>
                <a:gd name="T37" fmla="*/ 56 h 272"/>
                <a:gd name="T38" fmla="*/ 76 w 221"/>
                <a:gd name="T39" fmla="*/ 62 h 272"/>
                <a:gd name="T40" fmla="*/ 52 w 221"/>
                <a:gd name="T41" fmla="*/ 80 h 272"/>
                <a:gd name="T42" fmla="*/ 11 w 221"/>
                <a:gd name="T43" fmla="*/ 38 h 272"/>
                <a:gd name="T44" fmla="*/ 31 w 221"/>
                <a:gd name="T45" fmla="*/ 20 h 272"/>
                <a:gd name="T46" fmla="*/ 52 w 221"/>
                <a:gd name="T47" fmla="*/ 8 h 272"/>
                <a:gd name="T48" fmla="*/ 76 w 221"/>
                <a:gd name="T49" fmla="*/ 2 h 272"/>
                <a:gd name="T50" fmla="*/ 106 w 221"/>
                <a:gd name="T51" fmla="*/ 0 h 272"/>
                <a:gd name="T52" fmla="*/ 133 w 221"/>
                <a:gd name="T53" fmla="*/ 2 h 272"/>
                <a:gd name="T54" fmla="*/ 176 w 221"/>
                <a:gd name="T55" fmla="*/ 13 h 272"/>
                <a:gd name="T56" fmla="*/ 192 w 221"/>
                <a:gd name="T57" fmla="*/ 24 h 272"/>
                <a:gd name="T58" fmla="*/ 205 w 221"/>
                <a:gd name="T59" fmla="*/ 36 h 272"/>
                <a:gd name="T60" fmla="*/ 214 w 221"/>
                <a:gd name="T61" fmla="*/ 53 h 272"/>
                <a:gd name="T62" fmla="*/ 221 w 221"/>
                <a:gd name="T63" fmla="*/ 94 h 272"/>
                <a:gd name="T64" fmla="*/ 155 w 221"/>
                <a:gd name="T65" fmla="*/ 270 h 272"/>
                <a:gd name="T66" fmla="*/ 102 w 221"/>
                <a:gd name="T67" fmla="*/ 157 h 272"/>
                <a:gd name="T68" fmla="*/ 93 w 221"/>
                <a:gd name="T69" fmla="*/ 159 h 272"/>
                <a:gd name="T70" fmla="*/ 79 w 221"/>
                <a:gd name="T71" fmla="*/ 162 h 272"/>
                <a:gd name="T72" fmla="*/ 68 w 221"/>
                <a:gd name="T73" fmla="*/ 169 h 272"/>
                <a:gd name="T74" fmla="*/ 65 w 221"/>
                <a:gd name="T75" fmla="*/ 182 h 272"/>
                <a:gd name="T76" fmla="*/ 63 w 221"/>
                <a:gd name="T77" fmla="*/ 187 h 272"/>
                <a:gd name="T78" fmla="*/ 67 w 221"/>
                <a:gd name="T79" fmla="*/ 200 h 272"/>
                <a:gd name="T80" fmla="*/ 74 w 221"/>
                <a:gd name="T81" fmla="*/ 211 h 272"/>
                <a:gd name="T82" fmla="*/ 86 w 221"/>
                <a:gd name="T83" fmla="*/ 216 h 272"/>
                <a:gd name="T84" fmla="*/ 104 w 221"/>
                <a:gd name="T85" fmla="*/ 218 h 272"/>
                <a:gd name="T86" fmla="*/ 115 w 221"/>
                <a:gd name="T87" fmla="*/ 218 h 272"/>
                <a:gd name="T88" fmla="*/ 135 w 221"/>
                <a:gd name="T89" fmla="*/ 212 h 272"/>
                <a:gd name="T90" fmla="*/ 144 w 221"/>
                <a:gd name="T91" fmla="*/ 205 h 272"/>
                <a:gd name="T92" fmla="*/ 151 w 221"/>
                <a:gd name="T93" fmla="*/ 193 h 272"/>
                <a:gd name="T94" fmla="*/ 153 w 221"/>
                <a:gd name="T95" fmla="*/ 17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1" h="272">
                  <a:moveTo>
                    <a:pt x="155" y="270"/>
                  </a:moveTo>
                  <a:lnTo>
                    <a:pt x="155" y="247"/>
                  </a:lnTo>
                  <a:lnTo>
                    <a:pt x="155" y="247"/>
                  </a:lnTo>
                  <a:lnTo>
                    <a:pt x="142" y="259"/>
                  </a:lnTo>
                  <a:lnTo>
                    <a:pt x="128" y="266"/>
                  </a:lnTo>
                  <a:lnTo>
                    <a:pt x="110" y="272"/>
                  </a:lnTo>
                  <a:lnTo>
                    <a:pt x="90" y="272"/>
                  </a:lnTo>
                  <a:lnTo>
                    <a:pt x="90" y="272"/>
                  </a:lnTo>
                  <a:lnTo>
                    <a:pt x="68" y="272"/>
                  </a:lnTo>
                  <a:lnTo>
                    <a:pt x="50" y="266"/>
                  </a:lnTo>
                  <a:lnTo>
                    <a:pt x="34" y="259"/>
                  </a:lnTo>
                  <a:lnTo>
                    <a:pt x="22" y="248"/>
                  </a:lnTo>
                  <a:lnTo>
                    <a:pt x="22" y="248"/>
                  </a:lnTo>
                  <a:lnTo>
                    <a:pt x="13" y="238"/>
                  </a:lnTo>
                  <a:lnTo>
                    <a:pt x="5" y="223"/>
                  </a:lnTo>
                  <a:lnTo>
                    <a:pt x="0" y="207"/>
                  </a:lnTo>
                  <a:lnTo>
                    <a:pt x="0" y="189"/>
                  </a:lnTo>
                  <a:lnTo>
                    <a:pt x="0" y="189"/>
                  </a:lnTo>
                  <a:lnTo>
                    <a:pt x="0" y="173"/>
                  </a:lnTo>
                  <a:lnTo>
                    <a:pt x="5" y="159"/>
                  </a:lnTo>
                  <a:lnTo>
                    <a:pt x="13" y="146"/>
                  </a:lnTo>
                  <a:lnTo>
                    <a:pt x="22" y="135"/>
                  </a:lnTo>
                  <a:lnTo>
                    <a:pt x="34" y="124"/>
                  </a:lnTo>
                  <a:lnTo>
                    <a:pt x="50" y="117"/>
                  </a:lnTo>
                  <a:lnTo>
                    <a:pt x="70" y="114"/>
                  </a:lnTo>
                  <a:lnTo>
                    <a:pt x="92" y="112"/>
                  </a:lnTo>
                  <a:lnTo>
                    <a:pt x="153" y="112"/>
                  </a:lnTo>
                  <a:lnTo>
                    <a:pt x="153" y="99"/>
                  </a:lnTo>
                  <a:lnTo>
                    <a:pt x="153" y="99"/>
                  </a:lnTo>
                  <a:lnTo>
                    <a:pt x="153" y="88"/>
                  </a:lnTo>
                  <a:lnTo>
                    <a:pt x="151" y="80"/>
                  </a:lnTo>
                  <a:lnTo>
                    <a:pt x="147" y="72"/>
                  </a:lnTo>
                  <a:lnTo>
                    <a:pt x="142" y="67"/>
                  </a:lnTo>
                  <a:lnTo>
                    <a:pt x="135" y="62"/>
                  </a:lnTo>
                  <a:lnTo>
                    <a:pt x="126" y="60"/>
                  </a:lnTo>
                  <a:lnTo>
                    <a:pt x="117" y="58"/>
                  </a:lnTo>
                  <a:lnTo>
                    <a:pt x="104" y="56"/>
                  </a:lnTo>
                  <a:lnTo>
                    <a:pt x="104" y="56"/>
                  </a:lnTo>
                  <a:lnTo>
                    <a:pt x="88" y="58"/>
                  </a:lnTo>
                  <a:lnTo>
                    <a:pt x="76" y="62"/>
                  </a:lnTo>
                  <a:lnTo>
                    <a:pt x="63" y="69"/>
                  </a:lnTo>
                  <a:lnTo>
                    <a:pt x="52" y="80"/>
                  </a:lnTo>
                  <a:lnTo>
                    <a:pt x="11" y="38"/>
                  </a:lnTo>
                  <a:lnTo>
                    <a:pt x="11" y="38"/>
                  </a:lnTo>
                  <a:lnTo>
                    <a:pt x="20" y="27"/>
                  </a:lnTo>
                  <a:lnTo>
                    <a:pt x="31" y="20"/>
                  </a:lnTo>
                  <a:lnTo>
                    <a:pt x="41" y="13"/>
                  </a:lnTo>
                  <a:lnTo>
                    <a:pt x="52" y="8"/>
                  </a:lnTo>
                  <a:lnTo>
                    <a:pt x="63" y="4"/>
                  </a:lnTo>
                  <a:lnTo>
                    <a:pt x="76" y="2"/>
                  </a:lnTo>
                  <a:lnTo>
                    <a:pt x="90" y="0"/>
                  </a:lnTo>
                  <a:lnTo>
                    <a:pt x="106" y="0"/>
                  </a:lnTo>
                  <a:lnTo>
                    <a:pt x="106" y="0"/>
                  </a:lnTo>
                  <a:lnTo>
                    <a:pt x="133" y="2"/>
                  </a:lnTo>
                  <a:lnTo>
                    <a:pt x="156" y="6"/>
                  </a:lnTo>
                  <a:lnTo>
                    <a:pt x="176" y="13"/>
                  </a:lnTo>
                  <a:lnTo>
                    <a:pt x="183" y="18"/>
                  </a:lnTo>
                  <a:lnTo>
                    <a:pt x="192" y="24"/>
                  </a:lnTo>
                  <a:lnTo>
                    <a:pt x="198" y="29"/>
                  </a:lnTo>
                  <a:lnTo>
                    <a:pt x="205" y="36"/>
                  </a:lnTo>
                  <a:lnTo>
                    <a:pt x="208" y="45"/>
                  </a:lnTo>
                  <a:lnTo>
                    <a:pt x="214" y="53"/>
                  </a:lnTo>
                  <a:lnTo>
                    <a:pt x="219" y="72"/>
                  </a:lnTo>
                  <a:lnTo>
                    <a:pt x="221" y="94"/>
                  </a:lnTo>
                  <a:lnTo>
                    <a:pt x="221" y="270"/>
                  </a:lnTo>
                  <a:lnTo>
                    <a:pt x="155" y="270"/>
                  </a:lnTo>
                  <a:close/>
                  <a:moveTo>
                    <a:pt x="153" y="157"/>
                  </a:moveTo>
                  <a:lnTo>
                    <a:pt x="102" y="157"/>
                  </a:lnTo>
                  <a:lnTo>
                    <a:pt x="102" y="157"/>
                  </a:lnTo>
                  <a:lnTo>
                    <a:pt x="93" y="159"/>
                  </a:lnTo>
                  <a:lnTo>
                    <a:pt x="86" y="159"/>
                  </a:lnTo>
                  <a:lnTo>
                    <a:pt x="79" y="162"/>
                  </a:lnTo>
                  <a:lnTo>
                    <a:pt x="74" y="166"/>
                  </a:lnTo>
                  <a:lnTo>
                    <a:pt x="68" y="169"/>
                  </a:lnTo>
                  <a:lnTo>
                    <a:pt x="67" y="175"/>
                  </a:lnTo>
                  <a:lnTo>
                    <a:pt x="65" y="182"/>
                  </a:lnTo>
                  <a:lnTo>
                    <a:pt x="63" y="187"/>
                  </a:lnTo>
                  <a:lnTo>
                    <a:pt x="63" y="187"/>
                  </a:lnTo>
                  <a:lnTo>
                    <a:pt x="65" y="194"/>
                  </a:lnTo>
                  <a:lnTo>
                    <a:pt x="67" y="200"/>
                  </a:lnTo>
                  <a:lnTo>
                    <a:pt x="68" y="205"/>
                  </a:lnTo>
                  <a:lnTo>
                    <a:pt x="74" y="211"/>
                  </a:lnTo>
                  <a:lnTo>
                    <a:pt x="79" y="214"/>
                  </a:lnTo>
                  <a:lnTo>
                    <a:pt x="86" y="216"/>
                  </a:lnTo>
                  <a:lnTo>
                    <a:pt x="93" y="218"/>
                  </a:lnTo>
                  <a:lnTo>
                    <a:pt x="104" y="218"/>
                  </a:lnTo>
                  <a:lnTo>
                    <a:pt x="104" y="218"/>
                  </a:lnTo>
                  <a:lnTo>
                    <a:pt x="115" y="218"/>
                  </a:lnTo>
                  <a:lnTo>
                    <a:pt x="126" y="216"/>
                  </a:lnTo>
                  <a:lnTo>
                    <a:pt x="135" y="212"/>
                  </a:lnTo>
                  <a:lnTo>
                    <a:pt x="144" y="205"/>
                  </a:lnTo>
                  <a:lnTo>
                    <a:pt x="144" y="205"/>
                  </a:lnTo>
                  <a:lnTo>
                    <a:pt x="147" y="200"/>
                  </a:lnTo>
                  <a:lnTo>
                    <a:pt x="151" y="193"/>
                  </a:lnTo>
                  <a:lnTo>
                    <a:pt x="153" y="184"/>
                  </a:lnTo>
                  <a:lnTo>
                    <a:pt x="153" y="171"/>
                  </a:lnTo>
                  <a:lnTo>
                    <a:pt x="153" y="157"/>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7" name="Freeform 177"/>
            <p:cNvSpPr>
              <a:spLocks noEditPoints="1"/>
            </p:cNvSpPr>
            <p:nvPr/>
          </p:nvSpPr>
          <p:spPr bwMode="auto">
            <a:xfrm>
              <a:off x="8547101" y="4722813"/>
              <a:ext cx="53975" cy="290513"/>
            </a:xfrm>
            <a:custGeom>
              <a:avLst/>
              <a:gdLst>
                <a:gd name="T0" fmla="*/ 0 w 68"/>
                <a:gd name="T1" fmla="*/ 54 h 367"/>
                <a:gd name="T2" fmla="*/ 0 w 68"/>
                <a:gd name="T3" fmla="*/ 0 h 367"/>
                <a:gd name="T4" fmla="*/ 68 w 68"/>
                <a:gd name="T5" fmla="*/ 0 h 367"/>
                <a:gd name="T6" fmla="*/ 68 w 68"/>
                <a:gd name="T7" fmla="*/ 54 h 367"/>
                <a:gd name="T8" fmla="*/ 0 w 68"/>
                <a:gd name="T9" fmla="*/ 54 h 367"/>
                <a:gd name="T10" fmla="*/ 0 w 68"/>
                <a:gd name="T11" fmla="*/ 367 h 367"/>
                <a:gd name="T12" fmla="*/ 0 w 68"/>
                <a:gd name="T13" fmla="*/ 108 h 367"/>
                <a:gd name="T14" fmla="*/ 68 w 68"/>
                <a:gd name="T15" fmla="*/ 108 h 367"/>
                <a:gd name="T16" fmla="*/ 68 w 68"/>
                <a:gd name="T17" fmla="*/ 367 h 367"/>
                <a:gd name="T18" fmla="*/ 0 w 68"/>
                <a:gd name="T19"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7">
                  <a:moveTo>
                    <a:pt x="0" y="54"/>
                  </a:moveTo>
                  <a:lnTo>
                    <a:pt x="0" y="0"/>
                  </a:lnTo>
                  <a:lnTo>
                    <a:pt x="68" y="0"/>
                  </a:lnTo>
                  <a:lnTo>
                    <a:pt x="68" y="54"/>
                  </a:lnTo>
                  <a:lnTo>
                    <a:pt x="0" y="54"/>
                  </a:lnTo>
                  <a:close/>
                  <a:moveTo>
                    <a:pt x="0" y="367"/>
                  </a:moveTo>
                  <a:lnTo>
                    <a:pt x="0" y="108"/>
                  </a:lnTo>
                  <a:lnTo>
                    <a:pt x="68" y="108"/>
                  </a:lnTo>
                  <a:lnTo>
                    <a:pt x="68" y="367"/>
                  </a:lnTo>
                  <a:lnTo>
                    <a:pt x="0" y="367"/>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8" name="Rectangle 178"/>
            <p:cNvSpPr>
              <a:spLocks noChangeArrowheads="1"/>
            </p:cNvSpPr>
            <p:nvPr/>
          </p:nvSpPr>
          <p:spPr bwMode="auto">
            <a:xfrm>
              <a:off x="8656638" y="4954588"/>
              <a:ext cx="61913" cy="58738"/>
            </a:xfrm>
            <a:prstGeom prst="rect">
              <a:avLst/>
            </a:prstGeom>
            <a:solidFill>
              <a:srgbClr val="005C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9" name="Freeform 179"/>
            <p:cNvSpPr>
              <a:spLocks noEditPoints="1"/>
            </p:cNvSpPr>
            <p:nvPr/>
          </p:nvSpPr>
          <p:spPr bwMode="auto">
            <a:xfrm>
              <a:off x="8775701" y="4724400"/>
              <a:ext cx="176213" cy="292100"/>
            </a:xfrm>
            <a:custGeom>
              <a:avLst/>
              <a:gdLst>
                <a:gd name="T0" fmla="*/ 195 w 222"/>
                <a:gd name="T1" fmla="*/ 343 h 369"/>
                <a:gd name="T2" fmla="*/ 167 w 222"/>
                <a:gd name="T3" fmla="*/ 361 h 369"/>
                <a:gd name="T4" fmla="*/ 131 w 222"/>
                <a:gd name="T5" fmla="*/ 369 h 369"/>
                <a:gd name="T6" fmla="*/ 111 w 222"/>
                <a:gd name="T7" fmla="*/ 367 h 369"/>
                <a:gd name="T8" fmla="*/ 79 w 222"/>
                <a:gd name="T9" fmla="*/ 352 h 369"/>
                <a:gd name="T10" fmla="*/ 64 w 222"/>
                <a:gd name="T11" fmla="*/ 365 h 369"/>
                <a:gd name="T12" fmla="*/ 0 w 222"/>
                <a:gd name="T13" fmla="*/ 0 h 369"/>
                <a:gd name="T14" fmla="*/ 66 w 222"/>
                <a:gd name="T15" fmla="*/ 122 h 369"/>
                <a:gd name="T16" fmla="*/ 80 w 222"/>
                <a:gd name="T17" fmla="*/ 110 h 369"/>
                <a:gd name="T18" fmla="*/ 111 w 222"/>
                <a:gd name="T19" fmla="*/ 97 h 369"/>
                <a:gd name="T20" fmla="*/ 131 w 222"/>
                <a:gd name="T21" fmla="*/ 95 h 369"/>
                <a:gd name="T22" fmla="*/ 168 w 222"/>
                <a:gd name="T23" fmla="*/ 101 h 369"/>
                <a:gd name="T24" fmla="*/ 195 w 222"/>
                <a:gd name="T25" fmla="*/ 119 h 369"/>
                <a:gd name="T26" fmla="*/ 204 w 222"/>
                <a:gd name="T27" fmla="*/ 130 h 369"/>
                <a:gd name="T28" fmla="*/ 215 w 222"/>
                <a:gd name="T29" fmla="*/ 155 h 369"/>
                <a:gd name="T30" fmla="*/ 220 w 222"/>
                <a:gd name="T31" fmla="*/ 183 h 369"/>
                <a:gd name="T32" fmla="*/ 222 w 222"/>
                <a:gd name="T33" fmla="*/ 232 h 369"/>
                <a:gd name="T34" fmla="*/ 222 w 222"/>
                <a:gd name="T35" fmla="*/ 264 h 369"/>
                <a:gd name="T36" fmla="*/ 219 w 222"/>
                <a:gd name="T37" fmla="*/ 295 h 369"/>
                <a:gd name="T38" fmla="*/ 210 w 222"/>
                <a:gd name="T39" fmla="*/ 322 h 369"/>
                <a:gd name="T40" fmla="*/ 195 w 222"/>
                <a:gd name="T41" fmla="*/ 343 h 369"/>
                <a:gd name="T42" fmla="*/ 111 w 222"/>
                <a:gd name="T43" fmla="*/ 155 h 369"/>
                <a:gd name="T44" fmla="*/ 98 w 222"/>
                <a:gd name="T45" fmla="*/ 157 h 369"/>
                <a:gd name="T46" fmla="*/ 80 w 222"/>
                <a:gd name="T47" fmla="*/ 167 h 369"/>
                <a:gd name="T48" fmla="*/ 70 w 222"/>
                <a:gd name="T49" fmla="*/ 189 h 369"/>
                <a:gd name="T50" fmla="*/ 66 w 222"/>
                <a:gd name="T51" fmla="*/ 232 h 369"/>
                <a:gd name="T52" fmla="*/ 68 w 222"/>
                <a:gd name="T53" fmla="*/ 261 h 369"/>
                <a:gd name="T54" fmla="*/ 73 w 222"/>
                <a:gd name="T55" fmla="*/ 286 h 369"/>
                <a:gd name="T56" fmla="*/ 88 w 222"/>
                <a:gd name="T57" fmla="*/ 302 h 369"/>
                <a:gd name="T58" fmla="*/ 111 w 222"/>
                <a:gd name="T59" fmla="*/ 307 h 369"/>
                <a:gd name="T60" fmla="*/ 125 w 222"/>
                <a:gd name="T61" fmla="*/ 307 h 369"/>
                <a:gd name="T62" fmla="*/ 143 w 222"/>
                <a:gd name="T63" fmla="*/ 295 h 369"/>
                <a:gd name="T64" fmla="*/ 152 w 222"/>
                <a:gd name="T65" fmla="*/ 275 h 369"/>
                <a:gd name="T66" fmla="*/ 156 w 222"/>
                <a:gd name="T67" fmla="*/ 232 h 369"/>
                <a:gd name="T68" fmla="*/ 156 w 222"/>
                <a:gd name="T69" fmla="*/ 201 h 369"/>
                <a:gd name="T70" fmla="*/ 149 w 222"/>
                <a:gd name="T71" fmla="*/ 176 h 369"/>
                <a:gd name="T72" fmla="*/ 136 w 222"/>
                <a:gd name="T73" fmla="*/ 160 h 369"/>
                <a:gd name="T74" fmla="*/ 111 w 222"/>
                <a:gd name="T75" fmla="*/ 155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2" h="369">
                  <a:moveTo>
                    <a:pt x="195" y="343"/>
                  </a:moveTo>
                  <a:lnTo>
                    <a:pt x="195" y="343"/>
                  </a:lnTo>
                  <a:lnTo>
                    <a:pt x="183" y="354"/>
                  </a:lnTo>
                  <a:lnTo>
                    <a:pt x="167" y="361"/>
                  </a:lnTo>
                  <a:lnTo>
                    <a:pt x="150" y="367"/>
                  </a:lnTo>
                  <a:lnTo>
                    <a:pt x="131" y="369"/>
                  </a:lnTo>
                  <a:lnTo>
                    <a:pt x="131" y="369"/>
                  </a:lnTo>
                  <a:lnTo>
                    <a:pt x="111" y="367"/>
                  </a:lnTo>
                  <a:lnTo>
                    <a:pt x="93" y="361"/>
                  </a:lnTo>
                  <a:lnTo>
                    <a:pt x="79" y="352"/>
                  </a:lnTo>
                  <a:lnTo>
                    <a:pt x="64" y="340"/>
                  </a:lnTo>
                  <a:lnTo>
                    <a:pt x="64" y="365"/>
                  </a:lnTo>
                  <a:lnTo>
                    <a:pt x="0" y="365"/>
                  </a:lnTo>
                  <a:lnTo>
                    <a:pt x="0" y="0"/>
                  </a:lnTo>
                  <a:lnTo>
                    <a:pt x="66" y="0"/>
                  </a:lnTo>
                  <a:lnTo>
                    <a:pt x="66" y="122"/>
                  </a:lnTo>
                  <a:lnTo>
                    <a:pt x="66" y="122"/>
                  </a:lnTo>
                  <a:lnTo>
                    <a:pt x="80" y="110"/>
                  </a:lnTo>
                  <a:lnTo>
                    <a:pt x="95" y="101"/>
                  </a:lnTo>
                  <a:lnTo>
                    <a:pt x="111" y="97"/>
                  </a:lnTo>
                  <a:lnTo>
                    <a:pt x="131" y="95"/>
                  </a:lnTo>
                  <a:lnTo>
                    <a:pt x="131" y="95"/>
                  </a:lnTo>
                  <a:lnTo>
                    <a:pt x="150" y="97"/>
                  </a:lnTo>
                  <a:lnTo>
                    <a:pt x="168" y="101"/>
                  </a:lnTo>
                  <a:lnTo>
                    <a:pt x="183" y="110"/>
                  </a:lnTo>
                  <a:lnTo>
                    <a:pt x="195" y="119"/>
                  </a:lnTo>
                  <a:lnTo>
                    <a:pt x="195" y="119"/>
                  </a:lnTo>
                  <a:lnTo>
                    <a:pt x="204" y="130"/>
                  </a:lnTo>
                  <a:lnTo>
                    <a:pt x="210" y="142"/>
                  </a:lnTo>
                  <a:lnTo>
                    <a:pt x="215" y="155"/>
                  </a:lnTo>
                  <a:lnTo>
                    <a:pt x="219" y="169"/>
                  </a:lnTo>
                  <a:lnTo>
                    <a:pt x="220" y="183"/>
                  </a:lnTo>
                  <a:lnTo>
                    <a:pt x="222" y="198"/>
                  </a:lnTo>
                  <a:lnTo>
                    <a:pt x="222" y="232"/>
                  </a:lnTo>
                  <a:lnTo>
                    <a:pt x="222" y="232"/>
                  </a:lnTo>
                  <a:lnTo>
                    <a:pt x="222" y="264"/>
                  </a:lnTo>
                  <a:lnTo>
                    <a:pt x="220" y="281"/>
                  </a:lnTo>
                  <a:lnTo>
                    <a:pt x="219" y="295"/>
                  </a:lnTo>
                  <a:lnTo>
                    <a:pt x="215" y="309"/>
                  </a:lnTo>
                  <a:lnTo>
                    <a:pt x="210" y="322"/>
                  </a:lnTo>
                  <a:lnTo>
                    <a:pt x="204" y="334"/>
                  </a:lnTo>
                  <a:lnTo>
                    <a:pt x="195" y="343"/>
                  </a:lnTo>
                  <a:lnTo>
                    <a:pt x="195" y="343"/>
                  </a:lnTo>
                  <a:close/>
                  <a:moveTo>
                    <a:pt x="111" y="155"/>
                  </a:moveTo>
                  <a:lnTo>
                    <a:pt x="111" y="155"/>
                  </a:lnTo>
                  <a:lnTo>
                    <a:pt x="98" y="157"/>
                  </a:lnTo>
                  <a:lnTo>
                    <a:pt x="88" y="160"/>
                  </a:lnTo>
                  <a:lnTo>
                    <a:pt x="80" y="167"/>
                  </a:lnTo>
                  <a:lnTo>
                    <a:pt x="73" y="176"/>
                  </a:lnTo>
                  <a:lnTo>
                    <a:pt x="70" y="189"/>
                  </a:lnTo>
                  <a:lnTo>
                    <a:pt x="68" y="201"/>
                  </a:lnTo>
                  <a:lnTo>
                    <a:pt x="66" y="232"/>
                  </a:lnTo>
                  <a:lnTo>
                    <a:pt x="66" y="232"/>
                  </a:lnTo>
                  <a:lnTo>
                    <a:pt x="68" y="261"/>
                  </a:lnTo>
                  <a:lnTo>
                    <a:pt x="70" y="275"/>
                  </a:lnTo>
                  <a:lnTo>
                    <a:pt x="73" y="286"/>
                  </a:lnTo>
                  <a:lnTo>
                    <a:pt x="80" y="295"/>
                  </a:lnTo>
                  <a:lnTo>
                    <a:pt x="88" y="302"/>
                  </a:lnTo>
                  <a:lnTo>
                    <a:pt x="98" y="307"/>
                  </a:lnTo>
                  <a:lnTo>
                    <a:pt x="111" y="307"/>
                  </a:lnTo>
                  <a:lnTo>
                    <a:pt x="111" y="307"/>
                  </a:lnTo>
                  <a:lnTo>
                    <a:pt x="125" y="307"/>
                  </a:lnTo>
                  <a:lnTo>
                    <a:pt x="136" y="302"/>
                  </a:lnTo>
                  <a:lnTo>
                    <a:pt x="143" y="295"/>
                  </a:lnTo>
                  <a:lnTo>
                    <a:pt x="149" y="286"/>
                  </a:lnTo>
                  <a:lnTo>
                    <a:pt x="152" y="275"/>
                  </a:lnTo>
                  <a:lnTo>
                    <a:pt x="156" y="261"/>
                  </a:lnTo>
                  <a:lnTo>
                    <a:pt x="156" y="232"/>
                  </a:lnTo>
                  <a:lnTo>
                    <a:pt x="156" y="232"/>
                  </a:lnTo>
                  <a:lnTo>
                    <a:pt x="156" y="201"/>
                  </a:lnTo>
                  <a:lnTo>
                    <a:pt x="152" y="189"/>
                  </a:lnTo>
                  <a:lnTo>
                    <a:pt x="149" y="176"/>
                  </a:lnTo>
                  <a:lnTo>
                    <a:pt x="143" y="167"/>
                  </a:lnTo>
                  <a:lnTo>
                    <a:pt x="136" y="160"/>
                  </a:lnTo>
                  <a:lnTo>
                    <a:pt x="125" y="157"/>
                  </a:lnTo>
                  <a:lnTo>
                    <a:pt x="111" y="155"/>
                  </a:lnTo>
                  <a:lnTo>
                    <a:pt x="111" y="155"/>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60" name="Freeform 180"/>
            <p:cNvSpPr>
              <a:spLocks/>
            </p:cNvSpPr>
            <p:nvPr/>
          </p:nvSpPr>
          <p:spPr bwMode="auto">
            <a:xfrm>
              <a:off x="9002713" y="4800600"/>
              <a:ext cx="153988" cy="212725"/>
            </a:xfrm>
            <a:custGeom>
              <a:avLst/>
              <a:gdLst>
                <a:gd name="T0" fmla="*/ 144 w 194"/>
                <a:gd name="T1" fmla="*/ 76 h 270"/>
                <a:gd name="T2" fmla="*/ 144 w 194"/>
                <a:gd name="T3" fmla="*/ 76 h 270"/>
                <a:gd name="T4" fmla="*/ 136 w 194"/>
                <a:gd name="T5" fmla="*/ 69 h 270"/>
                <a:gd name="T6" fmla="*/ 129 w 194"/>
                <a:gd name="T7" fmla="*/ 63 h 270"/>
                <a:gd name="T8" fmla="*/ 120 w 194"/>
                <a:gd name="T9" fmla="*/ 62 h 270"/>
                <a:gd name="T10" fmla="*/ 110 w 194"/>
                <a:gd name="T11" fmla="*/ 60 h 270"/>
                <a:gd name="T12" fmla="*/ 110 w 194"/>
                <a:gd name="T13" fmla="*/ 60 h 270"/>
                <a:gd name="T14" fmla="*/ 101 w 194"/>
                <a:gd name="T15" fmla="*/ 62 h 270"/>
                <a:gd name="T16" fmla="*/ 93 w 194"/>
                <a:gd name="T17" fmla="*/ 63 h 270"/>
                <a:gd name="T18" fmla="*/ 86 w 194"/>
                <a:gd name="T19" fmla="*/ 67 h 270"/>
                <a:gd name="T20" fmla="*/ 81 w 194"/>
                <a:gd name="T21" fmla="*/ 72 h 270"/>
                <a:gd name="T22" fmla="*/ 74 w 194"/>
                <a:gd name="T23" fmla="*/ 80 h 270"/>
                <a:gd name="T24" fmla="*/ 70 w 194"/>
                <a:gd name="T25" fmla="*/ 87 h 270"/>
                <a:gd name="T26" fmla="*/ 66 w 194"/>
                <a:gd name="T27" fmla="*/ 97 h 270"/>
                <a:gd name="T28" fmla="*/ 66 w 194"/>
                <a:gd name="T29" fmla="*/ 110 h 270"/>
                <a:gd name="T30" fmla="*/ 66 w 194"/>
                <a:gd name="T31" fmla="*/ 270 h 270"/>
                <a:gd name="T32" fmla="*/ 0 w 194"/>
                <a:gd name="T33" fmla="*/ 270 h 270"/>
                <a:gd name="T34" fmla="*/ 0 w 194"/>
                <a:gd name="T35" fmla="*/ 4 h 270"/>
                <a:gd name="T36" fmla="*/ 65 w 194"/>
                <a:gd name="T37" fmla="*/ 4 h 270"/>
                <a:gd name="T38" fmla="*/ 65 w 194"/>
                <a:gd name="T39" fmla="*/ 29 h 270"/>
                <a:gd name="T40" fmla="*/ 65 w 194"/>
                <a:gd name="T41" fmla="*/ 29 h 270"/>
                <a:gd name="T42" fmla="*/ 77 w 194"/>
                <a:gd name="T43" fmla="*/ 18 h 270"/>
                <a:gd name="T44" fmla="*/ 92 w 194"/>
                <a:gd name="T45" fmla="*/ 9 h 270"/>
                <a:gd name="T46" fmla="*/ 111 w 194"/>
                <a:gd name="T47" fmla="*/ 2 h 270"/>
                <a:gd name="T48" fmla="*/ 120 w 194"/>
                <a:gd name="T49" fmla="*/ 0 h 270"/>
                <a:gd name="T50" fmla="*/ 131 w 194"/>
                <a:gd name="T51" fmla="*/ 0 h 270"/>
                <a:gd name="T52" fmla="*/ 131 w 194"/>
                <a:gd name="T53" fmla="*/ 0 h 270"/>
                <a:gd name="T54" fmla="*/ 151 w 194"/>
                <a:gd name="T55" fmla="*/ 2 h 270"/>
                <a:gd name="T56" fmla="*/ 165 w 194"/>
                <a:gd name="T57" fmla="*/ 6 h 270"/>
                <a:gd name="T58" fmla="*/ 181 w 194"/>
                <a:gd name="T59" fmla="*/ 13 h 270"/>
                <a:gd name="T60" fmla="*/ 194 w 194"/>
                <a:gd name="T61" fmla="*/ 26 h 270"/>
                <a:gd name="T62" fmla="*/ 144 w 194"/>
                <a:gd name="T63" fmla="*/ 7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4" h="270">
                  <a:moveTo>
                    <a:pt x="144" y="76"/>
                  </a:moveTo>
                  <a:lnTo>
                    <a:pt x="144" y="76"/>
                  </a:lnTo>
                  <a:lnTo>
                    <a:pt x="136" y="69"/>
                  </a:lnTo>
                  <a:lnTo>
                    <a:pt x="129" y="63"/>
                  </a:lnTo>
                  <a:lnTo>
                    <a:pt x="120" y="62"/>
                  </a:lnTo>
                  <a:lnTo>
                    <a:pt x="110" y="60"/>
                  </a:lnTo>
                  <a:lnTo>
                    <a:pt x="110" y="60"/>
                  </a:lnTo>
                  <a:lnTo>
                    <a:pt x="101" y="62"/>
                  </a:lnTo>
                  <a:lnTo>
                    <a:pt x="93" y="63"/>
                  </a:lnTo>
                  <a:lnTo>
                    <a:pt x="86" y="67"/>
                  </a:lnTo>
                  <a:lnTo>
                    <a:pt x="81" y="72"/>
                  </a:lnTo>
                  <a:lnTo>
                    <a:pt x="74" y="80"/>
                  </a:lnTo>
                  <a:lnTo>
                    <a:pt x="70" y="87"/>
                  </a:lnTo>
                  <a:lnTo>
                    <a:pt x="66" y="97"/>
                  </a:lnTo>
                  <a:lnTo>
                    <a:pt x="66" y="110"/>
                  </a:lnTo>
                  <a:lnTo>
                    <a:pt x="66" y="270"/>
                  </a:lnTo>
                  <a:lnTo>
                    <a:pt x="0" y="270"/>
                  </a:lnTo>
                  <a:lnTo>
                    <a:pt x="0" y="4"/>
                  </a:lnTo>
                  <a:lnTo>
                    <a:pt x="65" y="4"/>
                  </a:lnTo>
                  <a:lnTo>
                    <a:pt x="65" y="29"/>
                  </a:lnTo>
                  <a:lnTo>
                    <a:pt x="65" y="29"/>
                  </a:lnTo>
                  <a:lnTo>
                    <a:pt x="77" y="18"/>
                  </a:lnTo>
                  <a:lnTo>
                    <a:pt x="92" y="9"/>
                  </a:lnTo>
                  <a:lnTo>
                    <a:pt x="111" y="2"/>
                  </a:lnTo>
                  <a:lnTo>
                    <a:pt x="120" y="0"/>
                  </a:lnTo>
                  <a:lnTo>
                    <a:pt x="131" y="0"/>
                  </a:lnTo>
                  <a:lnTo>
                    <a:pt x="131" y="0"/>
                  </a:lnTo>
                  <a:lnTo>
                    <a:pt x="151" y="2"/>
                  </a:lnTo>
                  <a:lnTo>
                    <a:pt x="165" y="6"/>
                  </a:lnTo>
                  <a:lnTo>
                    <a:pt x="181" y="13"/>
                  </a:lnTo>
                  <a:lnTo>
                    <a:pt x="194" y="26"/>
                  </a:lnTo>
                  <a:lnTo>
                    <a:pt x="144" y="76"/>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spTree>
    <p:extLst>
      <p:ext uri="{BB962C8B-B14F-4D97-AF65-F5344CB8AC3E}">
        <p14:creationId xmlns:p14="http://schemas.microsoft.com/office/powerpoint/2010/main" val="2822332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pt-BR" dirty="0"/>
              <a:t>CLIQUE PARA EDITAR O TÍTULO MESTRE</a:t>
            </a:r>
            <a:endParaRPr lang="en-US" dirty="0"/>
          </a:p>
        </p:txBody>
      </p:sp>
      <p:cxnSp>
        <p:nvCxnSpPr>
          <p:cNvPr id="9" name="Conector reto 8"/>
          <p:cNvCxnSpPr/>
          <p:nvPr/>
        </p:nvCxnSpPr>
        <p:spPr>
          <a:xfrm>
            <a:off x="0" y="6484295"/>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Imagem 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753001" y="6558166"/>
            <a:ext cx="1201598" cy="233461"/>
          </a:xfrm>
          <a:prstGeom prst="rect">
            <a:avLst/>
          </a:prstGeom>
        </p:spPr>
      </p:pic>
    </p:spTree>
    <p:extLst>
      <p:ext uri="{BB962C8B-B14F-4D97-AF65-F5344CB8AC3E}">
        <p14:creationId xmlns:p14="http://schemas.microsoft.com/office/powerpoint/2010/main" val="291225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lnSpc>
          <a:spcPct val="90000"/>
        </a:lnSpc>
        <a:spcBef>
          <a:spcPct val="0"/>
        </a:spcBef>
        <a:buNone/>
        <a:defRPr sz="4400" b="1" kern="1200">
          <a:solidFill>
            <a:srgbClr val="0070C0"/>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300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Fluxograma</a:t>
            </a:r>
            <a:endParaRPr lang="pt-BR" dirty="0"/>
          </a:p>
        </p:txBody>
      </p:sp>
      <p:sp>
        <p:nvSpPr>
          <p:cNvPr id="3" name="Espaço Reservado para Conteúdo 2"/>
          <p:cNvSpPr>
            <a:spLocks noGrp="1"/>
          </p:cNvSpPr>
          <p:nvPr>
            <p:ph sz="quarter" idx="10"/>
          </p:nvPr>
        </p:nvSpPr>
        <p:spPr/>
        <p:txBody>
          <a:bodyPr/>
          <a:lstStyle/>
          <a:p>
            <a:pPr marL="0" indent="0" algn="just">
              <a:buNone/>
            </a:pPr>
            <a:r>
              <a:rPr lang="pt-BR" dirty="0"/>
              <a:t>	Uso de ilustrações gráficas para representar as instruções</a:t>
            </a:r>
            <a:r>
              <a:rPr lang="pt-BR" dirty="0" smtClean="0"/>
              <a:t>. Apresenta </a:t>
            </a:r>
            <a:r>
              <a:rPr lang="pt-BR" dirty="0"/>
              <a:t>a lógica de um algoritmo, enfatizando passos individuais (objetos gráficos) e o fluxo de execução (setas</a:t>
            </a:r>
            <a:r>
              <a:rPr lang="pt-BR" dirty="0" smtClean="0"/>
              <a:t>).</a:t>
            </a:r>
          </a:p>
          <a:p>
            <a:pPr marL="0" indent="0" algn="just">
              <a:buNone/>
            </a:pPr>
            <a:endParaRPr lang="pt-BR" dirty="0"/>
          </a:p>
          <a:p>
            <a:pPr marL="0" indent="0" algn="just">
              <a:buNone/>
            </a:pPr>
            <a:r>
              <a:rPr lang="pt-BR" b="1" dirty="0"/>
              <a:t>Desvantagens</a:t>
            </a:r>
            <a:r>
              <a:rPr lang="pt-BR" dirty="0"/>
              <a:t>:</a:t>
            </a:r>
          </a:p>
          <a:p>
            <a:pPr marL="0" indent="0" algn="just">
              <a:buNone/>
            </a:pPr>
            <a:r>
              <a:rPr lang="pt-BR" dirty="0"/>
              <a:t>Fluxogramas detalhados podem obscurecer a estrutura do programa.</a:t>
            </a:r>
          </a:p>
          <a:p>
            <a:pPr marL="0" indent="0" algn="just">
              <a:buNone/>
            </a:pPr>
            <a:r>
              <a:rPr lang="pt-BR" dirty="0"/>
              <a:t>Permite transferências arbitrárias de controle</a:t>
            </a:r>
          </a:p>
        </p:txBody>
      </p:sp>
    </p:spTree>
    <p:extLst>
      <p:ext uri="{BB962C8B-B14F-4D97-AF65-F5344CB8AC3E}">
        <p14:creationId xmlns:p14="http://schemas.microsoft.com/office/powerpoint/2010/main" val="342486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Fluxograma - Símbolos</a:t>
            </a:r>
            <a:endParaRPr lang="pt-BR" dirty="0"/>
          </a:p>
        </p:txBody>
      </p:sp>
      <p:pic>
        <p:nvPicPr>
          <p:cNvPr id="4" name="Imagem 3"/>
          <p:cNvPicPr>
            <a:picLocks noChangeAspect="1"/>
          </p:cNvPicPr>
          <p:nvPr/>
        </p:nvPicPr>
        <p:blipFill>
          <a:blip r:embed="rId2"/>
          <a:stretch>
            <a:fillRect/>
          </a:stretch>
        </p:blipFill>
        <p:spPr>
          <a:xfrm>
            <a:off x="838200" y="1648012"/>
            <a:ext cx="7530091" cy="4355972"/>
          </a:xfrm>
          <a:prstGeom prst="rect">
            <a:avLst/>
          </a:prstGeom>
        </p:spPr>
      </p:pic>
      <p:pic>
        <p:nvPicPr>
          <p:cNvPr id="5" name="Imagem 4"/>
          <p:cNvPicPr>
            <a:picLocks noChangeAspect="1"/>
          </p:cNvPicPr>
          <p:nvPr/>
        </p:nvPicPr>
        <p:blipFill>
          <a:blip r:embed="rId3"/>
          <a:stretch>
            <a:fillRect/>
          </a:stretch>
        </p:blipFill>
        <p:spPr>
          <a:xfrm>
            <a:off x="8882158" y="1265129"/>
            <a:ext cx="2477642" cy="4856180"/>
          </a:xfrm>
          <a:prstGeom prst="rect">
            <a:avLst/>
          </a:prstGeom>
        </p:spPr>
      </p:pic>
    </p:spTree>
    <p:extLst>
      <p:ext uri="{BB962C8B-B14F-4D97-AF65-F5344CB8AC3E}">
        <p14:creationId xmlns:p14="http://schemas.microsoft.com/office/powerpoint/2010/main" val="419175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Fluxograma - Exemplo</a:t>
            </a:r>
            <a:endParaRPr lang="pt-BR" dirty="0"/>
          </a:p>
        </p:txBody>
      </p:sp>
      <p:pic>
        <p:nvPicPr>
          <p:cNvPr id="3" name="Imagem 2"/>
          <p:cNvPicPr>
            <a:picLocks noChangeAspect="1"/>
          </p:cNvPicPr>
          <p:nvPr/>
        </p:nvPicPr>
        <p:blipFill>
          <a:blip r:embed="rId2"/>
          <a:stretch>
            <a:fillRect/>
          </a:stretch>
        </p:blipFill>
        <p:spPr>
          <a:xfrm>
            <a:off x="838200" y="1532096"/>
            <a:ext cx="10521600" cy="4540900"/>
          </a:xfrm>
          <a:prstGeom prst="rect">
            <a:avLst/>
          </a:prstGeom>
        </p:spPr>
      </p:pic>
    </p:spTree>
    <p:extLst>
      <p:ext uri="{BB962C8B-B14F-4D97-AF65-F5344CB8AC3E}">
        <p14:creationId xmlns:p14="http://schemas.microsoft.com/office/powerpoint/2010/main" val="1270598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Fluxograma - Exemplo</a:t>
            </a:r>
            <a:endParaRPr lang="pt-BR" dirty="0"/>
          </a:p>
        </p:txBody>
      </p:sp>
      <p:pic>
        <p:nvPicPr>
          <p:cNvPr id="4" name="Imagem 3"/>
          <p:cNvPicPr>
            <a:picLocks noChangeAspect="1"/>
          </p:cNvPicPr>
          <p:nvPr/>
        </p:nvPicPr>
        <p:blipFill>
          <a:blip r:embed="rId2"/>
          <a:stretch>
            <a:fillRect/>
          </a:stretch>
        </p:blipFill>
        <p:spPr>
          <a:xfrm>
            <a:off x="1781804" y="1265129"/>
            <a:ext cx="8634392" cy="5108236"/>
          </a:xfrm>
          <a:prstGeom prst="rect">
            <a:avLst/>
          </a:prstGeom>
        </p:spPr>
      </p:pic>
    </p:spTree>
    <p:extLst>
      <p:ext uri="{BB962C8B-B14F-4D97-AF65-F5344CB8AC3E}">
        <p14:creationId xmlns:p14="http://schemas.microsoft.com/office/powerpoint/2010/main" val="177954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Diagrama de Chapinou </a:t>
            </a:r>
            <a:r>
              <a:rPr lang="pt-BR" dirty="0" err="1"/>
              <a:t>Nassi-Schneiderman</a:t>
            </a:r>
            <a:endParaRPr lang="pt-BR" dirty="0"/>
          </a:p>
        </p:txBody>
      </p:sp>
      <p:sp>
        <p:nvSpPr>
          <p:cNvPr id="3" name="Espaço Reservado para Conteúdo 2"/>
          <p:cNvSpPr>
            <a:spLocks noGrp="1"/>
          </p:cNvSpPr>
          <p:nvPr>
            <p:ph sz="quarter" idx="10"/>
          </p:nvPr>
        </p:nvSpPr>
        <p:spPr/>
        <p:txBody>
          <a:bodyPr/>
          <a:lstStyle/>
          <a:p>
            <a:pPr marL="0" indent="0" algn="just">
              <a:buNone/>
            </a:pPr>
            <a:r>
              <a:rPr lang="pt-BR" dirty="0"/>
              <a:t>Substituição do fluxograma tradicional por um diagrama que apresenta uma visão hierárquica e estruturada </a:t>
            </a:r>
            <a:r>
              <a:rPr lang="pt-BR" dirty="0" err="1"/>
              <a:t>estruturadada</a:t>
            </a:r>
            <a:r>
              <a:rPr lang="pt-BR" dirty="0"/>
              <a:t> lógica do programa </a:t>
            </a:r>
            <a:r>
              <a:rPr lang="pt-BR" dirty="0" err="1"/>
              <a:t>programa</a:t>
            </a:r>
            <a:r>
              <a:rPr lang="pt-BR" dirty="0"/>
              <a:t>..</a:t>
            </a:r>
          </a:p>
          <a:p>
            <a:pPr marL="0" indent="0" algn="just">
              <a:buNone/>
            </a:pPr>
            <a:r>
              <a:rPr lang="pt-BR" dirty="0"/>
              <a:t>• Vantagem : representação das estruturas que tem um ponto de entrada e um ponto de saída e são compostas pelas estruturas básicas de controle de </a:t>
            </a:r>
            <a:r>
              <a:rPr lang="pt-BR" dirty="0" err="1"/>
              <a:t>seqüência</a:t>
            </a:r>
            <a:r>
              <a:rPr lang="pt-BR" dirty="0"/>
              <a:t>, seleção e repartição</a:t>
            </a:r>
          </a:p>
        </p:txBody>
      </p:sp>
    </p:spTree>
    <p:extLst>
      <p:ext uri="{BB962C8B-B14F-4D97-AF65-F5344CB8AC3E}">
        <p14:creationId xmlns:p14="http://schemas.microsoft.com/office/powerpoint/2010/main" val="1461019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Diagrama de Chapinou </a:t>
            </a:r>
            <a:r>
              <a:rPr lang="pt-BR" dirty="0" err="1"/>
              <a:t>Nassi-Schneiderman</a:t>
            </a:r>
            <a:endParaRPr lang="pt-BR" dirty="0"/>
          </a:p>
        </p:txBody>
      </p:sp>
      <p:pic>
        <p:nvPicPr>
          <p:cNvPr id="5" name="Imagem 4"/>
          <p:cNvPicPr>
            <a:picLocks noChangeAspect="1"/>
          </p:cNvPicPr>
          <p:nvPr/>
        </p:nvPicPr>
        <p:blipFill>
          <a:blip r:embed="rId2"/>
          <a:stretch>
            <a:fillRect/>
          </a:stretch>
        </p:blipFill>
        <p:spPr>
          <a:xfrm>
            <a:off x="1480184" y="1588290"/>
            <a:ext cx="9130308" cy="4876995"/>
          </a:xfrm>
          <a:prstGeom prst="rect">
            <a:avLst/>
          </a:prstGeom>
        </p:spPr>
      </p:pic>
    </p:spTree>
    <p:extLst>
      <p:ext uri="{BB962C8B-B14F-4D97-AF65-F5344CB8AC3E}">
        <p14:creationId xmlns:p14="http://schemas.microsoft.com/office/powerpoint/2010/main" val="754655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Diagrama de Chapinou </a:t>
            </a:r>
            <a:r>
              <a:rPr lang="pt-BR" dirty="0" err="1" smtClean="0"/>
              <a:t>Nassi-Schneiderman</a:t>
            </a:r>
            <a:r>
              <a:rPr lang="pt-BR" dirty="0" smtClean="0"/>
              <a:t> - Exemplo</a:t>
            </a:r>
            <a:endParaRPr lang="pt-BR" dirty="0"/>
          </a:p>
        </p:txBody>
      </p:sp>
      <p:pic>
        <p:nvPicPr>
          <p:cNvPr id="3" name="Imagem 2"/>
          <p:cNvPicPr>
            <a:picLocks noChangeAspect="1"/>
          </p:cNvPicPr>
          <p:nvPr/>
        </p:nvPicPr>
        <p:blipFill>
          <a:blip r:embed="rId2"/>
          <a:stretch>
            <a:fillRect/>
          </a:stretch>
        </p:blipFill>
        <p:spPr>
          <a:xfrm>
            <a:off x="838200" y="1737113"/>
            <a:ext cx="3274826" cy="4315427"/>
          </a:xfrm>
          <a:prstGeom prst="rect">
            <a:avLst/>
          </a:prstGeom>
        </p:spPr>
      </p:pic>
      <p:pic>
        <p:nvPicPr>
          <p:cNvPr id="4" name="Imagem 3"/>
          <p:cNvPicPr>
            <a:picLocks noChangeAspect="1"/>
          </p:cNvPicPr>
          <p:nvPr/>
        </p:nvPicPr>
        <p:blipFill>
          <a:blip r:embed="rId3"/>
          <a:stretch>
            <a:fillRect/>
          </a:stretch>
        </p:blipFill>
        <p:spPr>
          <a:xfrm>
            <a:off x="7487728" y="1737113"/>
            <a:ext cx="2873139" cy="4465857"/>
          </a:xfrm>
          <a:prstGeom prst="rect">
            <a:avLst/>
          </a:prstGeom>
        </p:spPr>
      </p:pic>
    </p:spTree>
    <p:extLst>
      <p:ext uri="{BB962C8B-B14F-4D97-AF65-F5344CB8AC3E}">
        <p14:creationId xmlns:p14="http://schemas.microsoft.com/office/powerpoint/2010/main" val="2515636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Algoritmo</a:t>
            </a:r>
            <a:endParaRPr lang="pt-BR" dirty="0"/>
          </a:p>
        </p:txBody>
      </p:sp>
      <p:pic>
        <p:nvPicPr>
          <p:cNvPr id="4" name="Imagem 3"/>
          <p:cNvPicPr>
            <a:picLocks noChangeAspect="1"/>
          </p:cNvPicPr>
          <p:nvPr/>
        </p:nvPicPr>
        <p:blipFill>
          <a:blip r:embed="rId2"/>
          <a:stretch>
            <a:fillRect/>
          </a:stretch>
        </p:blipFill>
        <p:spPr>
          <a:xfrm>
            <a:off x="1449363" y="1265129"/>
            <a:ext cx="9299274" cy="5221935"/>
          </a:xfrm>
          <a:prstGeom prst="rect">
            <a:avLst/>
          </a:prstGeom>
        </p:spPr>
      </p:pic>
    </p:spTree>
    <p:extLst>
      <p:ext uri="{BB962C8B-B14F-4D97-AF65-F5344CB8AC3E}">
        <p14:creationId xmlns:p14="http://schemas.microsoft.com/office/powerpoint/2010/main" val="34638961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Atividades</a:t>
            </a:r>
            <a:endParaRPr lang="pt-BR" dirty="0"/>
          </a:p>
        </p:txBody>
      </p:sp>
      <p:sp>
        <p:nvSpPr>
          <p:cNvPr id="3" name="Espaço Reservado para Conteúdo 2"/>
          <p:cNvSpPr>
            <a:spLocks noGrp="1"/>
          </p:cNvSpPr>
          <p:nvPr>
            <p:ph sz="quarter" idx="10"/>
          </p:nvPr>
        </p:nvSpPr>
        <p:spPr/>
        <p:txBody>
          <a:bodyPr/>
          <a:lstStyle/>
          <a:p>
            <a:pPr marL="0" indent="0">
              <a:buNone/>
            </a:pPr>
            <a:r>
              <a:rPr lang="pt-BR" dirty="0" smtClean="0"/>
              <a:t>Desenvolva um fluxograma para cada uma das situações abaixo:</a:t>
            </a:r>
          </a:p>
          <a:p>
            <a:pPr marL="0" indent="0">
              <a:buNone/>
            </a:pPr>
            <a:r>
              <a:rPr lang="pt-BR" dirty="0" smtClean="0"/>
              <a:t>-&gt; Calcular uma média com 3 números</a:t>
            </a:r>
          </a:p>
          <a:p>
            <a:pPr marL="0" indent="0">
              <a:buNone/>
            </a:pPr>
            <a:r>
              <a:rPr lang="pt-BR" dirty="0" smtClean="0"/>
              <a:t>-&gt;  Calcular o IMC</a:t>
            </a:r>
          </a:p>
          <a:p>
            <a:pPr marL="0" indent="0">
              <a:buNone/>
            </a:pPr>
            <a:r>
              <a:rPr lang="pt-BR" dirty="0" smtClean="0"/>
              <a:t>-&gt;  Calcular a quantidade de semanas que viveu</a:t>
            </a:r>
          </a:p>
          <a:p>
            <a:pPr marL="0" indent="0">
              <a:buNone/>
            </a:pPr>
            <a:r>
              <a:rPr lang="pt-BR" dirty="0" smtClean="0"/>
              <a:t>-&gt;  Calcular a tabuada de 17</a:t>
            </a:r>
          </a:p>
          <a:p>
            <a:pPr marL="0" indent="0">
              <a:buNone/>
            </a:pPr>
            <a:r>
              <a:rPr lang="pt-BR" dirty="0" smtClean="0"/>
              <a:t>-&gt;  Guardar 10 nomes </a:t>
            </a:r>
            <a:r>
              <a:rPr lang="pt-BR" smtClean="0"/>
              <a:t>na memória</a:t>
            </a:r>
            <a:endParaRPr lang="pt-BR" dirty="0"/>
          </a:p>
        </p:txBody>
      </p:sp>
    </p:spTree>
    <p:extLst>
      <p:ext uri="{BB962C8B-B14F-4D97-AF65-F5344CB8AC3E}">
        <p14:creationId xmlns:p14="http://schemas.microsoft.com/office/powerpoint/2010/main" val="19637113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p:cNvSpPr>
            <a:spLocks noGrp="1"/>
          </p:cNvSpPr>
          <p:nvPr>
            <p:ph sz="quarter" idx="10"/>
          </p:nvPr>
        </p:nvSpPr>
        <p:spPr>
          <a:xfrm>
            <a:off x="0" y="0"/>
            <a:ext cx="12192000" cy="6471138"/>
          </a:xfrm>
        </p:spPr>
        <p:txBody>
          <a:bodyPr/>
          <a:lstStyle/>
          <a:p>
            <a:pPr marL="0" indent="0">
              <a:buNone/>
            </a:pPr>
            <a:r>
              <a:rPr lang="pt-BR" dirty="0" smtClean="0"/>
              <a:t>Desenvolva um fluxograma:</a:t>
            </a:r>
          </a:p>
          <a:p>
            <a:pPr marL="0" indent="0">
              <a:buNone/>
            </a:pPr>
            <a:r>
              <a:rPr lang="pt-BR" dirty="0" smtClean="0"/>
              <a:t>1- Solicite a idade e nome</a:t>
            </a:r>
          </a:p>
          <a:p>
            <a:pPr marL="0" indent="0">
              <a:buNone/>
            </a:pPr>
            <a:r>
              <a:rPr lang="pt-BR" dirty="0" smtClean="0"/>
              <a:t>2- Se o nome começar com letra de “A” a “T”:</a:t>
            </a:r>
          </a:p>
          <a:p>
            <a:pPr marL="0" indent="0">
              <a:buNone/>
            </a:pPr>
            <a:r>
              <a:rPr lang="pt-BR" dirty="0"/>
              <a:t>	</a:t>
            </a:r>
            <a:r>
              <a:rPr lang="pt-BR" dirty="0" smtClean="0"/>
              <a:t>- Solicite o peso</a:t>
            </a:r>
          </a:p>
          <a:p>
            <a:pPr marL="0" indent="0">
              <a:buNone/>
            </a:pPr>
            <a:r>
              <a:rPr lang="pt-BR" dirty="0"/>
              <a:t>	</a:t>
            </a:r>
            <a:r>
              <a:rPr lang="pt-BR" dirty="0" smtClean="0"/>
              <a:t>	- Se peso &lt;100KG informe “Muito Magro”.</a:t>
            </a:r>
          </a:p>
          <a:p>
            <a:pPr marL="0" indent="0">
              <a:buNone/>
            </a:pPr>
            <a:r>
              <a:rPr lang="pt-BR" dirty="0"/>
              <a:t>	</a:t>
            </a:r>
            <a:r>
              <a:rPr lang="pt-BR" dirty="0" smtClean="0"/>
              <a:t>	- Se peso &gt;100</a:t>
            </a:r>
            <a:r>
              <a:rPr lang="pt-BR" dirty="0"/>
              <a:t>KG</a:t>
            </a:r>
            <a:r>
              <a:rPr lang="pt-BR" dirty="0" smtClean="0"/>
              <a:t> informe “Sobrepeso”.</a:t>
            </a:r>
          </a:p>
          <a:p>
            <a:pPr marL="0" indent="0">
              <a:buNone/>
            </a:pPr>
            <a:r>
              <a:rPr lang="pt-BR" dirty="0" smtClean="0"/>
              <a:t>3- Se o nome começar com letra de  “U” a “Z”:</a:t>
            </a:r>
          </a:p>
          <a:p>
            <a:pPr marL="0" indent="0">
              <a:buNone/>
            </a:pPr>
            <a:r>
              <a:rPr lang="pt-BR" dirty="0"/>
              <a:t>	</a:t>
            </a:r>
            <a:r>
              <a:rPr lang="pt-BR" dirty="0" smtClean="0"/>
              <a:t>- Solicite a altura</a:t>
            </a:r>
          </a:p>
          <a:p>
            <a:pPr marL="0" indent="0">
              <a:buNone/>
            </a:pPr>
            <a:r>
              <a:rPr lang="pt-BR" dirty="0"/>
              <a:t>	</a:t>
            </a:r>
            <a:r>
              <a:rPr lang="pt-BR" dirty="0" smtClean="0"/>
              <a:t>	Se altura &lt;1,50 informe “Baixo”, caso contrário, informe “</a:t>
            </a:r>
            <a:r>
              <a:rPr lang="pt-BR" smtClean="0"/>
              <a:t>alto</a:t>
            </a:r>
            <a:r>
              <a:rPr lang="pt-BR" smtClean="0"/>
              <a:t>”.-------------------------------------------------------------------------------------------------------------------------------</a:t>
            </a:r>
            <a:endParaRPr lang="pt-BR" dirty="0"/>
          </a:p>
          <a:p>
            <a:pPr marL="0" indent="0">
              <a:buNone/>
            </a:pPr>
            <a:r>
              <a:rPr lang="pt-BR" dirty="0"/>
              <a:t>1- Desenvolva um fluxograma para identificar se um numero é par ou impar</a:t>
            </a:r>
          </a:p>
          <a:p>
            <a:pPr marL="0" indent="0">
              <a:buNone/>
            </a:pPr>
            <a:r>
              <a:rPr lang="pt-BR" dirty="0"/>
              <a:t>2- Desenvolva um fluxograma para atravessar uma rua</a:t>
            </a:r>
          </a:p>
          <a:p>
            <a:pPr marL="0" indent="0">
              <a:buNone/>
            </a:pPr>
            <a:r>
              <a:rPr lang="pt-BR" dirty="0"/>
              <a:t>3- Fluxograma para controlar a pontuação de uma partida de truco</a:t>
            </a:r>
          </a:p>
          <a:p>
            <a:pPr marL="0" indent="0">
              <a:buNone/>
            </a:pPr>
            <a:endParaRPr lang="pt-BR" dirty="0" smtClean="0"/>
          </a:p>
        </p:txBody>
      </p:sp>
    </p:spTree>
    <p:extLst>
      <p:ext uri="{BB962C8B-B14F-4D97-AF65-F5344CB8AC3E}">
        <p14:creationId xmlns:p14="http://schemas.microsoft.com/office/powerpoint/2010/main" val="1240616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6045" y="882649"/>
            <a:ext cx="11731925" cy="1325563"/>
          </a:xfrm>
        </p:spPr>
        <p:txBody>
          <a:bodyPr>
            <a:normAutofit fontScale="90000"/>
          </a:bodyPr>
          <a:lstStyle/>
          <a:p>
            <a:r>
              <a:rPr lang="pt-BR" dirty="0"/>
              <a:t>Fluxogramas; organogramas; representações</a:t>
            </a:r>
            <a:br>
              <a:rPr lang="pt-BR" dirty="0"/>
            </a:br>
            <a:r>
              <a:rPr lang="pt-BR" dirty="0"/>
              <a:t>Gráficas</a:t>
            </a:r>
          </a:p>
        </p:txBody>
      </p:sp>
      <p:sp>
        <p:nvSpPr>
          <p:cNvPr id="3" name="Subtítulo 2"/>
          <p:cNvSpPr>
            <a:spLocks noGrp="1"/>
          </p:cNvSpPr>
          <p:nvPr>
            <p:ph type="subTitle" idx="1"/>
          </p:nvPr>
        </p:nvSpPr>
        <p:spPr/>
        <p:txBody>
          <a:bodyPr/>
          <a:lstStyle/>
          <a:p>
            <a:r>
              <a:rPr lang="pt-BR" dirty="0" err="1" smtClean="0"/>
              <a:t>Prof°</a:t>
            </a:r>
            <a:r>
              <a:rPr lang="pt-BR" dirty="0" smtClean="0"/>
              <a:t> Gustavo Garcia de Amo</a:t>
            </a:r>
            <a:endParaRPr lang="pt-BR" dirty="0"/>
          </a:p>
        </p:txBody>
      </p:sp>
    </p:spTree>
    <p:extLst>
      <p:ext uri="{BB962C8B-B14F-4D97-AF65-F5344CB8AC3E}">
        <p14:creationId xmlns:p14="http://schemas.microsoft.com/office/powerpoint/2010/main" val="1704990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Atividades</a:t>
            </a:r>
          </a:p>
        </p:txBody>
      </p:sp>
      <p:sp>
        <p:nvSpPr>
          <p:cNvPr id="3" name="Espaço Reservado para Conteúdo 2"/>
          <p:cNvSpPr>
            <a:spLocks noGrp="1"/>
          </p:cNvSpPr>
          <p:nvPr>
            <p:ph sz="quarter" idx="10"/>
          </p:nvPr>
        </p:nvSpPr>
        <p:spPr/>
        <p:txBody>
          <a:bodyPr/>
          <a:lstStyle/>
          <a:p>
            <a:pPr marL="0" indent="0">
              <a:buNone/>
            </a:pPr>
            <a:r>
              <a:rPr lang="pt-BR" dirty="0" smtClean="0"/>
              <a:t>1- Desenvolva um fluxograma para identificar se um numero é par ou impar</a:t>
            </a:r>
          </a:p>
          <a:p>
            <a:pPr marL="0" indent="0">
              <a:buNone/>
            </a:pPr>
            <a:r>
              <a:rPr lang="pt-BR" dirty="0" smtClean="0"/>
              <a:t>2- Desenvolva um fluxograma para atravessar uma rua</a:t>
            </a:r>
          </a:p>
          <a:p>
            <a:pPr marL="0" indent="0">
              <a:buNone/>
            </a:pPr>
            <a:r>
              <a:rPr lang="pt-BR" dirty="0" smtClean="0"/>
              <a:t>3- Fluxograma para controlar a pontuação de uma partida de truco</a:t>
            </a:r>
          </a:p>
        </p:txBody>
      </p:sp>
    </p:spTree>
    <p:extLst>
      <p:ext uri="{BB962C8B-B14F-4D97-AF65-F5344CB8AC3E}">
        <p14:creationId xmlns:p14="http://schemas.microsoft.com/office/powerpoint/2010/main" val="12451236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4783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Representação Algoritmo</a:t>
            </a:r>
            <a:endParaRPr lang="pt-BR" dirty="0"/>
          </a:p>
        </p:txBody>
      </p:sp>
      <p:sp>
        <p:nvSpPr>
          <p:cNvPr id="3" name="Espaço Reservado para Conteúdo 2"/>
          <p:cNvSpPr>
            <a:spLocks noGrp="1"/>
          </p:cNvSpPr>
          <p:nvPr>
            <p:ph sz="quarter" idx="10"/>
          </p:nvPr>
        </p:nvSpPr>
        <p:spPr/>
        <p:txBody>
          <a:bodyPr/>
          <a:lstStyle/>
          <a:p>
            <a:pPr marL="0" indent="0" algn="just">
              <a:buNone/>
            </a:pPr>
            <a:r>
              <a:rPr lang="pt-BR" sz="2800" dirty="0"/>
              <a:t>Um algoritmo pode ser representado de várias formas, dependendo dos objetivos e das preferências de seu desenvolvedor. As principais formas são:</a:t>
            </a:r>
          </a:p>
          <a:p>
            <a:pPr marL="0" indent="0" algn="just">
              <a:buNone/>
            </a:pPr>
            <a:r>
              <a:rPr lang="pt-BR" sz="2800" dirty="0"/>
              <a:t>◦Descrição narrativa;</a:t>
            </a:r>
          </a:p>
          <a:p>
            <a:pPr marL="0" indent="0" algn="just">
              <a:buNone/>
            </a:pPr>
            <a:r>
              <a:rPr lang="pt-BR" sz="2800" dirty="0"/>
              <a:t>◦Pseudocódigo;</a:t>
            </a:r>
          </a:p>
          <a:p>
            <a:pPr marL="0" indent="0" algn="just">
              <a:buNone/>
            </a:pPr>
            <a:r>
              <a:rPr lang="pt-BR" sz="2800" dirty="0"/>
              <a:t>◦Fluxograma;</a:t>
            </a:r>
          </a:p>
          <a:p>
            <a:pPr marL="0" indent="0" algn="just">
              <a:buNone/>
            </a:pPr>
            <a:r>
              <a:rPr lang="pt-BR" sz="2800" dirty="0"/>
              <a:t>◦Diagrama de </a:t>
            </a:r>
            <a:r>
              <a:rPr lang="pt-BR" sz="2800" dirty="0" err="1"/>
              <a:t>Chapin</a:t>
            </a:r>
            <a:r>
              <a:rPr lang="pt-BR" sz="2800" dirty="0"/>
              <a:t>.</a:t>
            </a:r>
          </a:p>
        </p:txBody>
      </p:sp>
    </p:spTree>
    <p:extLst>
      <p:ext uri="{BB962C8B-B14F-4D97-AF65-F5344CB8AC3E}">
        <p14:creationId xmlns:p14="http://schemas.microsoft.com/office/powerpoint/2010/main" val="372870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Descrição Narrativa</a:t>
            </a:r>
            <a:endParaRPr lang="pt-BR" dirty="0"/>
          </a:p>
        </p:txBody>
      </p:sp>
      <p:sp>
        <p:nvSpPr>
          <p:cNvPr id="3" name="Espaço Reservado para Conteúdo 2"/>
          <p:cNvSpPr>
            <a:spLocks noGrp="1"/>
          </p:cNvSpPr>
          <p:nvPr>
            <p:ph sz="quarter" idx="10"/>
          </p:nvPr>
        </p:nvSpPr>
        <p:spPr/>
        <p:txBody>
          <a:bodyPr/>
          <a:lstStyle/>
          <a:p>
            <a:pPr marL="0" indent="0" algn="just">
              <a:buNone/>
            </a:pPr>
            <a:r>
              <a:rPr lang="pt-BR" dirty="0" smtClean="0"/>
              <a:t>	Nessa </a:t>
            </a:r>
            <a:r>
              <a:rPr lang="pt-BR" dirty="0"/>
              <a:t>forma de representação, analisamos o enunciado do problema e, simplesmente, descrevemos a sequência de passos em nossa língua nativa (em nosso caso, o português).</a:t>
            </a:r>
          </a:p>
          <a:p>
            <a:pPr marL="0" indent="0" algn="just">
              <a:buNone/>
            </a:pPr>
            <a:r>
              <a:rPr lang="pt-BR" dirty="0" smtClean="0"/>
              <a:t>	A </a:t>
            </a:r>
            <a:r>
              <a:rPr lang="pt-BR" dirty="0"/>
              <a:t>vantagem de se utilizar esse procedimento é que não precisamos aprender nenhum conceito novo, pois já temos domínio sobre a nossa língua nativa.</a:t>
            </a:r>
          </a:p>
          <a:p>
            <a:pPr marL="0" indent="0" algn="just">
              <a:buNone/>
            </a:pPr>
            <a:r>
              <a:rPr lang="pt-BR" dirty="0" smtClean="0"/>
              <a:t>	A </a:t>
            </a:r>
            <a:r>
              <a:rPr lang="pt-BR" dirty="0"/>
              <a:t>desvantagem é que a língua natural pode ser interpretada de diferentes maneiras. Para a linguagem de programação, a linguagem natural é abstrata, imprecisa e pouco confiável. Isso poderia trazer problemas na hora de transcrever o algoritmo para o programa (em uma linguagem de programação).</a:t>
            </a:r>
          </a:p>
        </p:txBody>
      </p:sp>
    </p:spTree>
    <p:extLst>
      <p:ext uri="{BB962C8B-B14F-4D97-AF65-F5344CB8AC3E}">
        <p14:creationId xmlns:p14="http://schemas.microsoft.com/office/powerpoint/2010/main" val="249253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Descrição Narrativa</a:t>
            </a:r>
            <a:endParaRPr lang="pt-BR" dirty="0"/>
          </a:p>
        </p:txBody>
      </p:sp>
      <p:sp>
        <p:nvSpPr>
          <p:cNvPr id="3" name="Espaço Reservado para Conteúdo 2"/>
          <p:cNvSpPr>
            <a:spLocks noGrp="1"/>
          </p:cNvSpPr>
          <p:nvPr>
            <p:ph sz="quarter" idx="10"/>
          </p:nvPr>
        </p:nvSpPr>
        <p:spPr/>
        <p:txBody>
          <a:bodyPr/>
          <a:lstStyle/>
          <a:p>
            <a:pPr marL="0" indent="0" algn="just">
              <a:buNone/>
            </a:pPr>
            <a:r>
              <a:rPr lang="pt-BR" dirty="0" smtClean="0"/>
              <a:t>	Nessa </a:t>
            </a:r>
            <a:r>
              <a:rPr lang="pt-BR" dirty="0"/>
              <a:t>forma de representação, analisamos o enunciado do problema e, simplesmente, descrevemos a sequência de passos em nossa língua nativa (em nosso caso, o português).</a:t>
            </a:r>
          </a:p>
          <a:p>
            <a:pPr marL="0" indent="0" algn="just">
              <a:buNone/>
            </a:pPr>
            <a:r>
              <a:rPr lang="pt-BR" dirty="0" smtClean="0"/>
              <a:t>	A </a:t>
            </a:r>
            <a:r>
              <a:rPr lang="pt-BR" dirty="0"/>
              <a:t>vantagem de se utilizar esse procedimento é que não precisamos aprender nenhum conceito novo, pois já temos domínio sobre a nossa língua nativa.</a:t>
            </a:r>
          </a:p>
          <a:p>
            <a:pPr marL="0" indent="0" algn="just">
              <a:buNone/>
            </a:pPr>
            <a:r>
              <a:rPr lang="pt-BR" dirty="0" smtClean="0"/>
              <a:t>	A </a:t>
            </a:r>
            <a:r>
              <a:rPr lang="pt-BR" dirty="0"/>
              <a:t>desvantagem é que a língua natural pode ser interpretada de diferentes maneiras. Para a linguagem de programação, a linguagem natural é abstrata, imprecisa e pouco confiável. Isso poderia trazer problemas na hora de transcrever o algoritmo para o programa (em uma linguagem de programação).</a:t>
            </a:r>
          </a:p>
        </p:txBody>
      </p:sp>
    </p:spTree>
    <p:extLst>
      <p:ext uri="{BB962C8B-B14F-4D97-AF65-F5344CB8AC3E}">
        <p14:creationId xmlns:p14="http://schemas.microsoft.com/office/powerpoint/2010/main" val="399149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Pseudocódigo</a:t>
            </a:r>
            <a:endParaRPr lang="pt-BR" dirty="0"/>
          </a:p>
        </p:txBody>
      </p:sp>
      <p:sp>
        <p:nvSpPr>
          <p:cNvPr id="3" name="Espaço Reservado para Conteúdo 2"/>
          <p:cNvSpPr>
            <a:spLocks noGrp="1"/>
          </p:cNvSpPr>
          <p:nvPr>
            <p:ph sz="quarter" idx="10"/>
          </p:nvPr>
        </p:nvSpPr>
        <p:spPr/>
        <p:txBody>
          <a:bodyPr/>
          <a:lstStyle/>
          <a:p>
            <a:pPr marL="0" indent="0" algn="just">
              <a:buNone/>
            </a:pPr>
            <a:r>
              <a:rPr lang="pt-BR" dirty="0" smtClean="0"/>
              <a:t>	Os </a:t>
            </a:r>
            <a:r>
              <a:rPr lang="pt-BR" dirty="0"/>
              <a:t>algoritmos são descritos em uma linguagem chamada </a:t>
            </a:r>
            <a:r>
              <a:rPr lang="pt-BR" dirty="0" err="1"/>
              <a:t>pseudo-código</a:t>
            </a:r>
            <a:r>
              <a:rPr lang="pt-BR" dirty="0"/>
              <a:t>. Este nome é uma alusão à posterior implementação em uma linguagem de programação, ou seja, quando formos programar em uma linguagem, por exemplo Visual Basic, estaremos gerando código em Visual Basic. </a:t>
            </a:r>
            <a:endParaRPr lang="pt-BR" dirty="0" smtClean="0"/>
          </a:p>
          <a:p>
            <a:pPr marL="0" indent="0" algn="just">
              <a:buNone/>
            </a:pPr>
            <a:r>
              <a:rPr lang="pt-BR" dirty="0"/>
              <a:t>	</a:t>
            </a:r>
            <a:r>
              <a:rPr lang="pt-BR" dirty="0" smtClean="0"/>
              <a:t>Por </a:t>
            </a:r>
            <a:r>
              <a:rPr lang="pt-BR" dirty="0"/>
              <a:t>isso os algoritmos são independentes das linguagens de programação. Ao contrário de uma linguagem de programação não existe um formalismo rígido de como deve ser escrito o algoritmo.</a:t>
            </a:r>
          </a:p>
        </p:txBody>
      </p:sp>
    </p:spTree>
    <p:extLst>
      <p:ext uri="{BB962C8B-B14F-4D97-AF65-F5344CB8AC3E}">
        <p14:creationId xmlns:p14="http://schemas.microsoft.com/office/powerpoint/2010/main" val="950644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Fluxograma</a:t>
            </a:r>
            <a:endParaRPr lang="pt-BR" dirty="0"/>
          </a:p>
        </p:txBody>
      </p:sp>
      <p:sp>
        <p:nvSpPr>
          <p:cNvPr id="3" name="Espaço Reservado para Conteúdo 2"/>
          <p:cNvSpPr>
            <a:spLocks noGrp="1"/>
          </p:cNvSpPr>
          <p:nvPr>
            <p:ph sz="quarter" idx="10"/>
          </p:nvPr>
        </p:nvSpPr>
        <p:spPr/>
        <p:txBody>
          <a:bodyPr/>
          <a:lstStyle/>
          <a:p>
            <a:pPr marL="0" indent="0" algn="just">
              <a:buNone/>
            </a:pPr>
            <a:r>
              <a:rPr lang="pt-BR" dirty="0"/>
              <a:t>	É uma representação gráfica de algoritmos onde formas geométricas diferentes implicam ações (instruções, comandos) distintos. Tal propriedade facilita o entendimento das </a:t>
            </a:r>
            <a:r>
              <a:rPr lang="pt-BR" dirty="0" err="1"/>
              <a:t>idéias</a:t>
            </a:r>
            <a:r>
              <a:rPr lang="pt-BR" dirty="0"/>
              <a:t> contidas nos algoritmos e justifica sua popularidade.</a:t>
            </a:r>
          </a:p>
          <a:p>
            <a:pPr marL="0" indent="0" algn="just">
              <a:buNone/>
            </a:pPr>
            <a:r>
              <a:rPr lang="pt-BR" dirty="0" smtClean="0"/>
              <a:t>	Esta </a:t>
            </a:r>
            <a:r>
              <a:rPr lang="pt-BR" dirty="0"/>
              <a:t>forma é aproximadamente intermediária à descrição narrativa e ao pseudocódigo (subitem seguinte), pois é menos imprecisa que a primeira e, no entanto, não se preocupa com detalhes de implementação do programa, como o tipo das variáveis usadas.</a:t>
            </a:r>
          </a:p>
        </p:txBody>
      </p:sp>
    </p:spTree>
    <p:extLst>
      <p:ext uri="{BB962C8B-B14F-4D97-AF65-F5344CB8AC3E}">
        <p14:creationId xmlns:p14="http://schemas.microsoft.com/office/powerpoint/2010/main" val="10599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Fluxograma</a:t>
            </a:r>
            <a:endParaRPr lang="pt-BR" dirty="0"/>
          </a:p>
        </p:txBody>
      </p:sp>
      <p:sp>
        <p:nvSpPr>
          <p:cNvPr id="3" name="Espaço Reservado para Conteúdo 2"/>
          <p:cNvSpPr>
            <a:spLocks noGrp="1"/>
          </p:cNvSpPr>
          <p:nvPr>
            <p:ph sz="quarter" idx="10"/>
          </p:nvPr>
        </p:nvSpPr>
        <p:spPr/>
        <p:txBody>
          <a:bodyPr/>
          <a:lstStyle/>
          <a:p>
            <a:pPr marL="0" indent="0" algn="just">
              <a:buNone/>
            </a:pPr>
            <a:r>
              <a:rPr lang="pt-BR" dirty="0"/>
              <a:t>	</a:t>
            </a:r>
            <a:r>
              <a:rPr lang="pt-BR" dirty="0" smtClean="0"/>
              <a:t>Nota-se </a:t>
            </a:r>
            <a:r>
              <a:rPr lang="pt-BR" dirty="0"/>
              <a:t>que os fluxogramas convencionais preocupam-se com detalhes de nível físico da implementação do algoritmo. Por exemplo, figuras geométricas diferentes são adotadas para representar operações de saída de dados realizadas em dispositivos distintos, como uma fita magnética ou um monitor de vídeo. </a:t>
            </a:r>
            <a:endParaRPr lang="pt-BR" dirty="0" smtClean="0"/>
          </a:p>
          <a:p>
            <a:pPr marL="0" indent="0">
              <a:buNone/>
            </a:pPr>
            <a:endParaRPr lang="pt-BR"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927" y="3466103"/>
            <a:ext cx="3857640" cy="2878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7142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Fluxograma</a:t>
            </a:r>
            <a:endParaRPr lang="pt-BR" dirty="0"/>
          </a:p>
        </p:txBody>
      </p:sp>
      <p:sp>
        <p:nvSpPr>
          <p:cNvPr id="3" name="Espaço Reservado para Conteúdo 2"/>
          <p:cNvSpPr>
            <a:spLocks noGrp="1"/>
          </p:cNvSpPr>
          <p:nvPr>
            <p:ph sz="quarter" idx="10"/>
          </p:nvPr>
        </p:nvSpPr>
        <p:spPr/>
        <p:txBody>
          <a:bodyPr/>
          <a:lstStyle/>
          <a:p>
            <a:pPr marL="0" indent="0" algn="just">
              <a:buNone/>
            </a:pPr>
            <a:r>
              <a:rPr lang="pt-BR" dirty="0"/>
              <a:t>	De modo geral, um fluxograma se resume a um único símbolo inicial por onde a execução do algoritmo começa, e um ou mais símbolos finais, que são pontos onde a execução do algoritmo se encerra. Partindo do símbolo inicial, há sempre um único caminho orientado a ser seguido, representando a existência de uma única </a:t>
            </a:r>
            <a:r>
              <a:rPr lang="pt-BR" dirty="0" err="1"/>
              <a:t>seqüência</a:t>
            </a:r>
            <a:r>
              <a:rPr lang="pt-BR" dirty="0"/>
              <a:t> de execução das instruções. </a:t>
            </a:r>
            <a:endParaRPr lang="pt-BR" dirty="0" smtClean="0"/>
          </a:p>
          <a:p>
            <a:pPr marL="0" indent="0" algn="just">
              <a:buNone/>
            </a:pPr>
            <a:r>
              <a:rPr lang="pt-BR" dirty="0"/>
              <a:t>	</a:t>
            </a:r>
            <a:r>
              <a:rPr lang="pt-BR" dirty="0" smtClean="0"/>
              <a:t>Isto </a:t>
            </a:r>
            <a:r>
              <a:rPr lang="pt-BR" dirty="0"/>
              <a:t>pode ser melhor visualizado pelo fato de que, apesar de vários caminhos poderem convergir para uma mesma figura do diagrama, há sempre um único caminho saindo desta. Exceções a esta regra são os símbolos finais, dos quais não há nenhum fluxo saindo, e os símbolos de decisão, de onde pode haver mais de um caminho de saída (usualmente dois caminhos), representando uma bifurcação no fluxo.</a:t>
            </a:r>
          </a:p>
        </p:txBody>
      </p:sp>
    </p:spTree>
    <p:extLst>
      <p:ext uri="{BB962C8B-B14F-4D97-AF65-F5344CB8AC3E}">
        <p14:creationId xmlns:p14="http://schemas.microsoft.com/office/powerpoint/2010/main" val="2809349072"/>
      </p:ext>
    </p:extLst>
  </p:cSld>
  <p:clrMapOvr>
    <a:masterClrMapping/>
  </p:clrMapOvr>
</p:sld>
</file>

<file path=ppt/theme/theme1.xml><?xml version="1.0" encoding="utf-8"?>
<a:theme xmlns:a="http://schemas.openxmlformats.org/drawingml/2006/main" name="SesiSenai20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siSenai2022" id="{90B0467B-E189-4DCA-862A-192E70D3C6E9}" vid="{29F1EE7D-7890-4B18-A7B8-B3E14FEE4B3C}"/>
    </a:ext>
  </a:extLst>
</a:theme>
</file>

<file path=docProps/app.xml><?xml version="1.0" encoding="utf-8"?>
<Properties xmlns="http://schemas.openxmlformats.org/officeDocument/2006/extended-properties" xmlns:vt="http://schemas.openxmlformats.org/officeDocument/2006/docPropsVTypes">
  <Template>SesiSenai2022</Template>
  <TotalTime>606</TotalTime>
  <Words>954</Words>
  <Application>Microsoft Office PowerPoint</Application>
  <PresentationFormat>Widescreen</PresentationFormat>
  <Paragraphs>65</Paragraphs>
  <Slides>21</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21</vt:i4>
      </vt:variant>
    </vt:vector>
  </HeadingPairs>
  <TitlesOfParts>
    <vt:vector size="24" baseType="lpstr">
      <vt:lpstr>Arial</vt:lpstr>
      <vt:lpstr>Century Gothic</vt:lpstr>
      <vt:lpstr>SesiSenai2022</vt:lpstr>
      <vt:lpstr>Apresentação do PowerPoint</vt:lpstr>
      <vt:lpstr>Fluxogramas; organogramas; representações Gráficas</vt:lpstr>
      <vt:lpstr>Representação Algoritmo</vt:lpstr>
      <vt:lpstr>Descrição Narrativa</vt:lpstr>
      <vt:lpstr>Descrição Narrativa</vt:lpstr>
      <vt:lpstr>Pseudocódigo</vt:lpstr>
      <vt:lpstr>Fluxograma</vt:lpstr>
      <vt:lpstr>Fluxograma</vt:lpstr>
      <vt:lpstr>Fluxograma</vt:lpstr>
      <vt:lpstr>Fluxograma</vt:lpstr>
      <vt:lpstr>Fluxograma - Símbolos</vt:lpstr>
      <vt:lpstr>Fluxograma - Exemplo</vt:lpstr>
      <vt:lpstr>Fluxograma - Exemplo</vt:lpstr>
      <vt:lpstr>Diagrama de Chapinou Nassi-Schneiderman</vt:lpstr>
      <vt:lpstr>Diagrama de Chapinou Nassi-Schneiderman</vt:lpstr>
      <vt:lpstr>Diagrama de Chapinou Nassi-Schneiderman - Exemplo</vt:lpstr>
      <vt:lpstr>Algoritmo</vt:lpstr>
      <vt:lpstr>Atividades</vt:lpstr>
      <vt:lpstr>Apresentação do PowerPoint</vt:lpstr>
      <vt:lpstr>Atividades</vt:lpstr>
      <vt:lpstr>Apresentação do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Gustavo</dc:creator>
  <cp:lastModifiedBy>Gustavo</cp:lastModifiedBy>
  <cp:revision>20</cp:revision>
  <dcterms:created xsi:type="dcterms:W3CDTF">2023-02-20T14:03:24Z</dcterms:created>
  <dcterms:modified xsi:type="dcterms:W3CDTF">2023-03-24T00:04:54Z</dcterms:modified>
</cp:coreProperties>
</file>