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Smart</a:t>
            </a:r>
            <a:r>
              <a:rPr lang="pt-BR" dirty="0" smtClean="0"/>
              <a:t> Parking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Gerenciamento do Estacionamento da UFBA</a:t>
            </a:r>
          </a:p>
        </p:txBody>
      </p:sp>
    </p:spTree>
    <p:extLst>
      <p:ext uri="{BB962C8B-B14F-4D97-AF65-F5344CB8AC3E}">
        <p14:creationId xmlns:p14="http://schemas.microsoft.com/office/powerpoint/2010/main" val="1090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Bruno Lima – Gerente de Configuração</a:t>
            </a:r>
          </a:p>
          <a:p>
            <a:r>
              <a:rPr lang="pt-BR" dirty="0" smtClean="0"/>
              <a:t>Gabriel Pita – Analista de Sistemas</a:t>
            </a:r>
          </a:p>
          <a:p>
            <a:r>
              <a:rPr lang="pt-BR" dirty="0" smtClean="0"/>
              <a:t>Guilherme Araujo – Gerente de Projeto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Obs</a:t>
            </a:r>
            <a:r>
              <a:rPr lang="pt-BR" dirty="0" smtClean="0"/>
              <a:t>: Todos os integrantes acumulam a função de Engenheiro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5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627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Oferecer aos alunos e funcionários um estacionamento moderno e organizado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4"/>
            <a:endParaRPr lang="pt-BR" sz="1500" dirty="0" smtClean="0"/>
          </a:p>
          <a:p>
            <a:pPr lvl="4"/>
            <a:endParaRPr lang="pt-BR" sz="1500" dirty="0"/>
          </a:p>
          <a:p>
            <a:pPr lvl="4"/>
            <a:r>
              <a:rPr lang="pt-BR" sz="1500" dirty="0" smtClean="0"/>
              <a:t>Sem exageros...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27" y="2839181"/>
            <a:ext cx="4288681" cy="29690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0534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Controle de entrada</a:t>
            </a:r>
          </a:p>
          <a:p>
            <a:r>
              <a:rPr lang="pt-BR" dirty="0" smtClean="0"/>
              <a:t>Controle por vagas (vagas reservadas)</a:t>
            </a:r>
            <a:endParaRPr lang="pt-BR" dirty="0" smtClean="0"/>
          </a:p>
          <a:p>
            <a:r>
              <a:rPr lang="pt-BR" dirty="0" smtClean="0"/>
              <a:t>Gerenciamento de usuários</a:t>
            </a:r>
          </a:p>
          <a:p>
            <a:r>
              <a:rPr lang="pt-BR" dirty="0" smtClean="0"/>
              <a:t>Gerenciamento de vagas</a:t>
            </a:r>
          </a:p>
          <a:p>
            <a:r>
              <a:rPr lang="pt-BR" dirty="0"/>
              <a:t>Histórico (por usuários e por vagas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Visualização de vagas (WEB e na entrada do estacionamento)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2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92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Smart Parking</vt:lpstr>
      <vt:lpstr>Equipe de Desenvolvimento</vt:lpstr>
      <vt:lpstr>Motivação</vt:lpstr>
      <vt:lpstr>Escopo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Guilherme Souza Araujo</dc:creator>
  <cp:lastModifiedBy>Guilherme Souza Araujo</cp:lastModifiedBy>
  <cp:revision>6</cp:revision>
  <dcterms:created xsi:type="dcterms:W3CDTF">2014-06-04T11:42:32Z</dcterms:created>
  <dcterms:modified xsi:type="dcterms:W3CDTF">2014-06-04T16:48:34Z</dcterms:modified>
</cp:coreProperties>
</file>