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Pettenuzzo Novo" initials="GPN" lastIdx="4" clrIdx="0">
    <p:extLst>
      <p:ext uri="{19B8F6BF-5375-455C-9EA6-DF929625EA0E}">
        <p15:presenceInfo xmlns:p15="http://schemas.microsoft.com/office/powerpoint/2012/main" userId="S::gabriel.novo@lojasrenner.com.br::3550bd1f-b5e3-4c49-bc52-7f7721f0f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4T18:15:43.580" idx="2">
    <p:pos x="5326" y="1019"/>
    <p:text>Tabela AVALIAÇÕES:
Nos campos "BOX*", colocar opções que apontem o motivo da nota:
- Conteúdo;
- Plataforma;
- Exemplos;
- Didática;
- Exercícios práticos.</p:text>
    <p:extLst>
      <p:ext uri="{C676402C-5697-4E1C-873F-D02D1690AC5C}">
        <p15:threadingInfo xmlns:p15="http://schemas.microsoft.com/office/powerpoint/2012/main" timeZoneBias="180"/>
      </p:ext>
    </p:extLst>
  </p:cm>
  <p:cm authorId="1" dt="2022-09-24T18:27:58.630" idx="4">
    <p:pos x="5315" y="1222"/>
    <p:text>Tabela AVALIAÇÕES:
- Não precisa do CPF do prof pois isso pode ser obtido através do campo "ID_TURMA"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D6557-0CEF-4F9E-8F2B-E02FCD72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179DA-EA24-4A8D-B15C-A07712246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0EC20-4A81-4855-9DBB-86AADA9F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76FE0-863A-4874-AE3A-4D7CBEEC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A4810-1E96-4692-89A8-4AAD6FAA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4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AFB0-57BD-4DE6-B9FE-7370AA4D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CA868B-1A32-40F4-8934-F83AE4C5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4A139-E424-474B-A9E9-43FBE217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42394-9F98-459C-84BC-45B96908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E3DB5-8C9D-4EDC-98FC-0340D133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B3FB89-8BF8-4A91-A696-F3B07B449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3C1A83-A9FE-4575-9AEA-ECC98434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35477-0B4B-419F-BC9D-1C38B75A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7520BB-79B4-49BB-9408-99E9937C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AB737-EA60-4033-8D6E-54A45B60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6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ED31-632E-4280-8BA7-F9615D45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B5708-3D3E-4C2A-A5FC-548E7BC5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A3F76-9821-4852-A13D-2BA3F0F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EFAC0-AF1A-4C10-9335-FC5A305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9CD67-8346-480D-BE0D-995212FE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15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EC04C-6FAA-44CD-A65C-74A8E5B4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2299E-E561-4BF7-93A7-EC1A1879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011DF0-EB48-4462-97FF-AF3E5CC7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57030-8B53-4729-A6D4-5D72DB61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888DF-D30B-45E5-827B-2C3B9741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2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9AA5-8D70-497B-8BE1-42FC4E87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62299-6860-4FEC-B74D-0B2114F3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1C32F1-D215-4F24-80DD-D17D12AFC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66761-D672-49F2-9C77-62FD9E55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3A70D-89FD-4F7D-9EB3-CAEE638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5B8AA-3022-47C3-90C6-D9A8C85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0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6816B-F53E-4C89-AC94-54C3E9EC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2FAEEF-A4BB-462E-AF96-226BA197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77FDCA-DF44-43A2-BD9A-56EED521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331BA2-727A-48EC-B5F8-2BB1ACC5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769552-1527-456D-B3F2-DB3F25942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F2B944-B8E2-4D77-B912-9C0FF491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B601E8-D1DB-4C25-BA4F-EA20D59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CA7073-4A97-44BB-982D-494DA899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58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B95FF-233D-4D34-AD07-5D9A698C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E1A198-1937-4E84-8D71-C6D9437F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C43F67-688E-4799-9D28-9A4ADFC9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8C02C3-9F4C-4A1D-84F8-926E5C66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54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4C91A5-4C40-4849-A07D-95B27189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1524B9-33C2-41FE-A1FA-A01C8F05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924015-90A4-4C63-81B2-ED36067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D7FB7-DEB8-4B32-B3C1-33DC5659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5B994-4264-4A7F-A04D-5890A2AF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6F393-A849-4C8D-87FC-FAFABEC0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8E0D5-2783-41EE-8368-1377BDA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CEB8A9-D7DE-4767-BF30-7DD2DDCA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5331EA-7E7D-45BC-AE20-C8DD995B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88B6D-E06C-46B7-ACCD-47EBBA35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4E5C91-F28A-43E6-A832-A2240E7E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A59168-55AD-413C-AD2B-CD85A8E3C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7664A7-09A8-42E3-BDCF-61E76596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81CF0-D15B-4DEA-8B79-5168374F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F5209-BE74-4276-BE97-F58E027F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355B6-AC76-473A-AC51-9CE472EB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ACEC0-E380-4CCD-8C8F-859F27388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61B4-983B-42B3-A351-294FE86F4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781A-3B10-45D9-AB80-E46FF48A27E1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532581-D753-422F-84CC-9C0A8DC31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65A2C-8044-4BAC-9FE0-97F9F40BF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DB0D-8AA1-4FA8-BFCF-5E2BC1D0505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249242213,&quot;Placement&quot;:&quot;Footer&quot;}">
            <a:extLst>
              <a:ext uri="{FF2B5EF4-FFF2-40B4-BE49-F238E27FC236}">
                <a16:creationId xmlns:a16="http://schemas.microsoft.com/office/drawing/2014/main" id="{F682D286-24EF-489A-B487-20431F3873DA}"/>
              </a:ext>
            </a:extLst>
          </p:cNvPr>
          <p:cNvSpPr txBox="1"/>
          <p:nvPr userDrawn="1"/>
        </p:nvSpPr>
        <p:spPr>
          <a:xfrm>
            <a:off x="0" y="6595656"/>
            <a:ext cx="138870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45197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95322A-FAE8-4E7D-A716-872D18396EC7}"/>
              </a:ext>
            </a:extLst>
          </p:cNvPr>
          <p:cNvSpPr/>
          <p:nvPr/>
        </p:nvSpPr>
        <p:spPr>
          <a:xfrm>
            <a:off x="9390592" y="479886"/>
            <a:ext cx="1463040" cy="19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ALUNOS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SOBRENOME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DATA_NASCIMENTO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GENERO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NACIONALIDADE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BAIRRO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CIDADE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C9BD6F-24A7-47A4-BF93-23C6DC3C35A9}"/>
              </a:ext>
            </a:extLst>
          </p:cNvPr>
          <p:cNvSpPr/>
          <p:nvPr/>
        </p:nvSpPr>
        <p:spPr>
          <a:xfrm>
            <a:off x="5158687" y="2567331"/>
            <a:ext cx="1463040" cy="15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EQUIPE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SOBRENOME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ID_CARGO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DATA_ENTRADA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DATA_SAIDA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598730-046E-40D4-8AE1-1BB61D4AF915}"/>
              </a:ext>
            </a:extLst>
          </p:cNvPr>
          <p:cNvSpPr/>
          <p:nvPr/>
        </p:nvSpPr>
        <p:spPr>
          <a:xfrm>
            <a:off x="5158687" y="5598922"/>
            <a:ext cx="1463040" cy="86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DEPARTAMENTOS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ID_DEPARTAMENTO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CATEGORIA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F781AA-B518-4B29-98A1-319C43CDAAC8}"/>
              </a:ext>
            </a:extLst>
          </p:cNvPr>
          <p:cNvSpPr/>
          <p:nvPr/>
        </p:nvSpPr>
        <p:spPr>
          <a:xfrm>
            <a:off x="1799693" y="722112"/>
            <a:ext cx="1463040" cy="82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REL_MOD_CUR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INDEX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ID_MODULO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5FE1CA-22C6-4BC9-B67D-88887E5CB211}"/>
              </a:ext>
            </a:extLst>
          </p:cNvPr>
          <p:cNvSpPr/>
          <p:nvPr/>
        </p:nvSpPr>
        <p:spPr>
          <a:xfrm>
            <a:off x="3500846" y="515112"/>
            <a:ext cx="1463040" cy="124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CURSOS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DESCRICAO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VALOR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DURACAO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EF63FC-BD8F-44D0-94D9-66D5D2D36E9C}"/>
              </a:ext>
            </a:extLst>
          </p:cNvPr>
          <p:cNvSpPr/>
          <p:nvPr/>
        </p:nvSpPr>
        <p:spPr>
          <a:xfrm>
            <a:off x="5158687" y="4316606"/>
            <a:ext cx="1463040" cy="11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CARGOS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ID_CARGO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ID_DEPARTAMENTO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DESCRICAO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517CF3-37EC-4CDC-BF0D-CC6BFB0AEFEE}"/>
              </a:ext>
            </a:extLst>
          </p:cNvPr>
          <p:cNvSpPr/>
          <p:nvPr/>
        </p:nvSpPr>
        <p:spPr>
          <a:xfrm>
            <a:off x="5158687" y="502978"/>
            <a:ext cx="1463040" cy="184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MATRICULA_TECH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MATRICULA_SOFT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TURNO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DATA_INICIO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DATA_FIM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442615-30D0-47A3-83BC-902794EFDE7E}"/>
              </a:ext>
            </a:extLst>
          </p:cNvPr>
          <p:cNvSpPr/>
          <p:nvPr/>
        </p:nvSpPr>
        <p:spPr>
          <a:xfrm>
            <a:off x="7353248" y="270882"/>
            <a:ext cx="1463040" cy="1098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INSCRICOES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ID_INSCRICAO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CPF_ALUNO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TIPO_PAGAMENTO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52BD59-2196-4E6C-B97B-AB4981324DB7}"/>
              </a:ext>
            </a:extLst>
          </p:cNvPr>
          <p:cNvSpPr/>
          <p:nvPr/>
        </p:nvSpPr>
        <p:spPr>
          <a:xfrm>
            <a:off x="7353248" y="1615680"/>
            <a:ext cx="1463040" cy="24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AVALIACOES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ID_AVALIACAO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CPF_ALUNO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NOTA_CURSO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BOX_CURSO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COMENT_CURSO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NOTA_FACILIT_T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BOX_TECH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COMENT_FACILIT_TNOTA_FACILIT_S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BOX_SOFT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COMENT_FACILIT_S</a:t>
            </a:r>
          </a:p>
          <a:p>
            <a:endParaRPr lang="pt-BR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E24A00D-2E60-4A01-A88F-7E0584E84C99}"/>
              </a:ext>
            </a:extLst>
          </p:cNvPr>
          <p:cNvSpPr/>
          <p:nvPr/>
        </p:nvSpPr>
        <p:spPr>
          <a:xfrm>
            <a:off x="3457534" y="2884277"/>
            <a:ext cx="1463040" cy="91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ALOCACOES_PROF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INDEX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ID_MODULO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10C161-3EFE-455B-9F2B-F40D93B3010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90207" y="4115331"/>
            <a:ext cx="0" cy="20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DE16CBF-004D-4B1F-8883-D5F80694C130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5890207" y="2350518"/>
            <a:ext cx="0" cy="2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7F6E38-604A-45A8-8551-F5B6619E73E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4963886" y="1136112"/>
            <a:ext cx="194801" cy="29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835ABDF-6398-4756-99CC-3F98148B6025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890207" y="5416638"/>
            <a:ext cx="0" cy="18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13B96478-E3A8-46BC-B6C5-9A20BA1A4711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920574" y="3341331"/>
            <a:ext cx="23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D295695-D206-4424-A52B-0924118B9312}"/>
              </a:ext>
            </a:extLst>
          </p:cNvPr>
          <p:cNvCxnSpPr>
            <a:cxnSpLocks/>
            <a:stCxn id="17" idx="1"/>
            <a:endCxn id="35" idx="3"/>
          </p:cNvCxnSpPr>
          <p:nvPr/>
        </p:nvCxnSpPr>
        <p:spPr>
          <a:xfrm flipH="1" flipV="1">
            <a:off x="3262733" y="3341330"/>
            <a:ext cx="194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12D7CA4D-02C6-48BC-8ACD-66DDD4AF489F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8816288" y="1451886"/>
            <a:ext cx="574304" cy="140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76DE2A86-76DC-4AFA-850D-30F84881E3E8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 flipV="1">
            <a:off x="6621727" y="1426748"/>
            <a:ext cx="731521" cy="143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6031D672-F230-48BE-A351-EFED266E87E0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6621727" y="820338"/>
            <a:ext cx="731521" cy="60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34E62D7A-1662-4B91-85C1-B0159B5DABA7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16288" y="820338"/>
            <a:ext cx="574304" cy="6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0EB92E-CC79-4467-8B8B-7C75BF420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262733" y="1136112"/>
            <a:ext cx="23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F2F00FD2-7715-4266-9D77-86A35FB562D9}"/>
              </a:ext>
            </a:extLst>
          </p:cNvPr>
          <p:cNvSpPr/>
          <p:nvPr/>
        </p:nvSpPr>
        <p:spPr>
          <a:xfrm>
            <a:off x="1799693" y="2837330"/>
            <a:ext cx="146304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MODULOS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ID_MODULO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DESCRICAO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DURACAO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4F9E5E1-A5CE-47FA-BA71-3CFCD58FDA36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V="1">
            <a:off x="2531213" y="1550112"/>
            <a:ext cx="0" cy="128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95322A-FAE8-4E7D-A716-872D18396EC7}"/>
              </a:ext>
            </a:extLst>
          </p:cNvPr>
          <p:cNvSpPr/>
          <p:nvPr/>
        </p:nvSpPr>
        <p:spPr>
          <a:xfrm>
            <a:off x="9390592" y="479886"/>
            <a:ext cx="1463040" cy="194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ALUNOS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SOBRENOME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DATA_NASCIMENTO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GENERO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NACIONALIDADE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BAIRRO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CIDADE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ESTADO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C9BD6F-24A7-47A4-BF93-23C6DC3C35A9}"/>
              </a:ext>
            </a:extLst>
          </p:cNvPr>
          <p:cNvSpPr/>
          <p:nvPr/>
        </p:nvSpPr>
        <p:spPr>
          <a:xfrm>
            <a:off x="5158687" y="2567331"/>
            <a:ext cx="1463040" cy="15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EQUIPE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SOBRENOME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ID_CARGO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DATA_ENTRADA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DATA_SAIDA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598730-046E-40D4-8AE1-1BB61D4AF915}"/>
              </a:ext>
            </a:extLst>
          </p:cNvPr>
          <p:cNvSpPr/>
          <p:nvPr/>
        </p:nvSpPr>
        <p:spPr>
          <a:xfrm>
            <a:off x="5158687" y="5598922"/>
            <a:ext cx="1463040" cy="86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DEPARTAMENTOS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ID_DEPARTAMENTO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CATEGORIA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F781AA-B518-4B29-98A1-319C43CDAAC8}"/>
              </a:ext>
            </a:extLst>
          </p:cNvPr>
          <p:cNvSpPr/>
          <p:nvPr/>
        </p:nvSpPr>
        <p:spPr>
          <a:xfrm>
            <a:off x="1799693" y="722112"/>
            <a:ext cx="1463040" cy="82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REL_MOD_CUR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INDEX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ID_MODULO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5FE1CA-22C6-4BC9-B67D-88887E5CB211}"/>
              </a:ext>
            </a:extLst>
          </p:cNvPr>
          <p:cNvSpPr/>
          <p:nvPr/>
        </p:nvSpPr>
        <p:spPr>
          <a:xfrm>
            <a:off x="3500846" y="515112"/>
            <a:ext cx="1463040" cy="124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CURSOS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DESCRICAO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VALOR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DURACAO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EF63FC-BD8F-44D0-94D9-66D5D2D36E9C}"/>
              </a:ext>
            </a:extLst>
          </p:cNvPr>
          <p:cNvSpPr/>
          <p:nvPr/>
        </p:nvSpPr>
        <p:spPr>
          <a:xfrm>
            <a:off x="5158687" y="4316606"/>
            <a:ext cx="1463040" cy="11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CARGOS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ID_CARGO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ID_DEPARTAMENTO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DESCRICAO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517CF3-37EC-4CDC-BF0D-CC6BFB0AEFEE}"/>
              </a:ext>
            </a:extLst>
          </p:cNvPr>
          <p:cNvSpPr/>
          <p:nvPr/>
        </p:nvSpPr>
        <p:spPr>
          <a:xfrm>
            <a:off x="5158687" y="502978"/>
            <a:ext cx="1463040" cy="184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TURMAS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DATA_INICIO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DATA_FIM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442615-30D0-47A3-83BC-902794EFDE7E}"/>
              </a:ext>
            </a:extLst>
          </p:cNvPr>
          <p:cNvSpPr/>
          <p:nvPr/>
        </p:nvSpPr>
        <p:spPr>
          <a:xfrm>
            <a:off x="7353248" y="270882"/>
            <a:ext cx="1463040" cy="1098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INSCRICOES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ID_INSCRICAO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CPF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TIPO_PAGAMENTO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52BD59-2196-4E6C-B97B-AB4981324DB7}"/>
              </a:ext>
            </a:extLst>
          </p:cNvPr>
          <p:cNvSpPr/>
          <p:nvPr/>
        </p:nvSpPr>
        <p:spPr>
          <a:xfrm>
            <a:off x="7353248" y="1615680"/>
            <a:ext cx="1463040" cy="15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AVALIACOES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ID_AVALIACAO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ID_TURMA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NOTA_CURSO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OPCAO_CURSO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COMENT_CURSO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NOTA_FACILITADOR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COMENT_FACILIT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10C161-3EFE-455B-9F2B-F40D93B3010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90207" y="4115331"/>
            <a:ext cx="0" cy="20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DE16CBF-004D-4B1F-8883-D5F80694C130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5890207" y="2350518"/>
            <a:ext cx="0" cy="21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7F6E38-604A-45A8-8551-F5B6619E73E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4963886" y="1136112"/>
            <a:ext cx="194801" cy="29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835ABDF-6398-4756-99CC-3F98148B6025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890207" y="5416638"/>
            <a:ext cx="0" cy="18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76DE2A86-76DC-4AFA-850D-30F84881E3E8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 flipV="1">
            <a:off x="6621727" y="1426748"/>
            <a:ext cx="731521" cy="9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6031D672-F230-48BE-A351-EFED266E87E0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6621727" y="820338"/>
            <a:ext cx="731521" cy="60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34E62D7A-1662-4B91-85C1-B0159B5DABA7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16288" y="820338"/>
            <a:ext cx="574304" cy="6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C0EB92E-CC79-4467-8B8B-7C75BF42055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262733" y="1136112"/>
            <a:ext cx="23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F2F00FD2-7715-4266-9D77-86A35FB562D9}"/>
              </a:ext>
            </a:extLst>
          </p:cNvPr>
          <p:cNvSpPr/>
          <p:nvPr/>
        </p:nvSpPr>
        <p:spPr>
          <a:xfrm>
            <a:off x="1799693" y="2005063"/>
            <a:ext cx="146304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MODULOS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ID_MODULO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NOME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DESCRICAO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DURACAO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4F9E5E1-A5CE-47FA-BA71-3CFCD58FDA36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V="1">
            <a:off x="2531213" y="1550112"/>
            <a:ext cx="0" cy="45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8A95748E-5C04-4B88-9567-6BE2F7CD4DF8}"/>
              </a:ext>
            </a:extLst>
          </p:cNvPr>
          <p:cNvSpPr/>
          <p:nvPr/>
        </p:nvSpPr>
        <p:spPr>
          <a:xfrm>
            <a:off x="3479190" y="2771156"/>
            <a:ext cx="1463040" cy="91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PROF_CURSO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INDEX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MATRICULA</a:t>
            </a:r>
          </a:p>
          <a:p>
            <a:r>
              <a:rPr lang="pt-BR" sz="1200" dirty="0">
                <a:solidFill>
                  <a:sysClr val="windowText" lastClr="000000"/>
                </a:solidFill>
              </a:rPr>
              <a:t>ID_CURSO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F062C79-789E-476D-9D02-8B93B61ABD00}"/>
              </a:ext>
            </a:extLst>
          </p:cNvPr>
          <p:cNvCxnSpPr>
            <a:stCxn id="7" idx="1"/>
            <a:endCxn id="27" idx="3"/>
          </p:cNvCxnSpPr>
          <p:nvPr/>
        </p:nvCxnSpPr>
        <p:spPr>
          <a:xfrm flipH="1" flipV="1">
            <a:off x="4942230" y="3228210"/>
            <a:ext cx="216457" cy="11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074CC07-1084-42BF-8985-974E875B31FE}"/>
              </a:ext>
            </a:extLst>
          </p:cNvPr>
          <p:cNvCxnSpPr>
            <a:stCxn id="27" idx="0"/>
            <a:endCxn id="10" idx="2"/>
          </p:cNvCxnSpPr>
          <p:nvPr/>
        </p:nvCxnSpPr>
        <p:spPr>
          <a:xfrm flipV="1">
            <a:off x="4210710" y="1757112"/>
            <a:ext cx="21656" cy="10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D6EAE4-6D33-429E-ACB6-8F77DDB7249E}"/>
              </a:ext>
            </a:extLst>
          </p:cNvPr>
          <p:cNvSpPr txBox="1"/>
          <p:nvPr/>
        </p:nvSpPr>
        <p:spPr>
          <a:xfrm>
            <a:off x="400594" y="374469"/>
            <a:ext cx="1109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PERGUNTAS BÁSICAS: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Qual a quantidade total de estudantes cadastrada no banco?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Selecionar quais cursos os estudantes estão cadastrados.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Quais facilitadores atuam em mais de uma turma?</a:t>
            </a:r>
          </a:p>
        </p:txBody>
      </p:sp>
    </p:spTree>
    <p:extLst>
      <p:ext uri="{BB962C8B-B14F-4D97-AF65-F5344CB8AC3E}">
        <p14:creationId xmlns:p14="http://schemas.microsoft.com/office/powerpoint/2010/main" val="34964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D6EAE4-6D33-429E-ACB6-8F77DDB7249E}"/>
              </a:ext>
            </a:extLst>
          </p:cNvPr>
          <p:cNvSpPr txBox="1"/>
          <p:nvPr/>
        </p:nvSpPr>
        <p:spPr>
          <a:xfrm>
            <a:off x="400594" y="374469"/>
            <a:ext cx="110947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PERGUNTAS EXTRAS: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Quais os cursos com mais turmas ao longo do último ano?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Uma possível suposição é de que, se mais turmas, maior procura. Então: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1600" dirty="0"/>
              <a:t>Fomentar o marketing desses cursos;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1600" dirty="0"/>
              <a:t>Abrir mais turmas;</a:t>
            </a:r>
          </a:p>
          <a:p>
            <a:pPr lvl="1"/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Quais os professores com melhores/piores avaliações (média de cada)?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Ajustar os feedbacks;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Melhorar a capacitação;</a:t>
            </a:r>
          </a:p>
          <a:p>
            <a:pPr lvl="1"/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Quais os cursos com melhores/piores avaliações (média de cada)?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Entender o porquê (colocar uma coluna de </a:t>
            </a:r>
            <a:r>
              <a:rPr lang="pt-BR" sz="1600" dirty="0" err="1"/>
              <a:t>combobox</a:t>
            </a:r>
            <a:r>
              <a:rPr lang="pt-BR" sz="1600" dirty="0"/>
              <a:t> igual a da avaliação da </a:t>
            </a:r>
            <a:r>
              <a:rPr lang="pt-BR" sz="1600" dirty="0" err="1"/>
              <a:t>Alura</a:t>
            </a:r>
            <a:r>
              <a:rPr lang="pt-BR" sz="1600" dirty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Gerar planos de ação;</a:t>
            </a:r>
          </a:p>
          <a:p>
            <a:pPr lvl="1"/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Qual a avaliação média de cada curso com o tipo de avaliação mais indicada pelos alunos.</a:t>
            </a:r>
          </a:p>
          <a:p>
            <a:pPr lvl="1"/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Qual a relação entre professores ativos, alocados e disponível para cada curso.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Cruzar </a:t>
            </a:r>
            <a:r>
              <a:rPr lang="pt-BR" sz="1600" dirty="0" err="1"/>
              <a:t>infos</a:t>
            </a:r>
            <a:r>
              <a:rPr lang="pt-BR" sz="1600" dirty="0"/>
              <a:t> entre professores ocupados e cursos;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Relação entre </a:t>
            </a:r>
            <a:r>
              <a:rPr lang="pt-BR" sz="1600" dirty="0" err="1"/>
              <a:t>qtd</a:t>
            </a:r>
            <a:r>
              <a:rPr lang="pt-BR" sz="1600" dirty="0"/>
              <a:t> de professores x cursos x módulos;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Possibilidade de cruzar com os cursos com maior procura e, então, ir atrás de </a:t>
            </a:r>
            <a:r>
              <a:rPr lang="pt-BR" sz="1600" dirty="0" err="1"/>
              <a:t>profs</a:t>
            </a:r>
            <a:r>
              <a:rPr lang="pt-BR" sz="1600" dirty="0"/>
              <a:t> (interno ou externo) para esses cursos.</a:t>
            </a:r>
          </a:p>
          <a:p>
            <a:pPr lvl="1"/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Qual a quantidade de alunos de outra nacionalidade que compõem os cursos? (não consegui fazer)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/>
              <a:t>Criar turmas bilingues pra atingir a missão da Resilia.</a:t>
            </a:r>
          </a:p>
        </p:txBody>
      </p:sp>
    </p:spTree>
    <p:extLst>
      <p:ext uri="{BB962C8B-B14F-4D97-AF65-F5344CB8AC3E}">
        <p14:creationId xmlns:p14="http://schemas.microsoft.com/office/powerpoint/2010/main" val="201364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507</Words>
  <Application>Microsoft Office PowerPoint</Application>
  <PresentationFormat>Widescreen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Pettenuzzo Novo</dc:creator>
  <cp:lastModifiedBy>Gabriel Pettenuzzo Novo</cp:lastModifiedBy>
  <cp:revision>38</cp:revision>
  <dcterms:created xsi:type="dcterms:W3CDTF">2022-09-24T20:38:08Z</dcterms:created>
  <dcterms:modified xsi:type="dcterms:W3CDTF">2022-10-03T00:40:18Z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b4a36d-674d-426b-ae04-6c654cb5e317_Enabled">
    <vt:lpwstr>True</vt:lpwstr>
  </property>
  <property fmtid="{D5CDD505-2E9C-101B-9397-08002B2CF9AE}" pid="3" name="MSIP_Label_fdb4a36d-674d-426b-ae04-6c654cb5e317_SiteId">
    <vt:lpwstr>2ed3917a-33f9-4b36-80ed-3697e30505b0</vt:lpwstr>
  </property>
  <property fmtid="{D5CDD505-2E9C-101B-9397-08002B2CF9AE}" pid="4" name="MSIP_Label_fdb4a36d-674d-426b-ae04-6c654cb5e317_Owner">
    <vt:lpwstr>gabriel.novo@lojasrenner.com.br</vt:lpwstr>
  </property>
  <property fmtid="{D5CDD505-2E9C-101B-9397-08002B2CF9AE}" pid="5" name="MSIP_Label_fdb4a36d-674d-426b-ae04-6c654cb5e317_SetDate">
    <vt:lpwstr>2022-09-24T20:58:59.3965219Z</vt:lpwstr>
  </property>
  <property fmtid="{D5CDD505-2E9C-101B-9397-08002B2CF9AE}" pid="6" name="MSIP_Label_fdb4a36d-674d-426b-ae04-6c654cb5e317_Name">
    <vt:lpwstr>Interno</vt:lpwstr>
  </property>
  <property fmtid="{D5CDD505-2E9C-101B-9397-08002B2CF9AE}" pid="7" name="MSIP_Label_fdb4a36d-674d-426b-ae04-6c654cb5e317_Application">
    <vt:lpwstr>Microsoft Azure Information Protection</vt:lpwstr>
  </property>
  <property fmtid="{D5CDD505-2E9C-101B-9397-08002B2CF9AE}" pid="8" name="MSIP_Label_fdb4a36d-674d-426b-ae04-6c654cb5e317_ActionId">
    <vt:lpwstr>b3ac5a1f-3f93-4fa1-a165-89d395653b8e</vt:lpwstr>
  </property>
  <property fmtid="{D5CDD505-2E9C-101B-9397-08002B2CF9AE}" pid="9" name="MSIP_Label_fdb4a36d-674d-426b-ae04-6c654cb5e317_Extended_MSFT_Method">
    <vt:lpwstr>Automatic</vt:lpwstr>
  </property>
  <property fmtid="{D5CDD505-2E9C-101B-9397-08002B2CF9AE}" pid="10" name="Sensitivity">
    <vt:lpwstr>Interno</vt:lpwstr>
  </property>
</Properties>
</file>