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Century Gothic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isrqc1cEoLyRMHst/Vrjaf/ZxR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CenturyGothic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enturyGothic-italic.fntdata"/><Relationship Id="rId25" Type="http://schemas.openxmlformats.org/officeDocument/2006/relationships/font" Target="fonts/CenturyGothic-bold.fntdata"/><Relationship Id="rId28" Type="http://customschemas.google.com/relationships/presentationmetadata" Target="metadata"/><Relationship Id="rId27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1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0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0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3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0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0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1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1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5" name="Google Shape;115;p31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3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31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1" name="Google Shape;121;p31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2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5" name="Google Shape;125;p3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2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2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o Cartão de Nome">
  <p:cSld name="Citar o Cartão de Nom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3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33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3" name="Google Shape;133;p3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3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8" name="Google Shape;138;p33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iro ou Falso">
  <p:cSld name="Verdadeiro ou Falso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4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34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3" name="Google Shape;143;p3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5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0" name="Google Shape;150;p3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6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6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7" name="Google Shape;157;p3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2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3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4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1" name="Google Shape;71;p25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3" name="Google Shape;73;p25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8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3" name="Google Shape;93;p2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9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29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1" name="Google Shape;101;p2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9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9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FFFFFF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0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20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20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20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20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0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0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0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0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0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0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0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0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0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20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0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0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0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0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0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0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0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0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0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0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0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20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20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2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2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2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descr="{&quot;HashCode&quot;:-249242213,&quot;Placement&quot;:&quot;Footer&quot;}" id="38" name="Google Shape;38;p20"/>
          <p:cNvSpPr txBox="1"/>
          <p:nvPr/>
        </p:nvSpPr>
        <p:spPr>
          <a:xfrm>
            <a:off x="0" y="6595656"/>
            <a:ext cx="1388704" cy="262344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Classificação: Interno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Relationship Id="rId4" Type="http://schemas.openxmlformats.org/officeDocument/2006/relationships/image" Target="../media/image2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25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7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tipo&#10;&#10;Descrição gerada automaticamente" id="165" name="Google Shape;165;p1"/>
          <p:cNvPicPr preferRelativeResize="0"/>
          <p:nvPr/>
        </p:nvPicPr>
        <p:blipFill rotWithShape="1">
          <a:blip r:embed="rId3">
            <a:alphaModFix/>
          </a:blip>
          <a:srcRect b="-2" l="4549" r="6831" t="0"/>
          <a:stretch/>
        </p:blipFill>
        <p:spPr>
          <a:xfrm>
            <a:off x="9652000" y="1"/>
            <a:ext cx="2540000" cy="2857499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166" name="Google Shape;166;p1"/>
          <p:cNvSpPr txBox="1"/>
          <p:nvPr/>
        </p:nvSpPr>
        <p:spPr>
          <a:xfrm>
            <a:off x="3380488" y="1428750"/>
            <a:ext cx="5431024" cy="42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BOA NOITE!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entury Gothic"/>
              <a:buNone/>
            </a:pPr>
            <a:r>
              <a:t/>
            </a:r>
            <a:endParaRPr b="0" i="0" sz="44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INICIAREMOS EM INSTANTES…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entury Gothic"/>
              <a:buNone/>
            </a:pPr>
            <a:r>
              <a:t/>
            </a:r>
            <a:endParaRPr b="0" i="0" sz="44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Proposições Database Coop</a:t>
            </a:r>
            <a:endParaRPr/>
          </a:p>
        </p:txBody>
      </p:sp>
      <p:sp>
        <p:nvSpPr>
          <p:cNvPr id="237" name="Google Shape;237;p10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Q4: Quais cursos com mais turmas criadas ao longo do último ano?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Q5: Qual a avaliação média de cada professor?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Q6: Qual a avaliação média de cada curso e a respectiva categorização com mais ocorrência?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Q7: Qual a quantidade de professores ativos, alocados e disponíveis por curso?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tipo&#10;&#10;Descrição gerada automaticamente" id="242" name="Google Shape;242;p11"/>
          <p:cNvPicPr preferRelativeResize="0"/>
          <p:nvPr/>
        </p:nvPicPr>
        <p:blipFill rotWithShape="1">
          <a:blip r:embed="rId3">
            <a:alphaModFix/>
          </a:blip>
          <a:srcRect b="-2" l="4549" r="6831" t="0"/>
          <a:stretch/>
        </p:blipFill>
        <p:spPr>
          <a:xfrm>
            <a:off x="9652000" y="1"/>
            <a:ext cx="2540000" cy="2857499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243" name="Google Shape;243;p11"/>
          <p:cNvSpPr txBox="1"/>
          <p:nvPr/>
        </p:nvSpPr>
        <p:spPr>
          <a:xfrm>
            <a:off x="3337616" y="659493"/>
            <a:ext cx="5516769" cy="7692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METODOLOGIA</a:t>
            </a:r>
            <a:endParaRPr/>
          </a:p>
        </p:txBody>
      </p:sp>
      <p:pic>
        <p:nvPicPr>
          <p:cNvPr id="244" name="Google Shape;24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60436" y="1904123"/>
            <a:ext cx="5671128" cy="4413850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kx="0" rotWithShape="0" algn="bl" stA="33000" stPos="0" sy="-100000" ky="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Primeiro Resultado</a:t>
            </a:r>
            <a:endParaRPr/>
          </a:p>
        </p:txBody>
      </p:sp>
      <p:sp>
        <p:nvSpPr>
          <p:cNvPr id="250" name="Google Shape;250;p12"/>
          <p:cNvSpPr txBox="1"/>
          <p:nvPr>
            <p:ph idx="1" type="body"/>
          </p:nvPr>
        </p:nvSpPr>
        <p:spPr>
          <a:xfrm>
            <a:off x="2589212" y="2133601"/>
            <a:ext cx="8915400" cy="969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Objetivo: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51" name="Google Shape;2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4145" y="3240000"/>
            <a:ext cx="3583710" cy="13477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2" name="Google Shape;252;p12"/>
          <p:cNvSpPr txBox="1"/>
          <p:nvPr/>
        </p:nvSpPr>
        <p:spPr>
          <a:xfrm>
            <a:off x="4170025" y="1976050"/>
            <a:ext cx="677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Mensurar a quantidade de alunos que já possuem inscrição e fazem parte da Resilia.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Segundo Resultado</a:t>
            </a:r>
            <a:endParaRPr/>
          </a:p>
        </p:txBody>
      </p:sp>
      <p:sp>
        <p:nvSpPr>
          <p:cNvPr id="258" name="Google Shape;258;p13"/>
          <p:cNvSpPr txBox="1"/>
          <p:nvPr>
            <p:ph idx="1" type="body"/>
          </p:nvPr>
        </p:nvSpPr>
        <p:spPr>
          <a:xfrm>
            <a:off x="2589212" y="2133600"/>
            <a:ext cx="8915400" cy="11680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Objetivo: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Tabela&#10;&#10;Descrição gerada automaticamente" id="259" name="Google Shape;2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4861" y="3181875"/>
            <a:ext cx="3883378" cy="287723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0" name="Google Shape;260;p13"/>
          <p:cNvSpPr txBox="1"/>
          <p:nvPr/>
        </p:nvSpPr>
        <p:spPr>
          <a:xfrm>
            <a:off x="4170025" y="1976050"/>
            <a:ext cx="6770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Mostrar quais os cursos cada aluno está inscrito, permite também mensurar quais são os mais procurados e quais possuem mais </a:t>
            </a: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matrículas.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1" name="Google Shape;2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6100" y="3181876"/>
            <a:ext cx="4786888" cy="28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Terceiro Resultado</a:t>
            </a:r>
            <a:endParaRPr/>
          </a:p>
        </p:txBody>
      </p:sp>
      <p:sp>
        <p:nvSpPr>
          <p:cNvPr id="267" name="Google Shape;267;p14"/>
          <p:cNvSpPr txBox="1"/>
          <p:nvPr>
            <p:ph idx="1" type="body"/>
          </p:nvPr>
        </p:nvSpPr>
        <p:spPr>
          <a:xfrm>
            <a:off x="2589212" y="2133600"/>
            <a:ext cx="8915400" cy="11680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Objetivo: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Tabela&#10;&#10;Descrição gerada automaticamente" id="268" name="Google Shape;2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7300" y="3301600"/>
            <a:ext cx="4020425" cy="24964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9" name="Google Shape;269;p14"/>
          <p:cNvSpPr txBox="1"/>
          <p:nvPr/>
        </p:nvSpPr>
        <p:spPr>
          <a:xfrm>
            <a:off x="4170025" y="1976050"/>
            <a:ext cx="6770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Mensurar a quantidade e em quais turmas os facilitadores estão atuando. Esse resultado pode auxiliar a Resilia nas alocações dos facilitadores nas respectivas turmas.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0" name="Google Shape;2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5425" y="3243475"/>
            <a:ext cx="4250125" cy="2554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Quarto Resultado</a:t>
            </a:r>
            <a:endParaRPr/>
          </a:p>
        </p:txBody>
      </p:sp>
      <p:sp>
        <p:nvSpPr>
          <p:cNvPr id="276" name="Google Shape;276;p15"/>
          <p:cNvSpPr txBox="1"/>
          <p:nvPr>
            <p:ph idx="1" type="body"/>
          </p:nvPr>
        </p:nvSpPr>
        <p:spPr>
          <a:xfrm>
            <a:off x="2589212" y="2133600"/>
            <a:ext cx="8915400" cy="11680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Objetivo: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Tabela&#10;&#10;Descrição gerada automaticamente" id="277" name="Google Shape;27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4534" y="3240000"/>
            <a:ext cx="5222932" cy="24707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Quinto Resultado</a:t>
            </a:r>
            <a:endParaRPr/>
          </a:p>
        </p:txBody>
      </p:sp>
      <p:sp>
        <p:nvSpPr>
          <p:cNvPr id="283" name="Google Shape;283;p16"/>
          <p:cNvSpPr txBox="1"/>
          <p:nvPr>
            <p:ph idx="1" type="body"/>
          </p:nvPr>
        </p:nvSpPr>
        <p:spPr>
          <a:xfrm>
            <a:off x="2589212" y="2133600"/>
            <a:ext cx="8915400" cy="11680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Objetivo: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Tabela&#10;&#10;Descrição gerada automaticamente" id="284" name="Google Shape;2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3911" y="3240000"/>
            <a:ext cx="7744178" cy="248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Sexto Resultado</a:t>
            </a:r>
            <a:endParaRPr/>
          </a:p>
        </p:txBody>
      </p:sp>
      <p:sp>
        <p:nvSpPr>
          <p:cNvPr id="290" name="Google Shape;290;p17"/>
          <p:cNvSpPr txBox="1"/>
          <p:nvPr>
            <p:ph idx="1" type="body"/>
          </p:nvPr>
        </p:nvSpPr>
        <p:spPr>
          <a:xfrm>
            <a:off x="2589212" y="2133600"/>
            <a:ext cx="8915400" cy="11680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Objetivo: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91" name="Google Shape;2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389" y="3240000"/>
            <a:ext cx="8017222" cy="9190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Sétimo Resultado</a:t>
            </a:r>
            <a:endParaRPr/>
          </a:p>
        </p:txBody>
      </p:sp>
      <p:sp>
        <p:nvSpPr>
          <p:cNvPr id="297" name="Google Shape;297;p18"/>
          <p:cNvSpPr txBox="1"/>
          <p:nvPr>
            <p:ph idx="1" type="body"/>
          </p:nvPr>
        </p:nvSpPr>
        <p:spPr>
          <a:xfrm>
            <a:off x="2589212" y="2133600"/>
            <a:ext cx="8915400" cy="11680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Objetivo: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98" name="Google Shape;29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5150" y="3240000"/>
            <a:ext cx="7221700" cy="160251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tipo&#10;&#10;Descrição gerada automaticamente" id="303" name="Google Shape;303;p19"/>
          <p:cNvPicPr preferRelativeResize="0"/>
          <p:nvPr/>
        </p:nvPicPr>
        <p:blipFill rotWithShape="1">
          <a:blip r:embed="rId3">
            <a:alphaModFix/>
          </a:blip>
          <a:srcRect b="-2" l="4549" r="6831" t="0"/>
          <a:stretch/>
        </p:blipFill>
        <p:spPr>
          <a:xfrm>
            <a:off x="9652000" y="1"/>
            <a:ext cx="2540000" cy="2857499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304" name="Google Shape;304;p19"/>
          <p:cNvSpPr txBox="1"/>
          <p:nvPr/>
        </p:nvSpPr>
        <p:spPr>
          <a:xfrm>
            <a:off x="3337615" y="2088243"/>
            <a:ext cx="5516769" cy="7692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ABERTO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 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PERGUNTAS</a:t>
            </a:r>
            <a:endParaRPr/>
          </a:p>
        </p:txBody>
      </p:sp>
      <p:pic>
        <p:nvPicPr>
          <p:cNvPr descr="Uma imagem contendo Logotipo&#10;&#10;Descrição gerada automaticamente" id="305" name="Google Shape;305;p19"/>
          <p:cNvPicPr preferRelativeResize="0"/>
          <p:nvPr/>
        </p:nvPicPr>
        <p:blipFill rotWithShape="1">
          <a:blip r:embed="rId4">
            <a:alphaModFix/>
          </a:blip>
          <a:srcRect b="8041" l="0" r="150" t="0"/>
          <a:stretch/>
        </p:blipFill>
        <p:spPr>
          <a:xfrm>
            <a:off x="4344307" y="3242128"/>
            <a:ext cx="3769179" cy="3471302"/>
          </a:xfrm>
          <a:prstGeom prst="flowChartConnector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tipo&#10;&#10;Descrição gerada automaticamente" id="171" name="Google Shape;171;p2"/>
          <p:cNvPicPr preferRelativeResize="0"/>
          <p:nvPr/>
        </p:nvPicPr>
        <p:blipFill rotWithShape="1">
          <a:blip r:embed="rId3">
            <a:alphaModFix/>
          </a:blip>
          <a:srcRect b="-2" l="4549" r="6831" t="0"/>
          <a:stretch/>
        </p:blipFill>
        <p:spPr>
          <a:xfrm>
            <a:off x="6095998" y="1"/>
            <a:ext cx="609600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"/>
          <p:cNvSpPr txBox="1"/>
          <p:nvPr/>
        </p:nvSpPr>
        <p:spPr>
          <a:xfrm>
            <a:off x="1898690" y="4368800"/>
            <a:ext cx="3710018" cy="7035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CONSULTORIA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tipo&#10;&#10;Descrição gerada automaticamente" id="177" name="Google Shape;177;p3"/>
          <p:cNvPicPr preferRelativeResize="0"/>
          <p:nvPr/>
        </p:nvPicPr>
        <p:blipFill rotWithShape="1">
          <a:blip r:embed="rId3">
            <a:alphaModFix/>
          </a:blip>
          <a:srcRect b="-2" l="4549" r="6831" t="0"/>
          <a:stretch/>
        </p:blipFill>
        <p:spPr>
          <a:xfrm>
            <a:off x="9652000" y="0"/>
            <a:ext cx="2540000" cy="2857499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178" name="Google Shape;178;p3"/>
          <p:cNvSpPr txBox="1"/>
          <p:nvPr/>
        </p:nvSpPr>
        <p:spPr>
          <a:xfrm>
            <a:off x="3380488" y="725714"/>
            <a:ext cx="5431024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CONSULTORES</a:t>
            </a: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9873436" y="3181888"/>
            <a:ext cx="2208292" cy="3022660"/>
            <a:chOff x="9873436" y="3181888"/>
            <a:chExt cx="2208292" cy="3022660"/>
          </a:xfrm>
        </p:grpSpPr>
        <p:pic>
          <p:nvPicPr>
            <p:cNvPr descr="Cabeça de pessoa&#10;&#10;Descrição gerada automaticamente com confiança média" id="180" name="Google Shape;180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9775990" y="3279334"/>
              <a:ext cx="2403183" cy="2208292"/>
            </a:xfrm>
            <a:prstGeom prst="flowChartConnector">
              <a:avLst/>
            </a:prstGeom>
            <a:noFill/>
            <a:ln>
              <a:noFill/>
            </a:ln>
          </p:spPr>
        </p:pic>
        <p:sp>
          <p:nvSpPr>
            <p:cNvPr id="181" name="Google Shape;181;p3"/>
            <p:cNvSpPr txBox="1"/>
            <p:nvPr/>
          </p:nvSpPr>
          <p:spPr>
            <a:xfrm>
              <a:off x="9918093" y="5752610"/>
              <a:ext cx="2118976" cy="451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rmAutofit lnSpcReduction="10000"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Lucas Albino</a:t>
              </a:r>
              <a:endParaRPr/>
            </a:p>
          </p:txBody>
        </p:sp>
      </p:grpSp>
      <p:grpSp>
        <p:nvGrpSpPr>
          <p:cNvPr id="182" name="Google Shape;182;p3"/>
          <p:cNvGrpSpPr/>
          <p:nvPr/>
        </p:nvGrpSpPr>
        <p:grpSpPr>
          <a:xfrm>
            <a:off x="2136782" y="3181888"/>
            <a:ext cx="2251140" cy="3022660"/>
            <a:chOff x="2136782" y="3181888"/>
            <a:chExt cx="2251140" cy="3022660"/>
          </a:xfrm>
        </p:grpSpPr>
        <p:sp>
          <p:nvSpPr>
            <p:cNvPr id="183" name="Google Shape;183;p3"/>
            <p:cNvSpPr txBox="1"/>
            <p:nvPr/>
          </p:nvSpPr>
          <p:spPr>
            <a:xfrm>
              <a:off x="2202864" y="5752610"/>
              <a:ext cx="2118976" cy="451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rmAutofit lnSpcReduction="10000"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Gabriel Novo</a:t>
              </a:r>
              <a:endParaRPr/>
            </a:p>
          </p:txBody>
        </p:sp>
        <p:pic>
          <p:nvPicPr>
            <p:cNvPr descr="Homem com camiseta preta&#10;&#10;Descrição gerada automaticamente" id="184" name="Google Shape;184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136782" y="3181888"/>
              <a:ext cx="2251140" cy="2340000"/>
            </a:xfrm>
            <a:prstGeom prst="ellipse">
              <a:avLst/>
            </a:prstGeom>
            <a:noFill/>
            <a:ln>
              <a:noFill/>
            </a:ln>
          </p:spPr>
        </p:pic>
      </p:grpSp>
      <p:grpSp>
        <p:nvGrpSpPr>
          <p:cNvPr id="185" name="Google Shape;185;p3"/>
          <p:cNvGrpSpPr/>
          <p:nvPr/>
        </p:nvGrpSpPr>
        <p:grpSpPr>
          <a:xfrm>
            <a:off x="7382661" y="3181888"/>
            <a:ext cx="2118976" cy="3022660"/>
            <a:chOff x="7338069" y="3181888"/>
            <a:chExt cx="2118976" cy="3022660"/>
          </a:xfrm>
        </p:grpSpPr>
        <p:sp>
          <p:nvSpPr>
            <p:cNvPr id="186" name="Google Shape;186;p3"/>
            <p:cNvSpPr txBox="1"/>
            <p:nvPr/>
          </p:nvSpPr>
          <p:spPr>
            <a:xfrm>
              <a:off x="7338069" y="5752610"/>
              <a:ext cx="2118976" cy="451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rmAutofit lnSpcReduction="10000"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Larissa Silva</a:t>
              </a:r>
              <a:endParaRPr/>
            </a:p>
          </p:txBody>
        </p:sp>
        <p:pic>
          <p:nvPicPr>
            <p:cNvPr id="187" name="Google Shape;187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394700" y="3181888"/>
              <a:ext cx="2005714" cy="2340000"/>
            </a:xfrm>
            <a:prstGeom prst="ellipse">
              <a:avLst/>
            </a:prstGeom>
            <a:noFill/>
            <a:ln>
              <a:noFill/>
            </a:ln>
          </p:spPr>
        </p:pic>
      </p:grpSp>
      <p:grpSp>
        <p:nvGrpSpPr>
          <p:cNvPr id="188" name="Google Shape;188;p3"/>
          <p:cNvGrpSpPr/>
          <p:nvPr/>
        </p:nvGrpSpPr>
        <p:grpSpPr>
          <a:xfrm>
            <a:off x="4759721" y="3181888"/>
            <a:ext cx="2251141" cy="3022660"/>
            <a:chOff x="4721767" y="3181888"/>
            <a:chExt cx="2251141" cy="3022660"/>
          </a:xfrm>
        </p:grpSpPr>
        <p:sp>
          <p:nvSpPr>
            <p:cNvPr id="189" name="Google Shape;189;p3"/>
            <p:cNvSpPr txBox="1"/>
            <p:nvPr/>
          </p:nvSpPr>
          <p:spPr>
            <a:xfrm>
              <a:off x="4787849" y="5752610"/>
              <a:ext cx="2118976" cy="451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rmAutofit lnSpcReduction="10000"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Jeison Ortega</a:t>
              </a:r>
              <a:endParaRPr/>
            </a:p>
          </p:txBody>
        </p:sp>
        <p:pic>
          <p:nvPicPr>
            <p:cNvPr descr="Homem em pé posando para foto&#10;&#10;Descrição gerada automaticamente" id="190" name="Google Shape;190;p3"/>
            <p:cNvPicPr preferRelativeResize="0"/>
            <p:nvPr/>
          </p:nvPicPr>
          <p:blipFill rotWithShape="1">
            <a:blip r:embed="rId7">
              <a:alphaModFix/>
            </a:blip>
            <a:srcRect b="34411" l="6017" r="6724" t="0"/>
            <a:stretch/>
          </p:blipFill>
          <p:spPr>
            <a:xfrm>
              <a:off x="4721767" y="3181888"/>
              <a:ext cx="2251141" cy="2340000"/>
            </a:xfrm>
            <a:prstGeom prst="ellipse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tipo&#10;&#10;Descrição gerada automaticamente" id="195" name="Google Shape;195;p4"/>
          <p:cNvPicPr preferRelativeResize="0"/>
          <p:nvPr/>
        </p:nvPicPr>
        <p:blipFill rotWithShape="1">
          <a:blip r:embed="rId3">
            <a:alphaModFix/>
          </a:blip>
          <a:srcRect b="-2" l="4549" r="6831" t="0"/>
          <a:stretch/>
        </p:blipFill>
        <p:spPr>
          <a:xfrm>
            <a:off x="9652000" y="1"/>
            <a:ext cx="2540000" cy="2857499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196" name="Google Shape;196;p4"/>
          <p:cNvSpPr txBox="1"/>
          <p:nvPr/>
        </p:nvSpPr>
        <p:spPr>
          <a:xfrm>
            <a:off x="3380488" y="725714"/>
            <a:ext cx="5431024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HISTÓRIA</a:t>
            </a:r>
            <a:endParaRPr/>
          </a:p>
        </p:txBody>
      </p:sp>
      <p:sp>
        <p:nvSpPr>
          <p:cNvPr id="197" name="Google Shape;197;p4"/>
          <p:cNvSpPr txBox="1"/>
          <p:nvPr/>
        </p:nvSpPr>
        <p:spPr>
          <a:xfrm>
            <a:off x="3380488" y="2530764"/>
            <a:ext cx="5431024" cy="2047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Fundada em 2010, nossa empresa foi criada para auxiliar nossos clientes, através da análise de seus dados e uso da tecnologia da informação, em entender melhor o seu negócio e saber onde e como é possível agregar mais valor 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tipo&#10;&#10;Descrição gerada automaticamente" id="202" name="Google Shape;202;p5"/>
          <p:cNvPicPr preferRelativeResize="0"/>
          <p:nvPr/>
        </p:nvPicPr>
        <p:blipFill rotWithShape="1">
          <a:blip r:embed="rId3">
            <a:alphaModFix/>
          </a:blip>
          <a:srcRect b="-2" l="4549" r="6831" t="0"/>
          <a:stretch/>
        </p:blipFill>
        <p:spPr>
          <a:xfrm>
            <a:off x="9652000" y="1"/>
            <a:ext cx="2540000" cy="2857499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203" name="Google Shape;203;p5"/>
          <p:cNvSpPr txBox="1"/>
          <p:nvPr/>
        </p:nvSpPr>
        <p:spPr>
          <a:xfrm>
            <a:off x="3380488" y="2438400"/>
            <a:ext cx="5431024" cy="2140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Através de uma alocação de dados segura e que esteja em acordo com nosso cliente, fornecer uma análise de excelência, a fim de trazer os melhores resultados e traçar as estratégias que auxiliem no atingimento de suas metas.</a:t>
            </a:r>
            <a:endParaRPr/>
          </a:p>
        </p:txBody>
      </p:sp>
      <p:sp>
        <p:nvSpPr>
          <p:cNvPr id="204" name="Google Shape;204;p5"/>
          <p:cNvSpPr txBox="1"/>
          <p:nvPr/>
        </p:nvSpPr>
        <p:spPr>
          <a:xfrm>
            <a:off x="3380488" y="878114"/>
            <a:ext cx="5431024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MISSÃO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tipo&#10;&#10;Descrição gerada automaticamente" id="209" name="Google Shape;209;p6"/>
          <p:cNvPicPr preferRelativeResize="0"/>
          <p:nvPr/>
        </p:nvPicPr>
        <p:blipFill rotWithShape="1">
          <a:blip r:embed="rId3">
            <a:alphaModFix/>
          </a:blip>
          <a:srcRect b="-2" l="4549" r="6831" t="0"/>
          <a:stretch/>
        </p:blipFill>
        <p:spPr>
          <a:xfrm>
            <a:off x="9652000" y="1"/>
            <a:ext cx="2540000" cy="2857499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210" name="Google Shape;210;p6"/>
          <p:cNvSpPr txBox="1"/>
          <p:nvPr/>
        </p:nvSpPr>
        <p:spPr>
          <a:xfrm>
            <a:off x="3575956" y="637310"/>
            <a:ext cx="5516769" cy="1560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RESULTADOS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DE PARCEIROS</a:t>
            </a:r>
            <a:endParaRPr/>
          </a:p>
        </p:txBody>
      </p:sp>
      <p:pic>
        <p:nvPicPr>
          <p:cNvPr id="211" name="Google Shape;21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64099" y="2857500"/>
            <a:ext cx="7540482" cy="3200494"/>
          </a:xfrm>
          <a:prstGeom prst="flowChartAlternateProcess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tipo&#10;&#10;Descrição gerada automaticamente" id="216" name="Google Shape;216;p7"/>
          <p:cNvPicPr preferRelativeResize="0"/>
          <p:nvPr/>
        </p:nvPicPr>
        <p:blipFill rotWithShape="1">
          <a:blip r:embed="rId3">
            <a:alphaModFix/>
          </a:blip>
          <a:srcRect b="-2" l="4549" r="6831" t="0"/>
          <a:stretch/>
        </p:blipFill>
        <p:spPr>
          <a:xfrm>
            <a:off x="9652000" y="1"/>
            <a:ext cx="2540000" cy="2857499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217" name="Google Shape;217;p7"/>
          <p:cNvSpPr txBox="1"/>
          <p:nvPr/>
        </p:nvSpPr>
        <p:spPr>
          <a:xfrm>
            <a:off x="3380488" y="725714"/>
            <a:ext cx="5431024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RESILIA</a:t>
            </a:r>
            <a:endParaRPr/>
          </a:p>
        </p:txBody>
      </p:sp>
      <p:sp>
        <p:nvSpPr>
          <p:cNvPr id="218" name="Google Shape;218;p7"/>
          <p:cNvSpPr txBox="1"/>
          <p:nvPr/>
        </p:nvSpPr>
        <p:spPr>
          <a:xfrm>
            <a:off x="3380488" y="2170545"/>
            <a:ext cx="5431024" cy="38732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“Hoje dentro da Resilia, são armazenadas diversas informações do braço de ensino da empresa como dados sobre os alunos, facilitadores, departamentos, módulos e cursos em planilhas. Essas informações são colocadas em planilhas diferentes o que dificulta muitas das vezes a extração de dados estratégicos para a empresa.”</a:t>
            </a:r>
            <a:endParaRPr b="0" i="0" sz="24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tipo&#10;&#10;Descrição gerada automaticamente" id="223" name="Google Shape;223;p8"/>
          <p:cNvPicPr preferRelativeResize="0"/>
          <p:nvPr/>
        </p:nvPicPr>
        <p:blipFill rotWithShape="1">
          <a:blip r:embed="rId3">
            <a:alphaModFix/>
          </a:blip>
          <a:srcRect b="-2" l="4549" r="6831" t="0"/>
          <a:stretch/>
        </p:blipFill>
        <p:spPr>
          <a:xfrm>
            <a:off x="9652000" y="1"/>
            <a:ext cx="2540000" cy="2857499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224" name="Google Shape;224;p8"/>
          <p:cNvSpPr txBox="1"/>
          <p:nvPr/>
        </p:nvSpPr>
        <p:spPr>
          <a:xfrm>
            <a:off x="3380488" y="725714"/>
            <a:ext cx="5431024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META</a:t>
            </a:r>
            <a:endParaRPr/>
          </a:p>
        </p:txBody>
      </p:sp>
      <p:sp>
        <p:nvSpPr>
          <p:cNvPr id="225" name="Google Shape;225;p8"/>
          <p:cNvSpPr txBox="1"/>
          <p:nvPr/>
        </p:nvSpPr>
        <p:spPr>
          <a:xfrm>
            <a:off x="3380488" y="2013527"/>
            <a:ext cx="5431024" cy="40302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Criar um banco no qual possamos organizar os dados e extrair relatórios para que a Resilia consiga traçar metas a serem atingidas.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Nós, da Database Coop, também daremos sugestões do que pode ser feito para atrair mais alunos e ajudá-los a impactar vidas através da Educação.</a:t>
            </a:r>
            <a:endParaRPr b="0" i="0" sz="24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Proposições da Resilia</a:t>
            </a:r>
            <a:endParaRPr/>
          </a:p>
        </p:txBody>
      </p:sp>
      <p:sp>
        <p:nvSpPr>
          <p:cNvPr id="231" name="Google Shape;231;p9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Q1: Qual a quantidade total de estudantes cadastrada no banco?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Q2: Quais os cursos que os estudantes estão cadastrados?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Q3: Qual a quantidade de turmas que cada facilitador está alocado?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cho">
  <a:themeElements>
    <a:clrScheme name="Cacho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2022-10-04T22:00:27Z</dcterms:created>
  <dc:creator>Gabriel Pettenuzzo Novo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b4a36d-674d-426b-ae04-6c654cb5e317_Enabled">
    <vt:lpwstr>True</vt:lpwstr>
  </property>
  <property fmtid="{D5CDD505-2E9C-101B-9397-08002B2CF9AE}" pid="3" name="MSIP_Label_fdb4a36d-674d-426b-ae04-6c654cb5e317_SiteId">
    <vt:lpwstr>2ed3917a-33f9-4b36-80ed-3697e30505b0</vt:lpwstr>
  </property>
  <property fmtid="{D5CDD505-2E9C-101B-9397-08002B2CF9AE}" pid="4" name="MSIP_Label_fdb4a36d-674d-426b-ae04-6c654cb5e317_Owner">
    <vt:lpwstr>gabriel.novo@lojasrenner.com.br</vt:lpwstr>
  </property>
  <property fmtid="{D5CDD505-2E9C-101B-9397-08002B2CF9AE}" pid="5" name="MSIP_Label_fdb4a36d-674d-426b-ae04-6c654cb5e317_SetDate">
    <vt:lpwstr>2022-10-04T22:29:28.3004333Z</vt:lpwstr>
  </property>
  <property fmtid="{D5CDD505-2E9C-101B-9397-08002B2CF9AE}" pid="6" name="MSIP_Label_fdb4a36d-674d-426b-ae04-6c654cb5e317_Name">
    <vt:lpwstr>Interno</vt:lpwstr>
  </property>
  <property fmtid="{D5CDD505-2E9C-101B-9397-08002B2CF9AE}" pid="7" name="MSIP_Label_fdb4a36d-674d-426b-ae04-6c654cb5e317_Application">
    <vt:lpwstr>Microsoft Azure Information Protection</vt:lpwstr>
  </property>
  <property fmtid="{D5CDD505-2E9C-101B-9397-08002B2CF9AE}" pid="8" name="MSIP_Label_fdb4a36d-674d-426b-ae04-6c654cb5e317_ActionId">
    <vt:lpwstr>5a5bac7b-0016-48e5-b17c-151272b7b13d</vt:lpwstr>
  </property>
  <property fmtid="{D5CDD505-2E9C-101B-9397-08002B2CF9AE}" pid="9" name="MSIP_Label_fdb4a36d-674d-426b-ae04-6c654cb5e317_Extended_MSFT_Method">
    <vt:lpwstr>Automatic</vt:lpwstr>
  </property>
  <property fmtid="{D5CDD505-2E9C-101B-9397-08002B2CF9AE}" pid="10" name="Sensitivity">
    <vt:lpwstr>Interno</vt:lpwstr>
  </property>
</Properties>
</file>