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02" r:id="rId3"/>
    <p:sldId id="305" r:id="rId4"/>
    <p:sldId id="338" r:id="rId5"/>
    <p:sldId id="339" r:id="rId6"/>
    <p:sldId id="340" r:id="rId7"/>
    <p:sldId id="341" r:id="rId8"/>
    <p:sldId id="342" r:id="rId9"/>
    <p:sldId id="344" r:id="rId10"/>
    <p:sldId id="352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37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345" userDrawn="1">
          <p15:clr>
            <a:srgbClr val="A4A3A4"/>
          </p15:clr>
        </p15:guide>
        <p15:guide id="3" pos="6108" userDrawn="1">
          <p15:clr>
            <a:srgbClr val="A4A3A4"/>
          </p15:clr>
        </p15:guide>
        <p15:guide id="5" pos="1572" userDrawn="1">
          <p15:clr>
            <a:srgbClr val="A4A3A4"/>
          </p15:clr>
        </p15:guide>
        <p15:guide id="6" orient="horz" pos="1321" userDrawn="1">
          <p15:clr>
            <a:srgbClr val="A4A3A4"/>
          </p15:clr>
        </p15:guide>
        <p15:guide id="7" pos="2910" userDrawn="1">
          <p15:clr>
            <a:srgbClr val="A4A3A4"/>
          </p15:clr>
        </p15:guide>
        <p15:guide id="8" pos="4044" userDrawn="1">
          <p15:clr>
            <a:srgbClr val="A4A3A4"/>
          </p15:clr>
        </p15:guide>
        <p15:guide id="9" pos="892" userDrawn="1">
          <p15:clr>
            <a:srgbClr val="A4A3A4"/>
          </p15:clr>
        </p15:guide>
        <p15:guide id="10" pos="6788" userDrawn="1">
          <p15:clr>
            <a:srgbClr val="A4A3A4"/>
          </p15:clr>
        </p15:guide>
        <p15:guide id="12" pos="1118" userDrawn="1">
          <p15:clr>
            <a:srgbClr val="A4A3A4"/>
          </p15:clr>
        </p15:guide>
        <p15:guide id="13" pos="4725" userDrawn="1">
          <p15:clr>
            <a:srgbClr val="A4A3A4"/>
          </p15:clr>
        </p15:guide>
        <p15:guide id="14" pos="4815" userDrawn="1">
          <p15:clr>
            <a:srgbClr val="A4A3A4"/>
          </p15:clr>
        </p15:guide>
        <p15:guide id="15" pos="3840" userDrawn="1">
          <p15:clr>
            <a:srgbClr val="A4A3A4"/>
          </p15:clr>
        </p15:guide>
        <p15:guide id="16" pos="6562" userDrawn="1">
          <p15:clr>
            <a:srgbClr val="A4A3A4"/>
          </p15:clr>
        </p15:guide>
        <p15:guide id="17" orient="horz" pos="2840" userDrawn="1">
          <p15:clr>
            <a:srgbClr val="A4A3A4"/>
          </p15:clr>
        </p15:guide>
        <p15:guide id="18" orient="horz" pos="3612" userDrawn="1">
          <p15:clr>
            <a:srgbClr val="A4A3A4"/>
          </p15:clr>
        </p15:guide>
        <p15:guide id="19" pos="4951" userDrawn="1">
          <p15:clr>
            <a:srgbClr val="A4A3A4"/>
          </p15:clr>
        </p15:guide>
        <p15:guide id="20" pos="7015" userDrawn="1">
          <p15:clr>
            <a:srgbClr val="A4A3A4"/>
          </p15:clr>
        </p15:guide>
        <p15:guide id="21" orient="horz" pos="2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4D4D4D"/>
    <a:srgbClr val="939393"/>
    <a:srgbClr val="131313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3396" autoAdjust="0"/>
  </p:normalViewPr>
  <p:slideViewPr>
    <p:cSldViewPr snapToGrid="0" showGuides="1">
      <p:cViewPr varScale="1">
        <p:scale>
          <a:sx n="64" d="100"/>
          <a:sy n="64" d="100"/>
        </p:scale>
        <p:origin x="90" y="48"/>
      </p:cViewPr>
      <p:guideLst>
        <p:guide orient="horz" pos="2160"/>
        <p:guide pos="1345"/>
        <p:guide pos="6108"/>
        <p:guide pos="1572"/>
        <p:guide orient="horz" pos="1321"/>
        <p:guide pos="2910"/>
        <p:guide pos="4044"/>
        <p:guide pos="892"/>
        <p:guide pos="6788"/>
        <p:guide pos="1118"/>
        <p:guide pos="4725"/>
        <p:guide pos="4815"/>
        <p:guide pos="3840"/>
        <p:guide pos="6562"/>
        <p:guide orient="horz" pos="2840"/>
        <p:guide orient="horz" pos="3612"/>
        <p:guide pos="4951"/>
        <p:guide pos="7015"/>
        <p:guide orient="horz"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7E58A-1B9E-421D-B319-5C6366833F6E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D162-57DD-4DBD-A967-691996B5D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19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고가해라고 합니다</a:t>
            </a:r>
            <a:r>
              <a:rPr lang="en-US" altLang="ko-KR" dirty="0"/>
              <a:t>.</a:t>
            </a:r>
            <a:r>
              <a:rPr lang="ko-KR" altLang="en-US" dirty="0"/>
              <a:t>모발일 앱 개발 포로잭트 최중발표입니다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3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CD162-57DD-4DBD-A967-691996B5DEC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841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67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36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20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68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74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88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72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3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오늘은 발표하는 내용는 핵심 기술 분석 </a:t>
            </a:r>
            <a:r>
              <a:rPr lang="en-US" altLang="ko-KR" dirty="0"/>
              <a:t>\</a:t>
            </a:r>
            <a:r>
              <a:rPr lang="ko-KR" altLang="en-US" dirty="0"/>
              <a:t>코드 분석</a:t>
            </a:r>
            <a:r>
              <a:rPr lang="en-US" altLang="ko-KR" dirty="0"/>
              <a:t>\</a:t>
            </a:r>
            <a:r>
              <a:rPr lang="ko-KR" altLang="en-US" dirty="0"/>
              <a:t>데모</a:t>
            </a:r>
            <a:r>
              <a:rPr lang="en-US" altLang="ko-KR" dirty="0"/>
              <a:t>\</a:t>
            </a:r>
            <a:r>
              <a:rPr lang="ko-KR" altLang="en-US" dirty="0"/>
              <a:t>도전입니다</a:t>
            </a:r>
            <a:r>
              <a:rPr lang="en-US" altLang="ko-KR" dirty="0"/>
              <a:t>.</a:t>
            </a:r>
            <a:r>
              <a:rPr lang="ko-KR" altLang="en-US" dirty="0"/>
              <a:t>지금 발표 식작하겠습니다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설계하는 점는 삼십뉵개가 있고 체크는 이십오개가 있고 선은  육십개가 있스니다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96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자유도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40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17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35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죽은 </a:t>
            </a:r>
            <a:r>
              <a:rPr kumimoji="1" lang="ko-KR" altLang="en-US" dirty="0"/>
              <a:t>체크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9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C형 </a:t>
            </a:r>
            <a:r>
              <a:rPr kumimoji="1" lang="ko-KR" altLang="en-US" sz="1200" dirty="0"/>
              <a:t>체크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82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5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1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60648" y="640028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744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2C51-4D9C-4319-9543-811E41925C27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/>
          <p:cNvSpPr>
            <a:spLocks/>
          </p:cNvSpPr>
          <p:nvPr/>
        </p:nvSpPr>
        <p:spPr bwMode="auto">
          <a:xfrm rot="2718230">
            <a:off x="4656782" y="634028"/>
            <a:ext cx="3114034" cy="3483407"/>
          </a:xfrm>
          <a:custGeom>
            <a:avLst/>
            <a:gdLst>
              <a:gd name="T0" fmla="*/ 0 w 1399"/>
              <a:gd name="T1" fmla="*/ 1231 h 1518"/>
              <a:gd name="T2" fmla="*/ 5 w 1399"/>
              <a:gd name="T3" fmla="*/ 1355 h 1518"/>
              <a:gd name="T4" fmla="*/ 168 w 1399"/>
              <a:gd name="T5" fmla="*/ 1518 h 1518"/>
              <a:gd name="T6" fmla="*/ 168 w 1399"/>
              <a:gd name="T7" fmla="*/ 1513 h 1518"/>
              <a:gd name="T8" fmla="*/ 1399 w 1399"/>
              <a:gd name="T9" fmla="*/ 282 h 1518"/>
              <a:gd name="T10" fmla="*/ 1399 w 1399"/>
              <a:gd name="T11" fmla="*/ 166 h 1518"/>
              <a:gd name="T12" fmla="*/ 1231 w 1399"/>
              <a:gd name="T13" fmla="*/ 0 h 1518"/>
              <a:gd name="T14" fmla="*/ 0 w 1399"/>
              <a:gd name="T15" fmla="*/ 1231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9" h="1518">
                <a:moveTo>
                  <a:pt x="0" y="1231"/>
                </a:moveTo>
                <a:lnTo>
                  <a:pt x="5" y="1355"/>
                </a:lnTo>
                <a:lnTo>
                  <a:pt x="168" y="1518"/>
                </a:lnTo>
                <a:lnTo>
                  <a:pt x="168" y="1513"/>
                </a:lnTo>
                <a:lnTo>
                  <a:pt x="1399" y="282"/>
                </a:lnTo>
                <a:lnTo>
                  <a:pt x="1399" y="166"/>
                </a:lnTo>
                <a:lnTo>
                  <a:pt x="1231" y="0"/>
                </a:lnTo>
                <a:lnTo>
                  <a:pt x="0" y="12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535" name="组合 534"/>
          <p:cNvGrpSpPr/>
          <p:nvPr/>
        </p:nvGrpSpPr>
        <p:grpSpPr>
          <a:xfrm>
            <a:off x="5461072" y="1541923"/>
            <a:ext cx="1025525" cy="1686121"/>
            <a:chOff x="4024117" y="1533875"/>
            <a:chExt cx="1025525" cy="1686121"/>
          </a:xfrm>
        </p:grpSpPr>
        <p:sp>
          <p:nvSpPr>
            <p:cNvPr id="28" name="Freeform 28"/>
            <p:cNvSpPr>
              <a:spLocks/>
            </p:cNvSpPr>
            <p:nvPr/>
          </p:nvSpPr>
          <p:spPr bwMode="auto">
            <a:xfrm rot="2718230">
              <a:off x="3974111" y="1890541"/>
              <a:ext cx="1125538" cy="1025525"/>
            </a:xfrm>
            <a:custGeom>
              <a:avLst/>
              <a:gdLst>
                <a:gd name="T0" fmla="*/ 0 w 709"/>
                <a:gd name="T1" fmla="*/ 0 h 646"/>
                <a:gd name="T2" fmla="*/ 0 w 709"/>
                <a:gd name="T3" fmla="*/ 240 h 646"/>
                <a:gd name="T4" fmla="*/ 403 w 709"/>
                <a:gd name="T5" fmla="*/ 646 h 646"/>
                <a:gd name="T6" fmla="*/ 709 w 709"/>
                <a:gd name="T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" h="646">
                  <a:moveTo>
                    <a:pt x="0" y="0"/>
                  </a:moveTo>
                  <a:lnTo>
                    <a:pt x="0" y="240"/>
                  </a:lnTo>
                  <a:lnTo>
                    <a:pt x="403" y="646"/>
                  </a:lnTo>
                  <a:lnTo>
                    <a:pt x="709" y="64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 rot="2718230">
              <a:off x="4427126" y="1533081"/>
              <a:ext cx="187325" cy="188913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 rot="2718230">
              <a:off x="4418949" y="3031083"/>
              <a:ext cx="188913" cy="188913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6" name="组合 535"/>
          <p:cNvGrpSpPr/>
          <p:nvPr/>
        </p:nvGrpSpPr>
        <p:grpSpPr>
          <a:xfrm>
            <a:off x="5655446" y="1540971"/>
            <a:ext cx="1125538" cy="1688024"/>
            <a:chOff x="6969549" y="1548067"/>
            <a:chExt cx="1125538" cy="1688024"/>
          </a:xfrm>
        </p:grpSpPr>
        <p:sp>
          <p:nvSpPr>
            <p:cNvPr id="33" name="Freeform 33"/>
            <p:cNvSpPr>
              <a:spLocks/>
            </p:cNvSpPr>
            <p:nvPr/>
          </p:nvSpPr>
          <p:spPr bwMode="auto">
            <a:xfrm rot="2718230">
              <a:off x="7018761" y="1855859"/>
              <a:ext cx="1027113" cy="1125538"/>
            </a:xfrm>
            <a:custGeom>
              <a:avLst/>
              <a:gdLst>
                <a:gd name="T0" fmla="*/ 0 w 647"/>
                <a:gd name="T1" fmla="*/ 0 h 709"/>
                <a:gd name="T2" fmla="*/ 244 w 647"/>
                <a:gd name="T3" fmla="*/ 0 h 709"/>
                <a:gd name="T4" fmla="*/ 647 w 647"/>
                <a:gd name="T5" fmla="*/ 404 h 709"/>
                <a:gd name="T6" fmla="*/ 647 w 647"/>
                <a:gd name="T7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7" h="709">
                  <a:moveTo>
                    <a:pt x="0" y="0"/>
                  </a:moveTo>
                  <a:lnTo>
                    <a:pt x="244" y="0"/>
                  </a:lnTo>
                  <a:lnTo>
                    <a:pt x="647" y="404"/>
                  </a:lnTo>
                  <a:lnTo>
                    <a:pt x="647" y="70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 rot="2718230">
              <a:off x="7463867" y="1545686"/>
              <a:ext cx="188913" cy="193675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 rot="2718230">
              <a:off x="7454233" y="3047178"/>
              <a:ext cx="188913" cy="188913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6" name="组合 265"/>
          <p:cNvGrpSpPr/>
          <p:nvPr/>
        </p:nvGrpSpPr>
        <p:grpSpPr>
          <a:xfrm rot="5400000">
            <a:off x="-5908394" y="-3280486"/>
            <a:ext cx="12927013" cy="11510963"/>
            <a:chOff x="-614363" y="-165100"/>
            <a:chExt cx="12927013" cy="11510963"/>
          </a:xfrm>
        </p:grpSpPr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2986087" y="630555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2232025" y="6038850"/>
              <a:ext cx="152400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3282950" y="643255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5222875" y="4448175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6637337" y="556260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5030787" y="5340350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7"/>
            <p:cNvSpPr>
              <a:spLocks/>
            </p:cNvSpPr>
            <p:nvPr/>
          </p:nvSpPr>
          <p:spPr bwMode="auto">
            <a:xfrm>
              <a:off x="5437187" y="502126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8"/>
            <p:cNvSpPr>
              <a:spLocks/>
            </p:cNvSpPr>
            <p:nvPr/>
          </p:nvSpPr>
          <p:spPr bwMode="auto">
            <a:xfrm>
              <a:off x="7899400" y="3873500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9"/>
            <p:cNvSpPr>
              <a:spLocks/>
            </p:cNvSpPr>
            <p:nvPr/>
          </p:nvSpPr>
          <p:spPr bwMode="auto">
            <a:xfrm>
              <a:off x="5564187" y="489426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0"/>
            <p:cNvSpPr>
              <a:spLocks/>
            </p:cNvSpPr>
            <p:nvPr/>
          </p:nvSpPr>
          <p:spPr bwMode="auto">
            <a:xfrm>
              <a:off x="3822700" y="3130550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3484562" y="3175000"/>
              <a:ext cx="150813" cy="153988"/>
            </a:xfrm>
            <a:custGeom>
              <a:avLst/>
              <a:gdLst>
                <a:gd name="T0" fmla="*/ 7 w 40"/>
                <a:gd name="T1" fmla="*/ 7 h 41"/>
                <a:gd name="T2" fmla="*/ 33 w 40"/>
                <a:gd name="T3" fmla="*/ 7 h 41"/>
                <a:gd name="T4" fmla="*/ 33 w 40"/>
                <a:gd name="T5" fmla="*/ 33 h 41"/>
                <a:gd name="T6" fmla="*/ 7 w 40"/>
                <a:gd name="T7" fmla="*/ 33 h 41"/>
                <a:gd name="T8" fmla="*/ 7 w 40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0" y="14"/>
                    <a:pt x="40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2"/>
            <p:cNvSpPr>
              <a:spLocks/>
            </p:cNvSpPr>
            <p:nvPr/>
          </p:nvSpPr>
          <p:spPr bwMode="auto">
            <a:xfrm>
              <a:off x="5605462" y="4679950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3"/>
            <p:cNvSpPr>
              <a:spLocks/>
            </p:cNvSpPr>
            <p:nvPr/>
          </p:nvSpPr>
          <p:spPr bwMode="auto">
            <a:xfrm>
              <a:off x="4044950" y="3735387"/>
              <a:ext cx="152400" cy="153988"/>
            </a:xfrm>
            <a:custGeom>
              <a:avLst/>
              <a:gdLst>
                <a:gd name="T0" fmla="*/ 8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4"/>
            <p:cNvSpPr>
              <a:spLocks/>
            </p:cNvSpPr>
            <p:nvPr/>
          </p:nvSpPr>
          <p:spPr bwMode="auto">
            <a:xfrm>
              <a:off x="4768850" y="469106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5"/>
            <p:cNvSpPr>
              <a:spLocks/>
            </p:cNvSpPr>
            <p:nvPr/>
          </p:nvSpPr>
          <p:spPr bwMode="auto">
            <a:xfrm>
              <a:off x="3049587" y="339725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6"/>
            <p:cNvSpPr>
              <a:spLocks/>
            </p:cNvSpPr>
            <p:nvPr/>
          </p:nvSpPr>
          <p:spPr bwMode="auto">
            <a:xfrm>
              <a:off x="3398837" y="5103812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7"/>
            <p:cNvSpPr>
              <a:spLocks/>
            </p:cNvSpPr>
            <p:nvPr/>
          </p:nvSpPr>
          <p:spPr bwMode="auto">
            <a:xfrm>
              <a:off x="5715000" y="7648575"/>
              <a:ext cx="1222375" cy="2189163"/>
            </a:xfrm>
            <a:custGeom>
              <a:avLst/>
              <a:gdLst>
                <a:gd name="T0" fmla="*/ 768 w 770"/>
                <a:gd name="T1" fmla="*/ 0 h 1379"/>
                <a:gd name="T2" fmla="*/ 770 w 770"/>
                <a:gd name="T3" fmla="*/ 104 h 1379"/>
                <a:gd name="T4" fmla="*/ 503 w 770"/>
                <a:gd name="T5" fmla="*/ 369 h 1379"/>
                <a:gd name="T6" fmla="*/ 508 w 770"/>
                <a:gd name="T7" fmla="*/ 499 h 1379"/>
                <a:gd name="T8" fmla="*/ 385 w 770"/>
                <a:gd name="T9" fmla="*/ 620 h 1379"/>
                <a:gd name="T10" fmla="*/ 380 w 770"/>
                <a:gd name="T11" fmla="*/ 826 h 1379"/>
                <a:gd name="T12" fmla="*/ 191 w 770"/>
                <a:gd name="T13" fmla="*/ 1015 h 1379"/>
                <a:gd name="T14" fmla="*/ 182 w 770"/>
                <a:gd name="T15" fmla="*/ 1268 h 1379"/>
                <a:gd name="T16" fmla="*/ 73 w 770"/>
                <a:gd name="T17" fmla="*/ 1379 h 1379"/>
                <a:gd name="T18" fmla="*/ 0 w 770"/>
                <a:gd name="T19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0" h="1379">
                  <a:moveTo>
                    <a:pt x="768" y="0"/>
                  </a:moveTo>
                  <a:lnTo>
                    <a:pt x="770" y="104"/>
                  </a:lnTo>
                  <a:lnTo>
                    <a:pt x="503" y="369"/>
                  </a:lnTo>
                  <a:lnTo>
                    <a:pt x="508" y="499"/>
                  </a:lnTo>
                  <a:lnTo>
                    <a:pt x="385" y="620"/>
                  </a:lnTo>
                  <a:lnTo>
                    <a:pt x="380" y="826"/>
                  </a:lnTo>
                  <a:lnTo>
                    <a:pt x="191" y="1015"/>
                  </a:lnTo>
                  <a:lnTo>
                    <a:pt x="182" y="1268"/>
                  </a:lnTo>
                  <a:lnTo>
                    <a:pt x="73" y="1379"/>
                  </a:lnTo>
                  <a:lnTo>
                    <a:pt x="0" y="137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"/>
            <p:cNvSpPr>
              <a:spLocks/>
            </p:cNvSpPr>
            <p:nvPr/>
          </p:nvSpPr>
          <p:spPr bwMode="auto">
            <a:xfrm>
              <a:off x="5248275" y="3817937"/>
              <a:ext cx="6742113" cy="7194550"/>
            </a:xfrm>
            <a:custGeom>
              <a:avLst/>
              <a:gdLst>
                <a:gd name="T0" fmla="*/ 0 w 4247"/>
                <a:gd name="T1" fmla="*/ 4532 h 4532"/>
                <a:gd name="T2" fmla="*/ 755 w 4247"/>
                <a:gd name="T3" fmla="*/ 3775 h 4532"/>
                <a:gd name="T4" fmla="*/ 757 w 4247"/>
                <a:gd name="T5" fmla="*/ 3503 h 4532"/>
                <a:gd name="T6" fmla="*/ 1053 w 4247"/>
                <a:gd name="T7" fmla="*/ 3208 h 4532"/>
                <a:gd name="T8" fmla="*/ 1055 w 4247"/>
                <a:gd name="T9" fmla="*/ 2979 h 4532"/>
                <a:gd name="T10" fmla="*/ 1329 w 4247"/>
                <a:gd name="T11" fmla="*/ 2704 h 4532"/>
                <a:gd name="T12" fmla="*/ 1327 w 4247"/>
                <a:gd name="T13" fmla="*/ 2640 h 4532"/>
                <a:gd name="T14" fmla="*/ 1502 w 4247"/>
                <a:gd name="T15" fmla="*/ 2465 h 4532"/>
                <a:gd name="T16" fmla="*/ 1511 w 4247"/>
                <a:gd name="T17" fmla="*/ 1948 h 4532"/>
                <a:gd name="T18" fmla="*/ 1814 w 4247"/>
                <a:gd name="T19" fmla="*/ 1645 h 4532"/>
                <a:gd name="T20" fmla="*/ 1814 w 4247"/>
                <a:gd name="T21" fmla="*/ 1539 h 4532"/>
                <a:gd name="T22" fmla="*/ 2391 w 4247"/>
                <a:gd name="T23" fmla="*/ 962 h 4532"/>
                <a:gd name="T24" fmla="*/ 2563 w 4247"/>
                <a:gd name="T25" fmla="*/ 964 h 4532"/>
                <a:gd name="T26" fmla="*/ 3530 w 4247"/>
                <a:gd name="T27" fmla="*/ 0 h 4532"/>
                <a:gd name="T28" fmla="*/ 4247 w 4247"/>
                <a:gd name="T29" fmla="*/ 0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47" h="4532">
                  <a:moveTo>
                    <a:pt x="0" y="4532"/>
                  </a:moveTo>
                  <a:lnTo>
                    <a:pt x="755" y="3775"/>
                  </a:lnTo>
                  <a:lnTo>
                    <a:pt x="757" y="3503"/>
                  </a:lnTo>
                  <a:lnTo>
                    <a:pt x="1053" y="3208"/>
                  </a:lnTo>
                  <a:lnTo>
                    <a:pt x="1055" y="2979"/>
                  </a:lnTo>
                  <a:lnTo>
                    <a:pt x="1329" y="2704"/>
                  </a:lnTo>
                  <a:lnTo>
                    <a:pt x="1327" y="2640"/>
                  </a:lnTo>
                  <a:lnTo>
                    <a:pt x="1502" y="2465"/>
                  </a:lnTo>
                  <a:lnTo>
                    <a:pt x="1511" y="1948"/>
                  </a:lnTo>
                  <a:lnTo>
                    <a:pt x="1814" y="1645"/>
                  </a:lnTo>
                  <a:lnTo>
                    <a:pt x="1814" y="1539"/>
                  </a:lnTo>
                  <a:lnTo>
                    <a:pt x="2391" y="962"/>
                  </a:lnTo>
                  <a:lnTo>
                    <a:pt x="2563" y="964"/>
                  </a:lnTo>
                  <a:lnTo>
                    <a:pt x="3530" y="0"/>
                  </a:lnTo>
                  <a:lnTo>
                    <a:pt x="424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9"/>
            <p:cNvSpPr>
              <a:spLocks/>
            </p:cNvSpPr>
            <p:nvPr/>
          </p:nvSpPr>
          <p:spPr bwMode="auto">
            <a:xfrm>
              <a:off x="5289550" y="3862387"/>
              <a:ext cx="6835775" cy="7186613"/>
            </a:xfrm>
            <a:custGeom>
              <a:avLst/>
              <a:gdLst>
                <a:gd name="T0" fmla="*/ 0 w 4306"/>
                <a:gd name="T1" fmla="*/ 4527 h 4527"/>
                <a:gd name="T2" fmla="*/ 774 w 4306"/>
                <a:gd name="T3" fmla="*/ 3754 h 4527"/>
                <a:gd name="T4" fmla="*/ 776 w 4306"/>
                <a:gd name="T5" fmla="*/ 3485 h 4527"/>
                <a:gd name="T6" fmla="*/ 1072 w 4306"/>
                <a:gd name="T7" fmla="*/ 3189 h 4527"/>
                <a:gd name="T8" fmla="*/ 1079 w 4306"/>
                <a:gd name="T9" fmla="*/ 2967 h 4527"/>
                <a:gd name="T10" fmla="*/ 1355 w 4306"/>
                <a:gd name="T11" fmla="*/ 2693 h 4527"/>
                <a:gd name="T12" fmla="*/ 1353 w 4306"/>
                <a:gd name="T13" fmla="*/ 2629 h 4527"/>
                <a:gd name="T14" fmla="*/ 1525 w 4306"/>
                <a:gd name="T15" fmla="*/ 2454 h 4527"/>
                <a:gd name="T16" fmla="*/ 1535 w 4306"/>
                <a:gd name="T17" fmla="*/ 1936 h 4527"/>
                <a:gd name="T18" fmla="*/ 1838 w 4306"/>
                <a:gd name="T19" fmla="*/ 1634 h 4527"/>
                <a:gd name="T20" fmla="*/ 1838 w 4306"/>
                <a:gd name="T21" fmla="*/ 1527 h 4527"/>
                <a:gd name="T22" fmla="*/ 2400 w 4306"/>
                <a:gd name="T23" fmla="*/ 965 h 4527"/>
                <a:gd name="T24" fmla="*/ 2575 w 4306"/>
                <a:gd name="T25" fmla="*/ 965 h 4527"/>
                <a:gd name="T26" fmla="*/ 3538 w 4306"/>
                <a:gd name="T27" fmla="*/ 0 h 4527"/>
                <a:gd name="T28" fmla="*/ 4306 w 4306"/>
                <a:gd name="T29" fmla="*/ 0 h 4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6" h="4527">
                  <a:moveTo>
                    <a:pt x="0" y="4527"/>
                  </a:moveTo>
                  <a:lnTo>
                    <a:pt x="774" y="3754"/>
                  </a:lnTo>
                  <a:lnTo>
                    <a:pt x="776" y="3485"/>
                  </a:lnTo>
                  <a:lnTo>
                    <a:pt x="1072" y="3189"/>
                  </a:lnTo>
                  <a:lnTo>
                    <a:pt x="1079" y="2967"/>
                  </a:lnTo>
                  <a:lnTo>
                    <a:pt x="1355" y="2693"/>
                  </a:lnTo>
                  <a:lnTo>
                    <a:pt x="1353" y="2629"/>
                  </a:lnTo>
                  <a:lnTo>
                    <a:pt x="1525" y="2454"/>
                  </a:lnTo>
                  <a:lnTo>
                    <a:pt x="1535" y="1936"/>
                  </a:lnTo>
                  <a:lnTo>
                    <a:pt x="1838" y="1634"/>
                  </a:lnTo>
                  <a:lnTo>
                    <a:pt x="1838" y="1527"/>
                  </a:lnTo>
                  <a:lnTo>
                    <a:pt x="2400" y="965"/>
                  </a:lnTo>
                  <a:lnTo>
                    <a:pt x="2575" y="965"/>
                  </a:lnTo>
                  <a:lnTo>
                    <a:pt x="3538" y="0"/>
                  </a:lnTo>
                  <a:lnTo>
                    <a:pt x="4306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60"/>
            <p:cNvSpPr>
              <a:spLocks/>
            </p:cNvSpPr>
            <p:nvPr/>
          </p:nvSpPr>
          <p:spPr bwMode="auto">
            <a:xfrm>
              <a:off x="5338762" y="3922712"/>
              <a:ext cx="6951663" cy="7183438"/>
            </a:xfrm>
            <a:custGeom>
              <a:avLst/>
              <a:gdLst>
                <a:gd name="T0" fmla="*/ 0 w 4379"/>
                <a:gd name="T1" fmla="*/ 4525 h 4525"/>
                <a:gd name="T2" fmla="*/ 790 w 4379"/>
                <a:gd name="T3" fmla="*/ 3735 h 4525"/>
                <a:gd name="T4" fmla="*/ 795 w 4379"/>
                <a:gd name="T5" fmla="*/ 3466 h 4525"/>
                <a:gd name="T6" fmla="*/ 1090 w 4379"/>
                <a:gd name="T7" fmla="*/ 3168 h 4525"/>
                <a:gd name="T8" fmla="*/ 1093 w 4379"/>
                <a:gd name="T9" fmla="*/ 2939 h 4525"/>
                <a:gd name="T10" fmla="*/ 1367 w 4379"/>
                <a:gd name="T11" fmla="*/ 2664 h 4525"/>
                <a:gd name="T12" fmla="*/ 1372 w 4379"/>
                <a:gd name="T13" fmla="*/ 2608 h 4525"/>
                <a:gd name="T14" fmla="*/ 1546 w 4379"/>
                <a:gd name="T15" fmla="*/ 2433 h 4525"/>
                <a:gd name="T16" fmla="*/ 1546 w 4379"/>
                <a:gd name="T17" fmla="*/ 1908 h 4525"/>
                <a:gd name="T18" fmla="*/ 1851 w 4379"/>
                <a:gd name="T19" fmla="*/ 1605 h 4525"/>
                <a:gd name="T20" fmla="*/ 1851 w 4379"/>
                <a:gd name="T21" fmla="*/ 1499 h 4525"/>
                <a:gd name="T22" fmla="*/ 2398 w 4379"/>
                <a:gd name="T23" fmla="*/ 950 h 4525"/>
                <a:gd name="T24" fmla="*/ 2580 w 4379"/>
                <a:gd name="T25" fmla="*/ 957 h 4525"/>
                <a:gd name="T26" fmla="*/ 3540 w 4379"/>
                <a:gd name="T27" fmla="*/ 0 h 4525"/>
                <a:gd name="T28" fmla="*/ 4379 w 4379"/>
                <a:gd name="T29" fmla="*/ 0 h 4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79" h="4525">
                  <a:moveTo>
                    <a:pt x="0" y="4525"/>
                  </a:moveTo>
                  <a:lnTo>
                    <a:pt x="790" y="3735"/>
                  </a:lnTo>
                  <a:lnTo>
                    <a:pt x="795" y="3466"/>
                  </a:lnTo>
                  <a:lnTo>
                    <a:pt x="1090" y="3168"/>
                  </a:lnTo>
                  <a:lnTo>
                    <a:pt x="1093" y="2939"/>
                  </a:lnTo>
                  <a:lnTo>
                    <a:pt x="1367" y="2664"/>
                  </a:lnTo>
                  <a:lnTo>
                    <a:pt x="1372" y="2608"/>
                  </a:lnTo>
                  <a:lnTo>
                    <a:pt x="1546" y="2433"/>
                  </a:lnTo>
                  <a:lnTo>
                    <a:pt x="1546" y="1908"/>
                  </a:lnTo>
                  <a:lnTo>
                    <a:pt x="1851" y="1605"/>
                  </a:lnTo>
                  <a:lnTo>
                    <a:pt x="1851" y="1499"/>
                  </a:lnTo>
                  <a:lnTo>
                    <a:pt x="2398" y="950"/>
                  </a:lnTo>
                  <a:lnTo>
                    <a:pt x="2580" y="957"/>
                  </a:lnTo>
                  <a:lnTo>
                    <a:pt x="3540" y="0"/>
                  </a:lnTo>
                  <a:lnTo>
                    <a:pt x="437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61"/>
            <p:cNvSpPr>
              <a:spLocks/>
            </p:cNvSpPr>
            <p:nvPr/>
          </p:nvSpPr>
          <p:spPr bwMode="auto">
            <a:xfrm>
              <a:off x="5391150" y="3967162"/>
              <a:ext cx="6869113" cy="7188200"/>
            </a:xfrm>
            <a:custGeom>
              <a:avLst/>
              <a:gdLst>
                <a:gd name="T0" fmla="*/ 0 w 4327"/>
                <a:gd name="T1" fmla="*/ 4528 h 4528"/>
                <a:gd name="T2" fmla="*/ 809 w 4327"/>
                <a:gd name="T3" fmla="*/ 3721 h 4528"/>
                <a:gd name="T4" fmla="*/ 811 w 4327"/>
                <a:gd name="T5" fmla="*/ 3452 h 4528"/>
                <a:gd name="T6" fmla="*/ 1107 w 4327"/>
                <a:gd name="T7" fmla="*/ 3156 h 4528"/>
                <a:gd name="T8" fmla="*/ 1109 w 4327"/>
                <a:gd name="T9" fmla="*/ 2927 h 4528"/>
                <a:gd name="T10" fmla="*/ 1383 w 4327"/>
                <a:gd name="T11" fmla="*/ 2653 h 4528"/>
                <a:gd name="T12" fmla="*/ 1381 w 4327"/>
                <a:gd name="T13" fmla="*/ 2589 h 4528"/>
                <a:gd name="T14" fmla="*/ 1556 w 4327"/>
                <a:gd name="T15" fmla="*/ 2414 h 4528"/>
                <a:gd name="T16" fmla="*/ 1566 w 4327"/>
                <a:gd name="T17" fmla="*/ 1896 h 4528"/>
                <a:gd name="T18" fmla="*/ 1868 w 4327"/>
                <a:gd name="T19" fmla="*/ 1594 h 4528"/>
                <a:gd name="T20" fmla="*/ 1868 w 4327"/>
                <a:gd name="T21" fmla="*/ 1487 h 4528"/>
                <a:gd name="T22" fmla="*/ 2402 w 4327"/>
                <a:gd name="T23" fmla="*/ 953 h 4528"/>
                <a:gd name="T24" fmla="*/ 2585 w 4327"/>
                <a:gd name="T25" fmla="*/ 955 h 4528"/>
                <a:gd name="T26" fmla="*/ 3540 w 4327"/>
                <a:gd name="T27" fmla="*/ 0 h 4528"/>
                <a:gd name="T28" fmla="*/ 4327 w 4327"/>
                <a:gd name="T29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27" h="4528">
                  <a:moveTo>
                    <a:pt x="0" y="4528"/>
                  </a:moveTo>
                  <a:lnTo>
                    <a:pt x="809" y="3721"/>
                  </a:lnTo>
                  <a:lnTo>
                    <a:pt x="811" y="3452"/>
                  </a:lnTo>
                  <a:lnTo>
                    <a:pt x="1107" y="3156"/>
                  </a:lnTo>
                  <a:lnTo>
                    <a:pt x="1109" y="2927"/>
                  </a:lnTo>
                  <a:lnTo>
                    <a:pt x="1383" y="2653"/>
                  </a:lnTo>
                  <a:lnTo>
                    <a:pt x="1381" y="2589"/>
                  </a:lnTo>
                  <a:lnTo>
                    <a:pt x="1556" y="2414"/>
                  </a:lnTo>
                  <a:lnTo>
                    <a:pt x="1566" y="1896"/>
                  </a:lnTo>
                  <a:lnTo>
                    <a:pt x="1868" y="1594"/>
                  </a:lnTo>
                  <a:lnTo>
                    <a:pt x="1868" y="1487"/>
                  </a:lnTo>
                  <a:lnTo>
                    <a:pt x="2402" y="953"/>
                  </a:lnTo>
                  <a:lnTo>
                    <a:pt x="2585" y="955"/>
                  </a:lnTo>
                  <a:lnTo>
                    <a:pt x="3540" y="0"/>
                  </a:lnTo>
                  <a:lnTo>
                    <a:pt x="432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62"/>
            <p:cNvSpPr>
              <a:spLocks/>
            </p:cNvSpPr>
            <p:nvPr/>
          </p:nvSpPr>
          <p:spPr bwMode="auto">
            <a:xfrm>
              <a:off x="5437187" y="4027487"/>
              <a:ext cx="6778625" cy="7175500"/>
            </a:xfrm>
            <a:custGeom>
              <a:avLst/>
              <a:gdLst>
                <a:gd name="T0" fmla="*/ 0 w 4270"/>
                <a:gd name="T1" fmla="*/ 4520 h 4520"/>
                <a:gd name="T2" fmla="*/ 822 w 4270"/>
                <a:gd name="T3" fmla="*/ 3695 h 4520"/>
                <a:gd name="T4" fmla="*/ 825 w 4270"/>
                <a:gd name="T5" fmla="*/ 3426 h 4520"/>
                <a:gd name="T6" fmla="*/ 1123 w 4270"/>
                <a:gd name="T7" fmla="*/ 3130 h 4520"/>
                <a:gd name="T8" fmla="*/ 1130 w 4270"/>
                <a:gd name="T9" fmla="*/ 2906 h 4520"/>
                <a:gd name="T10" fmla="*/ 1406 w 4270"/>
                <a:gd name="T11" fmla="*/ 2631 h 4520"/>
                <a:gd name="T12" fmla="*/ 1404 w 4270"/>
                <a:gd name="T13" fmla="*/ 2568 h 4520"/>
                <a:gd name="T14" fmla="*/ 1579 w 4270"/>
                <a:gd name="T15" fmla="*/ 2393 h 4520"/>
                <a:gd name="T16" fmla="*/ 1579 w 4270"/>
                <a:gd name="T17" fmla="*/ 1870 h 4520"/>
                <a:gd name="T18" fmla="*/ 1882 w 4270"/>
                <a:gd name="T19" fmla="*/ 1565 h 4520"/>
                <a:gd name="T20" fmla="*/ 1891 w 4270"/>
                <a:gd name="T21" fmla="*/ 1466 h 4520"/>
                <a:gd name="T22" fmla="*/ 2409 w 4270"/>
                <a:gd name="T23" fmla="*/ 946 h 4520"/>
                <a:gd name="T24" fmla="*/ 2593 w 4270"/>
                <a:gd name="T25" fmla="*/ 950 h 4520"/>
                <a:gd name="T26" fmla="*/ 3544 w 4270"/>
                <a:gd name="T27" fmla="*/ 0 h 4520"/>
                <a:gd name="T28" fmla="*/ 4270 w 4270"/>
                <a:gd name="T29" fmla="*/ 0 h 4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0" h="4520">
                  <a:moveTo>
                    <a:pt x="0" y="4520"/>
                  </a:moveTo>
                  <a:lnTo>
                    <a:pt x="822" y="3695"/>
                  </a:lnTo>
                  <a:lnTo>
                    <a:pt x="825" y="3426"/>
                  </a:lnTo>
                  <a:lnTo>
                    <a:pt x="1123" y="3130"/>
                  </a:lnTo>
                  <a:lnTo>
                    <a:pt x="1130" y="2906"/>
                  </a:lnTo>
                  <a:lnTo>
                    <a:pt x="1406" y="2631"/>
                  </a:lnTo>
                  <a:lnTo>
                    <a:pt x="1404" y="2568"/>
                  </a:lnTo>
                  <a:lnTo>
                    <a:pt x="1579" y="2393"/>
                  </a:lnTo>
                  <a:lnTo>
                    <a:pt x="1579" y="1870"/>
                  </a:lnTo>
                  <a:lnTo>
                    <a:pt x="1882" y="1565"/>
                  </a:lnTo>
                  <a:lnTo>
                    <a:pt x="1891" y="1466"/>
                  </a:lnTo>
                  <a:lnTo>
                    <a:pt x="2409" y="946"/>
                  </a:lnTo>
                  <a:lnTo>
                    <a:pt x="2593" y="950"/>
                  </a:lnTo>
                  <a:lnTo>
                    <a:pt x="3544" y="0"/>
                  </a:lnTo>
                  <a:lnTo>
                    <a:pt x="427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3"/>
            <p:cNvSpPr>
              <a:spLocks/>
            </p:cNvSpPr>
            <p:nvPr/>
          </p:nvSpPr>
          <p:spPr bwMode="auto">
            <a:xfrm>
              <a:off x="5545137" y="4132262"/>
              <a:ext cx="6550025" cy="7177088"/>
            </a:xfrm>
            <a:custGeom>
              <a:avLst/>
              <a:gdLst>
                <a:gd name="T0" fmla="*/ 0 w 4126"/>
                <a:gd name="T1" fmla="*/ 4521 h 4521"/>
                <a:gd name="T2" fmla="*/ 856 w 4126"/>
                <a:gd name="T3" fmla="*/ 3662 h 4521"/>
                <a:gd name="T4" fmla="*/ 859 w 4126"/>
                <a:gd name="T5" fmla="*/ 3393 h 4521"/>
                <a:gd name="T6" fmla="*/ 1154 w 4126"/>
                <a:gd name="T7" fmla="*/ 3097 h 4521"/>
                <a:gd name="T8" fmla="*/ 1156 w 4126"/>
                <a:gd name="T9" fmla="*/ 2866 h 4521"/>
                <a:gd name="T10" fmla="*/ 1431 w 4126"/>
                <a:gd name="T11" fmla="*/ 2591 h 4521"/>
                <a:gd name="T12" fmla="*/ 1428 w 4126"/>
                <a:gd name="T13" fmla="*/ 2528 h 4521"/>
                <a:gd name="T14" fmla="*/ 1603 w 4126"/>
                <a:gd name="T15" fmla="*/ 2353 h 4521"/>
                <a:gd name="T16" fmla="*/ 1613 w 4126"/>
                <a:gd name="T17" fmla="*/ 1837 h 4521"/>
                <a:gd name="T18" fmla="*/ 1915 w 4126"/>
                <a:gd name="T19" fmla="*/ 1532 h 4521"/>
                <a:gd name="T20" fmla="*/ 1915 w 4126"/>
                <a:gd name="T21" fmla="*/ 1426 h 4521"/>
                <a:gd name="T22" fmla="*/ 2405 w 4126"/>
                <a:gd name="T23" fmla="*/ 936 h 4521"/>
                <a:gd name="T24" fmla="*/ 2601 w 4126"/>
                <a:gd name="T25" fmla="*/ 941 h 4521"/>
                <a:gd name="T26" fmla="*/ 3544 w 4126"/>
                <a:gd name="T27" fmla="*/ 0 h 4521"/>
                <a:gd name="T28" fmla="*/ 4126 w 4126"/>
                <a:gd name="T29" fmla="*/ 0 h 4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26" h="4521">
                  <a:moveTo>
                    <a:pt x="0" y="4521"/>
                  </a:moveTo>
                  <a:lnTo>
                    <a:pt x="856" y="3662"/>
                  </a:lnTo>
                  <a:lnTo>
                    <a:pt x="859" y="3393"/>
                  </a:lnTo>
                  <a:lnTo>
                    <a:pt x="1154" y="3097"/>
                  </a:lnTo>
                  <a:lnTo>
                    <a:pt x="1156" y="2866"/>
                  </a:lnTo>
                  <a:lnTo>
                    <a:pt x="1431" y="2591"/>
                  </a:lnTo>
                  <a:lnTo>
                    <a:pt x="1428" y="2528"/>
                  </a:lnTo>
                  <a:lnTo>
                    <a:pt x="1603" y="2353"/>
                  </a:lnTo>
                  <a:lnTo>
                    <a:pt x="1613" y="1837"/>
                  </a:lnTo>
                  <a:lnTo>
                    <a:pt x="1915" y="1532"/>
                  </a:lnTo>
                  <a:lnTo>
                    <a:pt x="1915" y="1426"/>
                  </a:lnTo>
                  <a:lnTo>
                    <a:pt x="2405" y="936"/>
                  </a:lnTo>
                  <a:lnTo>
                    <a:pt x="2601" y="941"/>
                  </a:lnTo>
                  <a:lnTo>
                    <a:pt x="3544" y="0"/>
                  </a:lnTo>
                  <a:lnTo>
                    <a:pt x="4126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4"/>
            <p:cNvSpPr>
              <a:spLocks/>
            </p:cNvSpPr>
            <p:nvPr/>
          </p:nvSpPr>
          <p:spPr bwMode="auto">
            <a:xfrm>
              <a:off x="5583237" y="4178300"/>
              <a:ext cx="6421438" cy="7167563"/>
            </a:xfrm>
            <a:custGeom>
              <a:avLst/>
              <a:gdLst>
                <a:gd name="T0" fmla="*/ 0 w 4045"/>
                <a:gd name="T1" fmla="*/ 4515 h 4515"/>
                <a:gd name="T2" fmla="*/ 875 w 4045"/>
                <a:gd name="T3" fmla="*/ 3643 h 4515"/>
                <a:gd name="T4" fmla="*/ 879 w 4045"/>
                <a:gd name="T5" fmla="*/ 3373 h 4515"/>
                <a:gd name="T6" fmla="*/ 1175 w 4045"/>
                <a:gd name="T7" fmla="*/ 3078 h 4515"/>
                <a:gd name="T8" fmla="*/ 1177 w 4045"/>
                <a:gd name="T9" fmla="*/ 2848 h 4515"/>
                <a:gd name="T10" fmla="*/ 1452 w 4045"/>
                <a:gd name="T11" fmla="*/ 2572 h 4515"/>
                <a:gd name="T12" fmla="*/ 1456 w 4045"/>
                <a:gd name="T13" fmla="*/ 2515 h 4515"/>
                <a:gd name="T14" fmla="*/ 1631 w 4045"/>
                <a:gd name="T15" fmla="*/ 2340 h 4515"/>
                <a:gd name="T16" fmla="*/ 1631 w 4045"/>
                <a:gd name="T17" fmla="*/ 1818 h 4515"/>
                <a:gd name="T18" fmla="*/ 1936 w 4045"/>
                <a:gd name="T19" fmla="*/ 1513 h 4515"/>
                <a:gd name="T20" fmla="*/ 1943 w 4045"/>
                <a:gd name="T21" fmla="*/ 1413 h 4515"/>
                <a:gd name="T22" fmla="*/ 2416 w 4045"/>
                <a:gd name="T23" fmla="*/ 938 h 4515"/>
                <a:gd name="T24" fmla="*/ 2615 w 4045"/>
                <a:gd name="T25" fmla="*/ 940 h 4515"/>
                <a:gd name="T26" fmla="*/ 3553 w 4045"/>
                <a:gd name="T27" fmla="*/ 0 h 4515"/>
                <a:gd name="T28" fmla="*/ 4045 w 4045"/>
                <a:gd name="T29" fmla="*/ 0 h 4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45" h="4515">
                  <a:moveTo>
                    <a:pt x="0" y="4515"/>
                  </a:moveTo>
                  <a:lnTo>
                    <a:pt x="875" y="3643"/>
                  </a:lnTo>
                  <a:lnTo>
                    <a:pt x="879" y="3373"/>
                  </a:lnTo>
                  <a:lnTo>
                    <a:pt x="1175" y="3078"/>
                  </a:lnTo>
                  <a:lnTo>
                    <a:pt x="1177" y="2848"/>
                  </a:lnTo>
                  <a:lnTo>
                    <a:pt x="1452" y="2572"/>
                  </a:lnTo>
                  <a:lnTo>
                    <a:pt x="1456" y="2515"/>
                  </a:lnTo>
                  <a:lnTo>
                    <a:pt x="1631" y="2340"/>
                  </a:lnTo>
                  <a:lnTo>
                    <a:pt x="1631" y="1818"/>
                  </a:lnTo>
                  <a:lnTo>
                    <a:pt x="1936" y="1513"/>
                  </a:lnTo>
                  <a:lnTo>
                    <a:pt x="1943" y="1413"/>
                  </a:lnTo>
                  <a:lnTo>
                    <a:pt x="2416" y="938"/>
                  </a:lnTo>
                  <a:lnTo>
                    <a:pt x="2615" y="940"/>
                  </a:lnTo>
                  <a:lnTo>
                    <a:pt x="3553" y="0"/>
                  </a:lnTo>
                  <a:lnTo>
                    <a:pt x="404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5"/>
            <p:cNvSpPr>
              <a:spLocks/>
            </p:cNvSpPr>
            <p:nvPr/>
          </p:nvSpPr>
          <p:spPr bwMode="auto">
            <a:xfrm>
              <a:off x="7189787" y="4237037"/>
              <a:ext cx="4635500" cy="5375275"/>
            </a:xfrm>
            <a:custGeom>
              <a:avLst/>
              <a:gdLst>
                <a:gd name="T0" fmla="*/ 2 w 2920"/>
                <a:gd name="T1" fmla="*/ 3386 h 3386"/>
                <a:gd name="T2" fmla="*/ 0 w 2920"/>
                <a:gd name="T3" fmla="*/ 3270 h 3386"/>
                <a:gd name="T4" fmla="*/ 213 w 2920"/>
                <a:gd name="T5" fmla="*/ 3057 h 3386"/>
                <a:gd name="T6" fmla="*/ 215 w 2920"/>
                <a:gd name="T7" fmla="*/ 2828 h 3386"/>
                <a:gd name="T8" fmla="*/ 489 w 2920"/>
                <a:gd name="T9" fmla="*/ 2551 h 3386"/>
                <a:gd name="T10" fmla="*/ 487 w 2920"/>
                <a:gd name="T11" fmla="*/ 2488 h 3386"/>
                <a:gd name="T12" fmla="*/ 662 w 2920"/>
                <a:gd name="T13" fmla="*/ 2313 h 3386"/>
                <a:gd name="T14" fmla="*/ 671 w 2920"/>
                <a:gd name="T15" fmla="*/ 1797 h 3386"/>
                <a:gd name="T16" fmla="*/ 974 w 2920"/>
                <a:gd name="T17" fmla="*/ 1492 h 3386"/>
                <a:gd name="T18" fmla="*/ 974 w 2920"/>
                <a:gd name="T19" fmla="*/ 1386 h 3386"/>
                <a:gd name="T20" fmla="*/ 1435 w 2920"/>
                <a:gd name="T21" fmla="*/ 925 h 3386"/>
                <a:gd name="T22" fmla="*/ 1641 w 2920"/>
                <a:gd name="T23" fmla="*/ 934 h 3386"/>
                <a:gd name="T24" fmla="*/ 2575 w 2920"/>
                <a:gd name="T25" fmla="*/ 0 h 3386"/>
                <a:gd name="T26" fmla="*/ 2920 w 2920"/>
                <a:gd name="T27" fmla="*/ 0 h 3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0" h="3386">
                  <a:moveTo>
                    <a:pt x="2" y="3386"/>
                  </a:moveTo>
                  <a:lnTo>
                    <a:pt x="0" y="3270"/>
                  </a:lnTo>
                  <a:lnTo>
                    <a:pt x="213" y="3057"/>
                  </a:lnTo>
                  <a:lnTo>
                    <a:pt x="215" y="2828"/>
                  </a:lnTo>
                  <a:lnTo>
                    <a:pt x="489" y="2551"/>
                  </a:lnTo>
                  <a:lnTo>
                    <a:pt x="487" y="2488"/>
                  </a:lnTo>
                  <a:lnTo>
                    <a:pt x="662" y="2313"/>
                  </a:lnTo>
                  <a:lnTo>
                    <a:pt x="671" y="1797"/>
                  </a:lnTo>
                  <a:lnTo>
                    <a:pt x="974" y="1492"/>
                  </a:lnTo>
                  <a:lnTo>
                    <a:pt x="974" y="1386"/>
                  </a:lnTo>
                  <a:lnTo>
                    <a:pt x="1435" y="925"/>
                  </a:lnTo>
                  <a:lnTo>
                    <a:pt x="1641" y="934"/>
                  </a:lnTo>
                  <a:lnTo>
                    <a:pt x="2575" y="0"/>
                  </a:lnTo>
                  <a:lnTo>
                    <a:pt x="292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"/>
            <p:cNvSpPr>
              <a:spLocks/>
            </p:cNvSpPr>
            <p:nvPr/>
          </p:nvSpPr>
          <p:spPr bwMode="auto">
            <a:xfrm>
              <a:off x="5489575" y="6200775"/>
              <a:ext cx="2209800" cy="4075113"/>
            </a:xfrm>
            <a:custGeom>
              <a:avLst/>
              <a:gdLst>
                <a:gd name="T0" fmla="*/ 0 w 1392"/>
                <a:gd name="T1" fmla="*/ 2567 h 2567"/>
                <a:gd name="T2" fmla="*/ 369 w 1392"/>
                <a:gd name="T3" fmla="*/ 2201 h 2567"/>
                <a:gd name="T4" fmla="*/ 371 w 1392"/>
                <a:gd name="T5" fmla="*/ 1929 h 2567"/>
                <a:gd name="T6" fmla="*/ 697 w 1392"/>
                <a:gd name="T7" fmla="*/ 1603 h 2567"/>
                <a:gd name="T8" fmla="*/ 693 w 1392"/>
                <a:gd name="T9" fmla="*/ 1300 h 2567"/>
                <a:gd name="T10" fmla="*/ 894 w 1392"/>
                <a:gd name="T11" fmla="*/ 1099 h 2567"/>
                <a:gd name="T12" fmla="*/ 962 w 1392"/>
                <a:gd name="T13" fmla="*/ 1099 h 2567"/>
                <a:gd name="T14" fmla="*/ 1040 w 1392"/>
                <a:gd name="T15" fmla="*/ 1021 h 2567"/>
                <a:gd name="T16" fmla="*/ 1035 w 1392"/>
                <a:gd name="T17" fmla="*/ 931 h 2567"/>
                <a:gd name="T18" fmla="*/ 1199 w 1392"/>
                <a:gd name="T19" fmla="*/ 768 h 2567"/>
                <a:gd name="T20" fmla="*/ 1201 w 1392"/>
                <a:gd name="T21" fmla="*/ 378 h 2567"/>
                <a:gd name="T22" fmla="*/ 1262 w 1392"/>
                <a:gd name="T23" fmla="*/ 317 h 2567"/>
                <a:gd name="T24" fmla="*/ 1262 w 1392"/>
                <a:gd name="T25" fmla="*/ 128 h 2567"/>
                <a:gd name="T26" fmla="*/ 1392 w 1392"/>
                <a:gd name="T27" fmla="*/ 0 h 2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2" h="2567">
                  <a:moveTo>
                    <a:pt x="0" y="2567"/>
                  </a:moveTo>
                  <a:lnTo>
                    <a:pt x="369" y="2201"/>
                  </a:lnTo>
                  <a:lnTo>
                    <a:pt x="371" y="1929"/>
                  </a:lnTo>
                  <a:lnTo>
                    <a:pt x="697" y="1603"/>
                  </a:lnTo>
                  <a:lnTo>
                    <a:pt x="693" y="1300"/>
                  </a:lnTo>
                  <a:lnTo>
                    <a:pt x="894" y="1099"/>
                  </a:lnTo>
                  <a:lnTo>
                    <a:pt x="962" y="1099"/>
                  </a:lnTo>
                  <a:lnTo>
                    <a:pt x="1040" y="1021"/>
                  </a:lnTo>
                  <a:lnTo>
                    <a:pt x="1035" y="931"/>
                  </a:lnTo>
                  <a:lnTo>
                    <a:pt x="1199" y="768"/>
                  </a:lnTo>
                  <a:lnTo>
                    <a:pt x="1201" y="378"/>
                  </a:lnTo>
                  <a:lnTo>
                    <a:pt x="1262" y="317"/>
                  </a:lnTo>
                  <a:lnTo>
                    <a:pt x="1262" y="128"/>
                  </a:lnTo>
                  <a:lnTo>
                    <a:pt x="139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7"/>
            <p:cNvSpPr>
              <a:spLocks/>
            </p:cNvSpPr>
            <p:nvPr/>
          </p:nvSpPr>
          <p:spPr bwMode="auto">
            <a:xfrm>
              <a:off x="5553075" y="5945187"/>
              <a:ext cx="2382838" cy="4371975"/>
            </a:xfrm>
            <a:custGeom>
              <a:avLst/>
              <a:gdLst>
                <a:gd name="T0" fmla="*/ 0 w 1501"/>
                <a:gd name="T1" fmla="*/ 2754 h 2754"/>
                <a:gd name="T2" fmla="*/ 371 w 1501"/>
                <a:gd name="T3" fmla="*/ 2383 h 2754"/>
                <a:gd name="T4" fmla="*/ 374 w 1501"/>
                <a:gd name="T5" fmla="*/ 2114 h 2754"/>
                <a:gd name="T6" fmla="*/ 702 w 1501"/>
                <a:gd name="T7" fmla="*/ 1787 h 2754"/>
                <a:gd name="T8" fmla="*/ 697 w 1501"/>
                <a:gd name="T9" fmla="*/ 1485 h 2754"/>
                <a:gd name="T10" fmla="*/ 896 w 1501"/>
                <a:gd name="T11" fmla="*/ 1284 h 2754"/>
                <a:gd name="T12" fmla="*/ 958 w 1501"/>
                <a:gd name="T13" fmla="*/ 1277 h 2754"/>
                <a:gd name="T14" fmla="*/ 1038 w 1501"/>
                <a:gd name="T15" fmla="*/ 1199 h 2754"/>
                <a:gd name="T16" fmla="*/ 1038 w 1501"/>
                <a:gd name="T17" fmla="*/ 1116 h 2754"/>
                <a:gd name="T18" fmla="*/ 1203 w 1501"/>
                <a:gd name="T19" fmla="*/ 953 h 2754"/>
                <a:gd name="T20" fmla="*/ 1206 w 1501"/>
                <a:gd name="T21" fmla="*/ 563 h 2754"/>
                <a:gd name="T22" fmla="*/ 1265 w 1501"/>
                <a:gd name="T23" fmla="*/ 501 h 2754"/>
                <a:gd name="T24" fmla="*/ 1267 w 1501"/>
                <a:gd name="T25" fmla="*/ 312 h 2754"/>
                <a:gd name="T26" fmla="*/ 1501 w 1501"/>
                <a:gd name="T27" fmla="*/ 78 h 2754"/>
                <a:gd name="T28" fmla="*/ 1501 w 1501"/>
                <a:gd name="T29" fmla="*/ 0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1" h="2754">
                  <a:moveTo>
                    <a:pt x="0" y="2754"/>
                  </a:moveTo>
                  <a:lnTo>
                    <a:pt x="371" y="2383"/>
                  </a:lnTo>
                  <a:lnTo>
                    <a:pt x="374" y="2114"/>
                  </a:lnTo>
                  <a:lnTo>
                    <a:pt x="702" y="1787"/>
                  </a:lnTo>
                  <a:lnTo>
                    <a:pt x="697" y="1485"/>
                  </a:lnTo>
                  <a:lnTo>
                    <a:pt x="896" y="1284"/>
                  </a:lnTo>
                  <a:lnTo>
                    <a:pt x="958" y="1277"/>
                  </a:lnTo>
                  <a:lnTo>
                    <a:pt x="1038" y="1199"/>
                  </a:lnTo>
                  <a:lnTo>
                    <a:pt x="1038" y="1116"/>
                  </a:lnTo>
                  <a:lnTo>
                    <a:pt x="1203" y="953"/>
                  </a:lnTo>
                  <a:lnTo>
                    <a:pt x="1206" y="563"/>
                  </a:lnTo>
                  <a:lnTo>
                    <a:pt x="1265" y="501"/>
                  </a:lnTo>
                  <a:lnTo>
                    <a:pt x="1267" y="312"/>
                  </a:lnTo>
                  <a:lnTo>
                    <a:pt x="1501" y="78"/>
                  </a:lnTo>
                  <a:lnTo>
                    <a:pt x="150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8"/>
            <p:cNvSpPr>
              <a:spLocks/>
            </p:cNvSpPr>
            <p:nvPr/>
          </p:nvSpPr>
          <p:spPr bwMode="auto">
            <a:xfrm>
              <a:off x="8829675" y="4470400"/>
              <a:ext cx="2679700" cy="2717800"/>
            </a:xfrm>
            <a:custGeom>
              <a:avLst/>
              <a:gdLst>
                <a:gd name="T0" fmla="*/ 1688 w 1688"/>
                <a:gd name="T1" fmla="*/ 0 h 1712"/>
                <a:gd name="T2" fmla="*/ 759 w 1688"/>
                <a:gd name="T3" fmla="*/ 929 h 1712"/>
                <a:gd name="T4" fmla="*/ 560 w 1688"/>
                <a:gd name="T5" fmla="*/ 927 h 1712"/>
                <a:gd name="T6" fmla="*/ 102 w 1688"/>
                <a:gd name="T7" fmla="*/ 1385 h 1712"/>
                <a:gd name="T8" fmla="*/ 104 w 1688"/>
                <a:gd name="T9" fmla="*/ 1489 h 1712"/>
                <a:gd name="T10" fmla="*/ 2 w 1688"/>
                <a:gd name="T11" fmla="*/ 1593 h 1712"/>
                <a:gd name="T12" fmla="*/ 0 w 1688"/>
                <a:gd name="T13" fmla="*/ 1662 h 1712"/>
                <a:gd name="T14" fmla="*/ 50 w 1688"/>
                <a:gd name="T15" fmla="*/ 1712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8" h="1712">
                  <a:moveTo>
                    <a:pt x="1688" y="0"/>
                  </a:moveTo>
                  <a:lnTo>
                    <a:pt x="759" y="929"/>
                  </a:lnTo>
                  <a:lnTo>
                    <a:pt x="560" y="927"/>
                  </a:lnTo>
                  <a:lnTo>
                    <a:pt x="102" y="1385"/>
                  </a:lnTo>
                  <a:lnTo>
                    <a:pt x="104" y="1489"/>
                  </a:lnTo>
                  <a:lnTo>
                    <a:pt x="2" y="1593"/>
                  </a:lnTo>
                  <a:lnTo>
                    <a:pt x="0" y="1662"/>
                  </a:lnTo>
                  <a:lnTo>
                    <a:pt x="50" y="171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9"/>
            <p:cNvSpPr>
              <a:spLocks/>
            </p:cNvSpPr>
            <p:nvPr/>
          </p:nvSpPr>
          <p:spPr bwMode="auto">
            <a:xfrm>
              <a:off x="9118600" y="4522787"/>
              <a:ext cx="2443163" cy="2503488"/>
            </a:xfrm>
            <a:custGeom>
              <a:avLst/>
              <a:gdLst>
                <a:gd name="T0" fmla="*/ 47 w 1539"/>
                <a:gd name="T1" fmla="*/ 1577 h 1577"/>
                <a:gd name="T2" fmla="*/ 0 w 1539"/>
                <a:gd name="T3" fmla="*/ 1530 h 1577"/>
                <a:gd name="T4" fmla="*/ 5 w 1539"/>
                <a:gd name="T5" fmla="*/ 1348 h 1577"/>
                <a:gd name="T6" fmla="*/ 218 w 1539"/>
                <a:gd name="T7" fmla="*/ 1135 h 1577"/>
                <a:gd name="T8" fmla="*/ 464 w 1539"/>
                <a:gd name="T9" fmla="*/ 1142 h 1577"/>
                <a:gd name="T10" fmla="*/ 508 w 1539"/>
                <a:gd name="T11" fmla="*/ 1097 h 1577"/>
                <a:gd name="T12" fmla="*/ 508 w 1539"/>
                <a:gd name="T13" fmla="*/ 1031 h 1577"/>
                <a:gd name="T14" fmla="*/ 1539 w 1539"/>
                <a:gd name="T15" fmla="*/ 0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9" h="1577">
                  <a:moveTo>
                    <a:pt x="47" y="1577"/>
                  </a:moveTo>
                  <a:lnTo>
                    <a:pt x="0" y="1530"/>
                  </a:lnTo>
                  <a:lnTo>
                    <a:pt x="5" y="1348"/>
                  </a:lnTo>
                  <a:lnTo>
                    <a:pt x="218" y="1135"/>
                  </a:lnTo>
                  <a:lnTo>
                    <a:pt x="464" y="1142"/>
                  </a:lnTo>
                  <a:lnTo>
                    <a:pt x="508" y="1097"/>
                  </a:lnTo>
                  <a:lnTo>
                    <a:pt x="508" y="1031"/>
                  </a:lnTo>
                  <a:lnTo>
                    <a:pt x="153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0"/>
            <p:cNvSpPr>
              <a:spLocks/>
            </p:cNvSpPr>
            <p:nvPr/>
          </p:nvSpPr>
          <p:spPr bwMode="auto">
            <a:xfrm>
              <a:off x="9355137" y="4575175"/>
              <a:ext cx="2259013" cy="2390775"/>
            </a:xfrm>
            <a:custGeom>
              <a:avLst/>
              <a:gdLst>
                <a:gd name="T0" fmla="*/ 0 w 1423"/>
                <a:gd name="T1" fmla="*/ 1506 h 1506"/>
                <a:gd name="T2" fmla="*/ 400 w 1423"/>
                <a:gd name="T3" fmla="*/ 1104 h 1506"/>
                <a:gd name="T4" fmla="*/ 397 w 1423"/>
                <a:gd name="T5" fmla="*/ 1026 h 1506"/>
                <a:gd name="T6" fmla="*/ 1423 w 1423"/>
                <a:gd name="T7" fmla="*/ 0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3" h="1506">
                  <a:moveTo>
                    <a:pt x="0" y="1506"/>
                  </a:moveTo>
                  <a:lnTo>
                    <a:pt x="400" y="1104"/>
                  </a:lnTo>
                  <a:lnTo>
                    <a:pt x="397" y="1026"/>
                  </a:lnTo>
                  <a:lnTo>
                    <a:pt x="142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71"/>
            <p:cNvSpPr>
              <a:spLocks/>
            </p:cNvSpPr>
            <p:nvPr/>
          </p:nvSpPr>
          <p:spPr bwMode="auto">
            <a:xfrm>
              <a:off x="8904287" y="4608512"/>
              <a:ext cx="2744788" cy="2797175"/>
            </a:xfrm>
            <a:custGeom>
              <a:avLst/>
              <a:gdLst>
                <a:gd name="T0" fmla="*/ 0 w 1729"/>
                <a:gd name="T1" fmla="*/ 1762 h 1762"/>
                <a:gd name="T2" fmla="*/ 128 w 1729"/>
                <a:gd name="T3" fmla="*/ 1762 h 1762"/>
                <a:gd name="T4" fmla="*/ 745 w 1729"/>
                <a:gd name="T5" fmla="*/ 1142 h 1762"/>
                <a:gd name="T6" fmla="*/ 743 w 1729"/>
                <a:gd name="T7" fmla="*/ 986 h 1762"/>
                <a:gd name="T8" fmla="*/ 1729 w 1729"/>
                <a:gd name="T9" fmla="*/ 0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9" h="1762">
                  <a:moveTo>
                    <a:pt x="0" y="1762"/>
                  </a:moveTo>
                  <a:lnTo>
                    <a:pt x="128" y="1762"/>
                  </a:lnTo>
                  <a:lnTo>
                    <a:pt x="745" y="1142"/>
                  </a:lnTo>
                  <a:lnTo>
                    <a:pt x="743" y="986"/>
                  </a:lnTo>
                  <a:lnTo>
                    <a:pt x="172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2"/>
            <p:cNvSpPr>
              <a:spLocks/>
            </p:cNvSpPr>
            <p:nvPr/>
          </p:nvSpPr>
          <p:spPr bwMode="auto">
            <a:xfrm>
              <a:off x="8318500" y="4654550"/>
              <a:ext cx="3344863" cy="3662363"/>
            </a:xfrm>
            <a:custGeom>
              <a:avLst/>
              <a:gdLst>
                <a:gd name="T0" fmla="*/ 0 w 2107"/>
                <a:gd name="T1" fmla="*/ 2307 h 2307"/>
                <a:gd name="T2" fmla="*/ 157 w 2107"/>
                <a:gd name="T3" fmla="*/ 2151 h 2307"/>
                <a:gd name="T4" fmla="*/ 161 w 2107"/>
                <a:gd name="T5" fmla="*/ 1960 h 2307"/>
                <a:gd name="T6" fmla="*/ 279 w 2107"/>
                <a:gd name="T7" fmla="*/ 1842 h 2307"/>
                <a:gd name="T8" fmla="*/ 445 w 2107"/>
                <a:gd name="T9" fmla="*/ 1851 h 2307"/>
                <a:gd name="T10" fmla="*/ 1147 w 2107"/>
                <a:gd name="T11" fmla="*/ 1146 h 2307"/>
                <a:gd name="T12" fmla="*/ 1145 w 2107"/>
                <a:gd name="T13" fmla="*/ 964 h 2307"/>
                <a:gd name="T14" fmla="*/ 2107 w 2107"/>
                <a:gd name="T15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7" h="2307">
                  <a:moveTo>
                    <a:pt x="0" y="2307"/>
                  </a:moveTo>
                  <a:lnTo>
                    <a:pt x="157" y="2151"/>
                  </a:lnTo>
                  <a:lnTo>
                    <a:pt x="161" y="1960"/>
                  </a:lnTo>
                  <a:lnTo>
                    <a:pt x="279" y="1842"/>
                  </a:lnTo>
                  <a:lnTo>
                    <a:pt x="445" y="1851"/>
                  </a:lnTo>
                  <a:lnTo>
                    <a:pt x="1147" y="1146"/>
                  </a:lnTo>
                  <a:lnTo>
                    <a:pt x="1145" y="964"/>
                  </a:lnTo>
                  <a:lnTo>
                    <a:pt x="210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3"/>
            <p:cNvSpPr>
              <a:spLocks/>
            </p:cNvSpPr>
            <p:nvPr/>
          </p:nvSpPr>
          <p:spPr bwMode="auto">
            <a:xfrm>
              <a:off x="8199437" y="4679950"/>
              <a:ext cx="3524250" cy="3867150"/>
            </a:xfrm>
            <a:custGeom>
              <a:avLst/>
              <a:gdLst>
                <a:gd name="T0" fmla="*/ 2220 w 2220"/>
                <a:gd name="T1" fmla="*/ 0 h 2436"/>
                <a:gd name="T2" fmla="*/ 1255 w 2220"/>
                <a:gd name="T3" fmla="*/ 965 h 2436"/>
                <a:gd name="T4" fmla="*/ 1260 w 2220"/>
                <a:gd name="T5" fmla="*/ 1149 h 2436"/>
                <a:gd name="T6" fmla="*/ 555 w 2220"/>
                <a:gd name="T7" fmla="*/ 1852 h 2436"/>
                <a:gd name="T8" fmla="*/ 397 w 2220"/>
                <a:gd name="T9" fmla="*/ 1849 h 2436"/>
                <a:gd name="T10" fmla="*/ 279 w 2220"/>
                <a:gd name="T11" fmla="*/ 1970 h 2436"/>
                <a:gd name="T12" fmla="*/ 274 w 2220"/>
                <a:gd name="T13" fmla="*/ 2159 h 2436"/>
                <a:gd name="T14" fmla="*/ 0 w 2220"/>
                <a:gd name="T15" fmla="*/ 2436 h 2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0" h="2436">
                  <a:moveTo>
                    <a:pt x="2220" y="0"/>
                  </a:moveTo>
                  <a:lnTo>
                    <a:pt x="1255" y="965"/>
                  </a:lnTo>
                  <a:lnTo>
                    <a:pt x="1260" y="1149"/>
                  </a:lnTo>
                  <a:lnTo>
                    <a:pt x="555" y="1852"/>
                  </a:lnTo>
                  <a:lnTo>
                    <a:pt x="397" y="1849"/>
                  </a:lnTo>
                  <a:lnTo>
                    <a:pt x="279" y="1970"/>
                  </a:lnTo>
                  <a:lnTo>
                    <a:pt x="274" y="2159"/>
                  </a:lnTo>
                  <a:lnTo>
                    <a:pt x="0" y="243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4"/>
            <p:cNvSpPr>
              <a:spLocks/>
            </p:cNvSpPr>
            <p:nvPr/>
          </p:nvSpPr>
          <p:spPr bwMode="auto">
            <a:xfrm>
              <a:off x="8859837" y="4789487"/>
              <a:ext cx="2968625" cy="3119438"/>
            </a:xfrm>
            <a:custGeom>
              <a:avLst/>
              <a:gdLst>
                <a:gd name="T0" fmla="*/ 1870 w 1870"/>
                <a:gd name="T1" fmla="*/ 0 h 1965"/>
                <a:gd name="T2" fmla="*/ 905 w 1870"/>
                <a:gd name="T3" fmla="*/ 962 h 1965"/>
                <a:gd name="T4" fmla="*/ 903 w 1870"/>
                <a:gd name="T5" fmla="*/ 1139 h 1965"/>
                <a:gd name="T6" fmla="*/ 80 w 1870"/>
                <a:gd name="T7" fmla="*/ 1962 h 1965"/>
                <a:gd name="T8" fmla="*/ 0 w 1870"/>
                <a:gd name="T9" fmla="*/ 1965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0" h="1965">
                  <a:moveTo>
                    <a:pt x="1870" y="0"/>
                  </a:moveTo>
                  <a:lnTo>
                    <a:pt x="905" y="962"/>
                  </a:lnTo>
                  <a:lnTo>
                    <a:pt x="903" y="1139"/>
                  </a:lnTo>
                  <a:lnTo>
                    <a:pt x="80" y="1962"/>
                  </a:lnTo>
                  <a:lnTo>
                    <a:pt x="0" y="196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75"/>
            <p:cNvSpPr>
              <a:spLocks/>
            </p:cNvSpPr>
            <p:nvPr/>
          </p:nvSpPr>
          <p:spPr bwMode="auto">
            <a:xfrm>
              <a:off x="8012112" y="3592512"/>
              <a:ext cx="3948113" cy="2773363"/>
            </a:xfrm>
            <a:custGeom>
              <a:avLst/>
              <a:gdLst>
                <a:gd name="T0" fmla="*/ 4 w 2487"/>
                <a:gd name="T1" fmla="*/ 1747 h 1747"/>
                <a:gd name="T2" fmla="*/ 0 w 2487"/>
                <a:gd name="T3" fmla="*/ 1657 h 1747"/>
                <a:gd name="T4" fmla="*/ 1655 w 2487"/>
                <a:gd name="T5" fmla="*/ 0 h 1747"/>
                <a:gd name="T6" fmla="*/ 2487 w 2487"/>
                <a:gd name="T7" fmla="*/ 0 h 1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7" h="1747">
                  <a:moveTo>
                    <a:pt x="4" y="1747"/>
                  </a:moveTo>
                  <a:lnTo>
                    <a:pt x="0" y="1657"/>
                  </a:lnTo>
                  <a:lnTo>
                    <a:pt x="1655" y="0"/>
                  </a:lnTo>
                  <a:lnTo>
                    <a:pt x="248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76"/>
            <p:cNvSpPr>
              <a:spLocks/>
            </p:cNvSpPr>
            <p:nvPr/>
          </p:nvSpPr>
          <p:spPr bwMode="auto">
            <a:xfrm>
              <a:off x="8293100" y="3546475"/>
              <a:ext cx="3606800" cy="2165350"/>
            </a:xfrm>
            <a:custGeom>
              <a:avLst/>
              <a:gdLst>
                <a:gd name="T0" fmla="*/ 0 w 2272"/>
                <a:gd name="T1" fmla="*/ 1364 h 1364"/>
                <a:gd name="T2" fmla="*/ 64 w 2272"/>
                <a:gd name="T3" fmla="*/ 1301 h 1364"/>
                <a:gd name="T4" fmla="*/ 147 w 2272"/>
                <a:gd name="T5" fmla="*/ 1298 h 1364"/>
                <a:gd name="T6" fmla="*/ 1445 w 2272"/>
                <a:gd name="T7" fmla="*/ 0 h 1364"/>
                <a:gd name="T8" fmla="*/ 2272 w 2272"/>
                <a:gd name="T9" fmla="*/ 0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2" h="1364">
                  <a:moveTo>
                    <a:pt x="0" y="1364"/>
                  </a:moveTo>
                  <a:lnTo>
                    <a:pt x="64" y="1301"/>
                  </a:lnTo>
                  <a:lnTo>
                    <a:pt x="147" y="1298"/>
                  </a:lnTo>
                  <a:lnTo>
                    <a:pt x="1445" y="0"/>
                  </a:lnTo>
                  <a:lnTo>
                    <a:pt x="227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77"/>
            <p:cNvSpPr>
              <a:spLocks/>
            </p:cNvSpPr>
            <p:nvPr/>
          </p:nvSpPr>
          <p:spPr bwMode="auto">
            <a:xfrm>
              <a:off x="7264400" y="3232150"/>
              <a:ext cx="4500563" cy="4635500"/>
            </a:xfrm>
            <a:custGeom>
              <a:avLst/>
              <a:gdLst>
                <a:gd name="T0" fmla="*/ 0 w 2835"/>
                <a:gd name="T1" fmla="*/ 2920 h 2920"/>
                <a:gd name="T2" fmla="*/ 2 w 2835"/>
                <a:gd name="T3" fmla="*/ 2849 h 2920"/>
                <a:gd name="T4" fmla="*/ 177 w 2835"/>
                <a:gd name="T5" fmla="*/ 2674 h 2920"/>
                <a:gd name="T6" fmla="*/ 175 w 2835"/>
                <a:gd name="T7" fmla="*/ 2276 h 2920"/>
                <a:gd name="T8" fmla="*/ 234 w 2835"/>
                <a:gd name="T9" fmla="*/ 2215 h 2920"/>
                <a:gd name="T10" fmla="*/ 234 w 2835"/>
                <a:gd name="T11" fmla="*/ 2016 h 2920"/>
                <a:gd name="T12" fmla="*/ 423 w 2835"/>
                <a:gd name="T13" fmla="*/ 1827 h 2920"/>
                <a:gd name="T14" fmla="*/ 487 w 2835"/>
                <a:gd name="T15" fmla="*/ 1830 h 2920"/>
                <a:gd name="T16" fmla="*/ 589 w 2835"/>
                <a:gd name="T17" fmla="*/ 1728 h 2920"/>
                <a:gd name="T18" fmla="*/ 586 w 2835"/>
                <a:gd name="T19" fmla="*/ 1652 h 2920"/>
                <a:gd name="T20" fmla="*/ 518 w 2835"/>
                <a:gd name="T21" fmla="*/ 1586 h 2920"/>
                <a:gd name="T22" fmla="*/ 667 w 2835"/>
                <a:gd name="T23" fmla="*/ 1435 h 2920"/>
                <a:gd name="T24" fmla="*/ 771 w 2835"/>
                <a:gd name="T25" fmla="*/ 1437 h 2920"/>
                <a:gd name="T26" fmla="*/ 2206 w 2835"/>
                <a:gd name="T27" fmla="*/ 0 h 2920"/>
                <a:gd name="T28" fmla="*/ 2835 w 2835"/>
                <a:gd name="T29" fmla="*/ 0 h 2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5" h="2920">
                  <a:moveTo>
                    <a:pt x="0" y="2920"/>
                  </a:moveTo>
                  <a:lnTo>
                    <a:pt x="2" y="2849"/>
                  </a:lnTo>
                  <a:lnTo>
                    <a:pt x="177" y="2674"/>
                  </a:lnTo>
                  <a:lnTo>
                    <a:pt x="175" y="2276"/>
                  </a:lnTo>
                  <a:lnTo>
                    <a:pt x="234" y="2215"/>
                  </a:lnTo>
                  <a:lnTo>
                    <a:pt x="234" y="2016"/>
                  </a:lnTo>
                  <a:lnTo>
                    <a:pt x="423" y="1827"/>
                  </a:lnTo>
                  <a:lnTo>
                    <a:pt x="487" y="1830"/>
                  </a:lnTo>
                  <a:lnTo>
                    <a:pt x="589" y="1728"/>
                  </a:lnTo>
                  <a:lnTo>
                    <a:pt x="586" y="1652"/>
                  </a:lnTo>
                  <a:lnTo>
                    <a:pt x="518" y="1586"/>
                  </a:lnTo>
                  <a:lnTo>
                    <a:pt x="667" y="1435"/>
                  </a:lnTo>
                  <a:lnTo>
                    <a:pt x="771" y="1437"/>
                  </a:lnTo>
                  <a:lnTo>
                    <a:pt x="2206" y="0"/>
                  </a:lnTo>
                  <a:lnTo>
                    <a:pt x="283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78"/>
            <p:cNvSpPr>
              <a:spLocks/>
            </p:cNvSpPr>
            <p:nvPr/>
          </p:nvSpPr>
          <p:spPr bwMode="auto">
            <a:xfrm>
              <a:off x="3856037" y="6369050"/>
              <a:ext cx="2079625" cy="3251200"/>
            </a:xfrm>
            <a:custGeom>
              <a:avLst/>
              <a:gdLst>
                <a:gd name="T0" fmla="*/ 0 w 1310"/>
                <a:gd name="T1" fmla="*/ 2048 h 2048"/>
                <a:gd name="T2" fmla="*/ 892 w 1310"/>
                <a:gd name="T3" fmla="*/ 1156 h 2048"/>
                <a:gd name="T4" fmla="*/ 889 w 1310"/>
                <a:gd name="T5" fmla="*/ 915 h 2048"/>
                <a:gd name="T6" fmla="*/ 1305 w 1310"/>
                <a:gd name="T7" fmla="*/ 501 h 2048"/>
                <a:gd name="T8" fmla="*/ 1310 w 1310"/>
                <a:gd name="T9" fmla="*/ 59 h 2048"/>
                <a:gd name="T10" fmla="*/ 1251 w 1310"/>
                <a:gd name="T11" fmla="*/ 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0" h="2048">
                  <a:moveTo>
                    <a:pt x="0" y="2048"/>
                  </a:moveTo>
                  <a:lnTo>
                    <a:pt x="892" y="1156"/>
                  </a:lnTo>
                  <a:lnTo>
                    <a:pt x="889" y="915"/>
                  </a:lnTo>
                  <a:lnTo>
                    <a:pt x="1305" y="501"/>
                  </a:lnTo>
                  <a:lnTo>
                    <a:pt x="1310" y="59"/>
                  </a:lnTo>
                  <a:lnTo>
                    <a:pt x="125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79"/>
            <p:cNvSpPr>
              <a:spLocks/>
            </p:cNvSpPr>
            <p:nvPr/>
          </p:nvSpPr>
          <p:spPr bwMode="auto">
            <a:xfrm>
              <a:off x="3908425" y="6159500"/>
              <a:ext cx="2197100" cy="3513138"/>
            </a:xfrm>
            <a:custGeom>
              <a:avLst/>
              <a:gdLst>
                <a:gd name="T0" fmla="*/ 0 w 1384"/>
                <a:gd name="T1" fmla="*/ 2213 h 2213"/>
                <a:gd name="T2" fmla="*/ 892 w 1384"/>
                <a:gd name="T3" fmla="*/ 1321 h 2213"/>
                <a:gd name="T4" fmla="*/ 889 w 1384"/>
                <a:gd name="T5" fmla="*/ 1083 h 2213"/>
                <a:gd name="T6" fmla="*/ 1306 w 1384"/>
                <a:gd name="T7" fmla="*/ 667 h 2213"/>
                <a:gd name="T8" fmla="*/ 1301 w 1384"/>
                <a:gd name="T9" fmla="*/ 83 h 2213"/>
                <a:gd name="T10" fmla="*/ 1384 w 1384"/>
                <a:gd name="T11" fmla="*/ 0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4" h="2213">
                  <a:moveTo>
                    <a:pt x="0" y="2213"/>
                  </a:moveTo>
                  <a:lnTo>
                    <a:pt x="892" y="1321"/>
                  </a:lnTo>
                  <a:lnTo>
                    <a:pt x="889" y="1083"/>
                  </a:lnTo>
                  <a:lnTo>
                    <a:pt x="1306" y="667"/>
                  </a:lnTo>
                  <a:lnTo>
                    <a:pt x="1301" y="83"/>
                  </a:lnTo>
                  <a:lnTo>
                    <a:pt x="138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80"/>
            <p:cNvSpPr>
              <a:spLocks/>
            </p:cNvSpPr>
            <p:nvPr/>
          </p:nvSpPr>
          <p:spPr bwMode="auto">
            <a:xfrm>
              <a:off x="3962400" y="6602412"/>
              <a:ext cx="2355850" cy="3122613"/>
            </a:xfrm>
            <a:custGeom>
              <a:avLst/>
              <a:gdLst>
                <a:gd name="T0" fmla="*/ 0 w 1484"/>
                <a:gd name="T1" fmla="*/ 1967 h 1967"/>
                <a:gd name="T2" fmla="*/ 891 w 1484"/>
                <a:gd name="T3" fmla="*/ 1076 h 1967"/>
                <a:gd name="T4" fmla="*/ 884 w 1484"/>
                <a:gd name="T5" fmla="*/ 830 h 1967"/>
                <a:gd name="T6" fmla="*/ 1392 w 1484"/>
                <a:gd name="T7" fmla="*/ 321 h 1967"/>
                <a:gd name="T8" fmla="*/ 1394 w 1484"/>
                <a:gd name="T9" fmla="*/ 90 h 1967"/>
                <a:gd name="T10" fmla="*/ 1484 w 1484"/>
                <a:gd name="T11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4" h="1967">
                  <a:moveTo>
                    <a:pt x="0" y="1967"/>
                  </a:moveTo>
                  <a:lnTo>
                    <a:pt x="891" y="1076"/>
                  </a:lnTo>
                  <a:lnTo>
                    <a:pt x="884" y="830"/>
                  </a:lnTo>
                  <a:lnTo>
                    <a:pt x="1392" y="321"/>
                  </a:lnTo>
                  <a:lnTo>
                    <a:pt x="1394" y="90"/>
                  </a:lnTo>
                  <a:lnTo>
                    <a:pt x="148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81"/>
            <p:cNvSpPr>
              <a:spLocks/>
            </p:cNvSpPr>
            <p:nvPr/>
          </p:nvSpPr>
          <p:spPr bwMode="auto">
            <a:xfrm>
              <a:off x="4048125" y="5329237"/>
              <a:ext cx="2630488" cy="4481513"/>
            </a:xfrm>
            <a:custGeom>
              <a:avLst/>
              <a:gdLst>
                <a:gd name="T0" fmla="*/ 1657 w 1657"/>
                <a:gd name="T1" fmla="*/ 0 h 2823"/>
                <a:gd name="T2" fmla="*/ 1567 w 1657"/>
                <a:gd name="T3" fmla="*/ 90 h 2823"/>
                <a:gd name="T4" fmla="*/ 1565 w 1657"/>
                <a:gd name="T5" fmla="*/ 159 h 2823"/>
                <a:gd name="T6" fmla="*/ 1418 w 1657"/>
                <a:gd name="T7" fmla="*/ 308 h 2823"/>
                <a:gd name="T8" fmla="*/ 1421 w 1657"/>
                <a:gd name="T9" fmla="*/ 414 h 2823"/>
                <a:gd name="T10" fmla="*/ 1489 w 1657"/>
                <a:gd name="T11" fmla="*/ 480 h 2823"/>
                <a:gd name="T12" fmla="*/ 1489 w 1657"/>
                <a:gd name="T13" fmla="*/ 695 h 2823"/>
                <a:gd name="T14" fmla="*/ 1575 w 1657"/>
                <a:gd name="T15" fmla="*/ 781 h 2823"/>
                <a:gd name="T16" fmla="*/ 1572 w 1657"/>
                <a:gd name="T17" fmla="*/ 967 h 2823"/>
                <a:gd name="T18" fmla="*/ 903 w 1657"/>
                <a:gd name="T19" fmla="*/ 1636 h 2823"/>
                <a:gd name="T20" fmla="*/ 905 w 1657"/>
                <a:gd name="T21" fmla="*/ 2131 h 2823"/>
                <a:gd name="T22" fmla="*/ 624 w 1657"/>
                <a:gd name="T23" fmla="*/ 2410 h 2823"/>
                <a:gd name="T24" fmla="*/ 404 w 1657"/>
                <a:gd name="T25" fmla="*/ 2417 h 2823"/>
                <a:gd name="T26" fmla="*/ 0 w 1657"/>
                <a:gd name="T27" fmla="*/ 2823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7" h="2823">
                  <a:moveTo>
                    <a:pt x="1657" y="0"/>
                  </a:moveTo>
                  <a:lnTo>
                    <a:pt x="1567" y="90"/>
                  </a:lnTo>
                  <a:lnTo>
                    <a:pt x="1565" y="159"/>
                  </a:lnTo>
                  <a:lnTo>
                    <a:pt x="1418" y="308"/>
                  </a:lnTo>
                  <a:lnTo>
                    <a:pt x="1421" y="414"/>
                  </a:lnTo>
                  <a:lnTo>
                    <a:pt x="1489" y="480"/>
                  </a:lnTo>
                  <a:lnTo>
                    <a:pt x="1489" y="695"/>
                  </a:lnTo>
                  <a:lnTo>
                    <a:pt x="1575" y="781"/>
                  </a:lnTo>
                  <a:lnTo>
                    <a:pt x="1572" y="967"/>
                  </a:lnTo>
                  <a:lnTo>
                    <a:pt x="903" y="1636"/>
                  </a:lnTo>
                  <a:lnTo>
                    <a:pt x="905" y="2131"/>
                  </a:lnTo>
                  <a:lnTo>
                    <a:pt x="624" y="2410"/>
                  </a:lnTo>
                  <a:lnTo>
                    <a:pt x="404" y="2417"/>
                  </a:lnTo>
                  <a:lnTo>
                    <a:pt x="0" y="2823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82"/>
            <p:cNvSpPr>
              <a:spLocks/>
            </p:cNvSpPr>
            <p:nvPr/>
          </p:nvSpPr>
          <p:spPr bwMode="auto">
            <a:xfrm>
              <a:off x="4100512" y="5629275"/>
              <a:ext cx="2597150" cy="4233863"/>
            </a:xfrm>
            <a:custGeom>
              <a:avLst/>
              <a:gdLst>
                <a:gd name="T0" fmla="*/ 1636 w 1636"/>
                <a:gd name="T1" fmla="*/ 3 h 2667"/>
                <a:gd name="T2" fmla="*/ 1542 w 1636"/>
                <a:gd name="T3" fmla="*/ 0 h 2667"/>
                <a:gd name="T4" fmla="*/ 1414 w 1636"/>
                <a:gd name="T5" fmla="*/ 128 h 2667"/>
                <a:gd name="T6" fmla="*/ 1419 w 1636"/>
                <a:gd name="T7" fmla="*/ 213 h 2667"/>
                <a:gd name="T8" fmla="*/ 1490 w 1636"/>
                <a:gd name="T9" fmla="*/ 287 h 2667"/>
                <a:gd name="T10" fmla="*/ 1487 w 1636"/>
                <a:gd name="T11" fmla="*/ 497 h 2667"/>
                <a:gd name="T12" fmla="*/ 1570 w 1636"/>
                <a:gd name="T13" fmla="*/ 580 h 2667"/>
                <a:gd name="T14" fmla="*/ 1572 w 1636"/>
                <a:gd name="T15" fmla="*/ 811 h 2667"/>
                <a:gd name="T16" fmla="*/ 903 w 1636"/>
                <a:gd name="T17" fmla="*/ 1481 h 2667"/>
                <a:gd name="T18" fmla="*/ 906 w 1636"/>
                <a:gd name="T19" fmla="*/ 1975 h 2667"/>
                <a:gd name="T20" fmla="*/ 612 w 1636"/>
                <a:gd name="T21" fmla="*/ 2268 h 2667"/>
                <a:gd name="T22" fmla="*/ 390 w 1636"/>
                <a:gd name="T23" fmla="*/ 2277 h 2667"/>
                <a:gd name="T24" fmla="*/ 0 w 1636"/>
                <a:gd name="T25" fmla="*/ 2667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6" h="2667">
                  <a:moveTo>
                    <a:pt x="1636" y="3"/>
                  </a:moveTo>
                  <a:lnTo>
                    <a:pt x="1542" y="0"/>
                  </a:lnTo>
                  <a:lnTo>
                    <a:pt x="1414" y="128"/>
                  </a:lnTo>
                  <a:lnTo>
                    <a:pt x="1419" y="213"/>
                  </a:lnTo>
                  <a:lnTo>
                    <a:pt x="1490" y="287"/>
                  </a:lnTo>
                  <a:lnTo>
                    <a:pt x="1487" y="497"/>
                  </a:lnTo>
                  <a:lnTo>
                    <a:pt x="1570" y="580"/>
                  </a:lnTo>
                  <a:lnTo>
                    <a:pt x="1572" y="811"/>
                  </a:lnTo>
                  <a:lnTo>
                    <a:pt x="903" y="1481"/>
                  </a:lnTo>
                  <a:lnTo>
                    <a:pt x="906" y="1975"/>
                  </a:lnTo>
                  <a:lnTo>
                    <a:pt x="612" y="2268"/>
                  </a:lnTo>
                  <a:lnTo>
                    <a:pt x="390" y="2277"/>
                  </a:lnTo>
                  <a:lnTo>
                    <a:pt x="0" y="2667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3"/>
            <p:cNvSpPr>
              <a:spLocks/>
            </p:cNvSpPr>
            <p:nvPr/>
          </p:nvSpPr>
          <p:spPr bwMode="auto">
            <a:xfrm>
              <a:off x="4310062" y="5972175"/>
              <a:ext cx="2703513" cy="4102100"/>
            </a:xfrm>
            <a:custGeom>
              <a:avLst/>
              <a:gdLst>
                <a:gd name="T0" fmla="*/ 0 w 1703"/>
                <a:gd name="T1" fmla="*/ 2584 h 2584"/>
                <a:gd name="T2" fmla="*/ 811 w 1703"/>
                <a:gd name="T3" fmla="*/ 1775 h 2584"/>
                <a:gd name="T4" fmla="*/ 821 w 1703"/>
                <a:gd name="T5" fmla="*/ 1283 h 2584"/>
                <a:gd name="T6" fmla="*/ 1393 w 1703"/>
                <a:gd name="T7" fmla="*/ 711 h 2584"/>
                <a:gd name="T8" fmla="*/ 1558 w 1703"/>
                <a:gd name="T9" fmla="*/ 707 h 2584"/>
                <a:gd name="T10" fmla="*/ 1698 w 1703"/>
                <a:gd name="T11" fmla="*/ 567 h 2584"/>
                <a:gd name="T12" fmla="*/ 1703 w 1703"/>
                <a:gd name="T13" fmla="*/ 494 h 2584"/>
                <a:gd name="T14" fmla="*/ 1464 w 1703"/>
                <a:gd name="T15" fmla="*/ 255 h 2584"/>
                <a:gd name="T16" fmla="*/ 1459 w 1703"/>
                <a:gd name="T17" fmla="*/ 0 h 2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3" h="2584">
                  <a:moveTo>
                    <a:pt x="0" y="2584"/>
                  </a:moveTo>
                  <a:lnTo>
                    <a:pt x="811" y="1775"/>
                  </a:lnTo>
                  <a:lnTo>
                    <a:pt x="821" y="1283"/>
                  </a:lnTo>
                  <a:lnTo>
                    <a:pt x="1393" y="711"/>
                  </a:lnTo>
                  <a:lnTo>
                    <a:pt x="1558" y="707"/>
                  </a:lnTo>
                  <a:lnTo>
                    <a:pt x="1698" y="567"/>
                  </a:lnTo>
                  <a:lnTo>
                    <a:pt x="1703" y="494"/>
                  </a:lnTo>
                  <a:lnTo>
                    <a:pt x="1464" y="255"/>
                  </a:lnTo>
                  <a:lnTo>
                    <a:pt x="145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84"/>
            <p:cNvSpPr>
              <a:spLocks/>
            </p:cNvSpPr>
            <p:nvPr/>
          </p:nvSpPr>
          <p:spPr bwMode="auto">
            <a:xfrm>
              <a:off x="4367212" y="5892800"/>
              <a:ext cx="2735263" cy="4233863"/>
            </a:xfrm>
            <a:custGeom>
              <a:avLst/>
              <a:gdLst>
                <a:gd name="T0" fmla="*/ 0 w 1723"/>
                <a:gd name="T1" fmla="*/ 2667 h 2667"/>
                <a:gd name="T2" fmla="*/ 827 w 1723"/>
                <a:gd name="T3" fmla="*/ 1839 h 2667"/>
                <a:gd name="T4" fmla="*/ 832 w 1723"/>
                <a:gd name="T5" fmla="*/ 1341 h 2667"/>
                <a:gd name="T6" fmla="*/ 1362 w 1723"/>
                <a:gd name="T7" fmla="*/ 809 h 2667"/>
                <a:gd name="T8" fmla="*/ 1530 w 1723"/>
                <a:gd name="T9" fmla="*/ 804 h 2667"/>
                <a:gd name="T10" fmla="*/ 1721 w 1723"/>
                <a:gd name="T11" fmla="*/ 612 h 2667"/>
                <a:gd name="T12" fmla="*/ 1723 w 1723"/>
                <a:gd name="T13" fmla="*/ 548 h 2667"/>
                <a:gd name="T14" fmla="*/ 1485 w 1723"/>
                <a:gd name="T15" fmla="*/ 307 h 2667"/>
                <a:gd name="T16" fmla="*/ 1487 w 1723"/>
                <a:gd name="T17" fmla="*/ 71 h 2667"/>
                <a:gd name="T18" fmla="*/ 1558 w 1723"/>
                <a:gd name="T19" fmla="*/ 0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3" h="2667">
                  <a:moveTo>
                    <a:pt x="0" y="2667"/>
                  </a:moveTo>
                  <a:lnTo>
                    <a:pt x="827" y="1839"/>
                  </a:lnTo>
                  <a:lnTo>
                    <a:pt x="832" y="1341"/>
                  </a:lnTo>
                  <a:lnTo>
                    <a:pt x="1362" y="809"/>
                  </a:lnTo>
                  <a:lnTo>
                    <a:pt x="1530" y="804"/>
                  </a:lnTo>
                  <a:lnTo>
                    <a:pt x="1721" y="612"/>
                  </a:lnTo>
                  <a:lnTo>
                    <a:pt x="1723" y="548"/>
                  </a:lnTo>
                  <a:lnTo>
                    <a:pt x="1485" y="307"/>
                  </a:lnTo>
                  <a:lnTo>
                    <a:pt x="1487" y="71"/>
                  </a:lnTo>
                  <a:lnTo>
                    <a:pt x="155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85"/>
            <p:cNvSpPr>
              <a:spLocks/>
            </p:cNvSpPr>
            <p:nvPr/>
          </p:nvSpPr>
          <p:spPr bwMode="auto">
            <a:xfrm>
              <a:off x="4419600" y="7813675"/>
              <a:ext cx="1579563" cy="2368550"/>
            </a:xfrm>
            <a:custGeom>
              <a:avLst/>
              <a:gdLst>
                <a:gd name="T0" fmla="*/ 0 w 995"/>
                <a:gd name="T1" fmla="*/ 1492 h 1492"/>
                <a:gd name="T2" fmla="*/ 839 w 995"/>
                <a:gd name="T3" fmla="*/ 651 h 1492"/>
                <a:gd name="T4" fmla="*/ 835 w 995"/>
                <a:gd name="T5" fmla="*/ 161 h 1492"/>
                <a:gd name="T6" fmla="*/ 995 w 995"/>
                <a:gd name="T7" fmla="*/ 0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5" h="1492">
                  <a:moveTo>
                    <a:pt x="0" y="1492"/>
                  </a:moveTo>
                  <a:lnTo>
                    <a:pt x="839" y="651"/>
                  </a:lnTo>
                  <a:lnTo>
                    <a:pt x="835" y="161"/>
                  </a:lnTo>
                  <a:lnTo>
                    <a:pt x="99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86"/>
            <p:cNvSpPr>
              <a:spLocks/>
            </p:cNvSpPr>
            <p:nvPr/>
          </p:nvSpPr>
          <p:spPr bwMode="auto">
            <a:xfrm>
              <a:off x="4449762" y="7348537"/>
              <a:ext cx="2247900" cy="2863850"/>
            </a:xfrm>
            <a:custGeom>
              <a:avLst/>
              <a:gdLst>
                <a:gd name="T0" fmla="*/ 1220 w 1416"/>
                <a:gd name="T1" fmla="*/ 315 h 1804"/>
                <a:gd name="T2" fmla="*/ 1222 w 1416"/>
                <a:gd name="T3" fmla="*/ 194 h 1804"/>
                <a:gd name="T4" fmla="*/ 1416 w 1416"/>
                <a:gd name="T5" fmla="*/ 0 h 1804"/>
                <a:gd name="T6" fmla="*/ 1336 w 1416"/>
                <a:gd name="T7" fmla="*/ 0 h 1804"/>
                <a:gd name="T8" fmla="*/ 1102 w 1416"/>
                <a:gd name="T9" fmla="*/ 234 h 1804"/>
                <a:gd name="T10" fmla="*/ 1102 w 1416"/>
                <a:gd name="T11" fmla="*/ 383 h 1804"/>
                <a:gd name="T12" fmla="*/ 1052 w 1416"/>
                <a:gd name="T13" fmla="*/ 431 h 1804"/>
                <a:gd name="T14" fmla="*/ 960 w 1416"/>
                <a:gd name="T15" fmla="*/ 459 h 1804"/>
                <a:gd name="T16" fmla="*/ 863 w 1416"/>
                <a:gd name="T17" fmla="*/ 554 h 1804"/>
                <a:gd name="T18" fmla="*/ 860 w 1416"/>
                <a:gd name="T19" fmla="*/ 944 h 1804"/>
                <a:gd name="T20" fmla="*/ 0 w 1416"/>
                <a:gd name="T21" fmla="*/ 1804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6" h="1804">
                  <a:moveTo>
                    <a:pt x="1220" y="315"/>
                  </a:moveTo>
                  <a:lnTo>
                    <a:pt x="1222" y="194"/>
                  </a:lnTo>
                  <a:lnTo>
                    <a:pt x="1416" y="0"/>
                  </a:lnTo>
                  <a:lnTo>
                    <a:pt x="1336" y="0"/>
                  </a:lnTo>
                  <a:lnTo>
                    <a:pt x="1102" y="234"/>
                  </a:lnTo>
                  <a:lnTo>
                    <a:pt x="1102" y="383"/>
                  </a:lnTo>
                  <a:lnTo>
                    <a:pt x="1052" y="431"/>
                  </a:lnTo>
                  <a:lnTo>
                    <a:pt x="960" y="459"/>
                  </a:lnTo>
                  <a:lnTo>
                    <a:pt x="863" y="554"/>
                  </a:lnTo>
                  <a:lnTo>
                    <a:pt x="860" y="944"/>
                  </a:lnTo>
                  <a:lnTo>
                    <a:pt x="0" y="1804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87"/>
            <p:cNvSpPr>
              <a:spLocks/>
            </p:cNvSpPr>
            <p:nvPr/>
          </p:nvSpPr>
          <p:spPr bwMode="auto">
            <a:xfrm>
              <a:off x="5151437" y="8269287"/>
              <a:ext cx="1857375" cy="2644775"/>
            </a:xfrm>
            <a:custGeom>
              <a:avLst/>
              <a:gdLst>
                <a:gd name="T0" fmla="*/ 0 w 1170"/>
                <a:gd name="T1" fmla="*/ 1666 h 1666"/>
                <a:gd name="T2" fmla="*/ 723 w 1170"/>
                <a:gd name="T3" fmla="*/ 941 h 1666"/>
                <a:gd name="T4" fmla="*/ 728 w 1170"/>
                <a:gd name="T5" fmla="*/ 671 h 1666"/>
                <a:gd name="T6" fmla="*/ 1024 w 1170"/>
                <a:gd name="T7" fmla="*/ 375 h 1666"/>
                <a:gd name="T8" fmla="*/ 1024 w 1170"/>
                <a:gd name="T9" fmla="*/ 146 h 1666"/>
                <a:gd name="T10" fmla="*/ 1170 w 1170"/>
                <a:gd name="T11" fmla="*/ 0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0" h="1666">
                  <a:moveTo>
                    <a:pt x="0" y="1666"/>
                  </a:moveTo>
                  <a:lnTo>
                    <a:pt x="723" y="941"/>
                  </a:lnTo>
                  <a:lnTo>
                    <a:pt x="728" y="671"/>
                  </a:lnTo>
                  <a:lnTo>
                    <a:pt x="1024" y="375"/>
                  </a:lnTo>
                  <a:lnTo>
                    <a:pt x="1024" y="146"/>
                  </a:lnTo>
                  <a:lnTo>
                    <a:pt x="117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88"/>
            <p:cNvSpPr>
              <a:spLocks/>
            </p:cNvSpPr>
            <p:nvPr/>
          </p:nvSpPr>
          <p:spPr bwMode="auto">
            <a:xfrm>
              <a:off x="4565650" y="8351837"/>
              <a:ext cx="1397000" cy="1978025"/>
            </a:xfrm>
            <a:custGeom>
              <a:avLst/>
              <a:gdLst>
                <a:gd name="T0" fmla="*/ 0 w 880"/>
                <a:gd name="T1" fmla="*/ 1246 h 1246"/>
                <a:gd name="T2" fmla="*/ 686 w 880"/>
                <a:gd name="T3" fmla="*/ 560 h 1246"/>
                <a:gd name="T4" fmla="*/ 681 w 880"/>
                <a:gd name="T5" fmla="*/ 498 h 1246"/>
                <a:gd name="T6" fmla="*/ 880 w 880"/>
                <a:gd name="T7" fmla="*/ 300 h 1246"/>
                <a:gd name="T8" fmla="*/ 877 w 880"/>
                <a:gd name="T9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0" h="1246">
                  <a:moveTo>
                    <a:pt x="0" y="1246"/>
                  </a:moveTo>
                  <a:lnTo>
                    <a:pt x="686" y="560"/>
                  </a:lnTo>
                  <a:lnTo>
                    <a:pt x="681" y="498"/>
                  </a:lnTo>
                  <a:lnTo>
                    <a:pt x="880" y="300"/>
                  </a:lnTo>
                  <a:lnTo>
                    <a:pt x="87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89"/>
            <p:cNvSpPr>
              <a:spLocks/>
            </p:cNvSpPr>
            <p:nvPr/>
          </p:nvSpPr>
          <p:spPr bwMode="auto">
            <a:xfrm>
              <a:off x="4738687" y="6019800"/>
              <a:ext cx="2886075" cy="4478338"/>
            </a:xfrm>
            <a:custGeom>
              <a:avLst/>
              <a:gdLst>
                <a:gd name="T0" fmla="*/ 0 w 1818"/>
                <a:gd name="T1" fmla="*/ 2821 h 2821"/>
                <a:gd name="T2" fmla="*/ 735 w 1818"/>
                <a:gd name="T3" fmla="*/ 2086 h 2821"/>
                <a:gd name="T4" fmla="*/ 740 w 1818"/>
                <a:gd name="T5" fmla="*/ 2001 h 2821"/>
                <a:gd name="T6" fmla="*/ 943 w 1818"/>
                <a:gd name="T7" fmla="*/ 1797 h 2821"/>
                <a:gd name="T8" fmla="*/ 948 w 1818"/>
                <a:gd name="T9" fmla="*/ 1634 h 2821"/>
                <a:gd name="T10" fmla="*/ 1078 w 1818"/>
                <a:gd name="T11" fmla="*/ 1502 h 2821"/>
                <a:gd name="T12" fmla="*/ 1080 w 1818"/>
                <a:gd name="T13" fmla="*/ 1379 h 2821"/>
                <a:gd name="T14" fmla="*/ 1286 w 1818"/>
                <a:gd name="T15" fmla="*/ 1173 h 2821"/>
                <a:gd name="T16" fmla="*/ 1284 w 1818"/>
                <a:gd name="T17" fmla="*/ 908 h 2821"/>
                <a:gd name="T18" fmla="*/ 1593 w 1818"/>
                <a:gd name="T19" fmla="*/ 599 h 2821"/>
                <a:gd name="T20" fmla="*/ 1596 w 1818"/>
                <a:gd name="T21" fmla="*/ 450 h 2821"/>
                <a:gd name="T22" fmla="*/ 1655 w 1818"/>
                <a:gd name="T23" fmla="*/ 390 h 2821"/>
                <a:gd name="T24" fmla="*/ 1650 w 1818"/>
                <a:gd name="T25" fmla="*/ 166 h 2821"/>
                <a:gd name="T26" fmla="*/ 1818 w 1818"/>
                <a:gd name="T27" fmla="*/ 0 h 2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8" h="2821">
                  <a:moveTo>
                    <a:pt x="0" y="2821"/>
                  </a:moveTo>
                  <a:lnTo>
                    <a:pt x="735" y="2086"/>
                  </a:lnTo>
                  <a:lnTo>
                    <a:pt x="740" y="2001"/>
                  </a:lnTo>
                  <a:lnTo>
                    <a:pt x="943" y="1797"/>
                  </a:lnTo>
                  <a:lnTo>
                    <a:pt x="948" y="1634"/>
                  </a:lnTo>
                  <a:lnTo>
                    <a:pt x="1078" y="1502"/>
                  </a:lnTo>
                  <a:lnTo>
                    <a:pt x="1080" y="1379"/>
                  </a:lnTo>
                  <a:lnTo>
                    <a:pt x="1286" y="1173"/>
                  </a:lnTo>
                  <a:lnTo>
                    <a:pt x="1284" y="908"/>
                  </a:lnTo>
                  <a:lnTo>
                    <a:pt x="1593" y="599"/>
                  </a:lnTo>
                  <a:lnTo>
                    <a:pt x="1596" y="450"/>
                  </a:lnTo>
                  <a:lnTo>
                    <a:pt x="1655" y="390"/>
                  </a:lnTo>
                  <a:lnTo>
                    <a:pt x="1650" y="166"/>
                  </a:lnTo>
                  <a:lnTo>
                    <a:pt x="181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90"/>
            <p:cNvSpPr>
              <a:spLocks/>
            </p:cNvSpPr>
            <p:nvPr/>
          </p:nvSpPr>
          <p:spPr bwMode="auto">
            <a:xfrm>
              <a:off x="4694237" y="5986462"/>
              <a:ext cx="2855913" cy="4470400"/>
            </a:xfrm>
            <a:custGeom>
              <a:avLst/>
              <a:gdLst>
                <a:gd name="T0" fmla="*/ 0 w 1799"/>
                <a:gd name="T1" fmla="*/ 2816 h 2816"/>
                <a:gd name="T2" fmla="*/ 728 w 1799"/>
                <a:gd name="T3" fmla="*/ 2090 h 2816"/>
                <a:gd name="T4" fmla="*/ 730 w 1799"/>
                <a:gd name="T5" fmla="*/ 2005 h 2816"/>
                <a:gd name="T6" fmla="*/ 933 w 1799"/>
                <a:gd name="T7" fmla="*/ 1802 h 2816"/>
                <a:gd name="T8" fmla="*/ 931 w 1799"/>
                <a:gd name="T9" fmla="*/ 1631 h 2816"/>
                <a:gd name="T10" fmla="*/ 1064 w 1799"/>
                <a:gd name="T11" fmla="*/ 1499 h 2816"/>
                <a:gd name="T12" fmla="*/ 1066 w 1799"/>
                <a:gd name="T13" fmla="*/ 1376 h 2816"/>
                <a:gd name="T14" fmla="*/ 1269 w 1799"/>
                <a:gd name="T15" fmla="*/ 1173 h 2816"/>
                <a:gd name="T16" fmla="*/ 1267 w 1799"/>
                <a:gd name="T17" fmla="*/ 908 h 2816"/>
                <a:gd name="T18" fmla="*/ 1579 w 1799"/>
                <a:gd name="T19" fmla="*/ 596 h 2816"/>
                <a:gd name="T20" fmla="*/ 1581 w 1799"/>
                <a:gd name="T21" fmla="*/ 447 h 2816"/>
                <a:gd name="T22" fmla="*/ 1638 w 1799"/>
                <a:gd name="T23" fmla="*/ 388 h 2816"/>
                <a:gd name="T24" fmla="*/ 1636 w 1799"/>
                <a:gd name="T25" fmla="*/ 166 h 2816"/>
                <a:gd name="T26" fmla="*/ 1799 w 1799"/>
                <a:gd name="T27" fmla="*/ 0 h 2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9" h="2816">
                  <a:moveTo>
                    <a:pt x="0" y="2816"/>
                  </a:moveTo>
                  <a:lnTo>
                    <a:pt x="728" y="2090"/>
                  </a:lnTo>
                  <a:lnTo>
                    <a:pt x="730" y="2005"/>
                  </a:lnTo>
                  <a:lnTo>
                    <a:pt x="933" y="1802"/>
                  </a:lnTo>
                  <a:lnTo>
                    <a:pt x="931" y="1631"/>
                  </a:lnTo>
                  <a:lnTo>
                    <a:pt x="1064" y="1499"/>
                  </a:lnTo>
                  <a:lnTo>
                    <a:pt x="1066" y="1376"/>
                  </a:lnTo>
                  <a:lnTo>
                    <a:pt x="1269" y="1173"/>
                  </a:lnTo>
                  <a:lnTo>
                    <a:pt x="1267" y="908"/>
                  </a:lnTo>
                  <a:lnTo>
                    <a:pt x="1579" y="596"/>
                  </a:lnTo>
                  <a:lnTo>
                    <a:pt x="1581" y="447"/>
                  </a:lnTo>
                  <a:lnTo>
                    <a:pt x="1638" y="388"/>
                  </a:lnTo>
                  <a:lnTo>
                    <a:pt x="1636" y="166"/>
                  </a:lnTo>
                  <a:lnTo>
                    <a:pt x="179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91"/>
            <p:cNvSpPr>
              <a:spLocks/>
            </p:cNvSpPr>
            <p:nvPr/>
          </p:nvSpPr>
          <p:spPr bwMode="auto">
            <a:xfrm>
              <a:off x="384175" y="4872037"/>
              <a:ext cx="4797425" cy="1276350"/>
            </a:xfrm>
            <a:custGeom>
              <a:avLst/>
              <a:gdLst>
                <a:gd name="T0" fmla="*/ 0 w 3022"/>
                <a:gd name="T1" fmla="*/ 804 h 804"/>
                <a:gd name="T2" fmla="*/ 769 w 3022"/>
                <a:gd name="T3" fmla="*/ 35 h 804"/>
                <a:gd name="T4" fmla="*/ 1190 w 3022"/>
                <a:gd name="T5" fmla="*/ 33 h 804"/>
                <a:gd name="T6" fmla="*/ 1908 w 3022"/>
                <a:gd name="T7" fmla="*/ 752 h 804"/>
                <a:gd name="T8" fmla="*/ 2069 w 3022"/>
                <a:gd name="T9" fmla="*/ 754 h 804"/>
                <a:gd name="T10" fmla="*/ 2620 w 3022"/>
                <a:gd name="T11" fmla="*/ 201 h 804"/>
                <a:gd name="T12" fmla="*/ 2819 w 3022"/>
                <a:gd name="T13" fmla="*/ 203 h 804"/>
                <a:gd name="T14" fmla="*/ 3022 w 3022"/>
                <a:gd name="T15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2" h="804">
                  <a:moveTo>
                    <a:pt x="0" y="804"/>
                  </a:moveTo>
                  <a:lnTo>
                    <a:pt x="769" y="35"/>
                  </a:lnTo>
                  <a:lnTo>
                    <a:pt x="1190" y="33"/>
                  </a:lnTo>
                  <a:lnTo>
                    <a:pt x="1908" y="752"/>
                  </a:lnTo>
                  <a:lnTo>
                    <a:pt x="2069" y="754"/>
                  </a:lnTo>
                  <a:lnTo>
                    <a:pt x="2620" y="201"/>
                  </a:lnTo>
                  <a:lnTo>
                    <a:pt x="2819" y="203"/>
                  </a:lnTo>
                  <a:lnTo>
                    <a:pt x="302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92"/>
            <p:cNvSpPr>
              <a:spLocks/>
            </p:cNvSpPr>
            <p:nvPr/>
          </p:nvSpPr>
          <p:spPr bwMode="auto">
            <a:xfrm>
              <a:off x="2468562" y="3197225"/>
              <a:ext cx="611188" cy="307975"/>
            </a:xfrm>
            <a:custGeom>
              <a:avLst/>
              <a:gdLst>
                <a:gd name="T0" fmla="*/ 0 w 385"/>
                <a:gd name="T1" fmla="*/ 0 h 194"/>
                <a:gd name="T2" fmla="*/ 144 w 385"/>
                <a:gd name="T3" fmla="*/ 5 h 194"/>
                <a:gd name="T4" fmla="*/ 333 w 385"/>
                <a:gd name="T5" fmla="*/ 194 h 194"/>
                <a:gd name="T6" fmla="*/ 385 w 385"/>
                <a:gd name="T7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194">
                  <a:moveTo>
                    <a:pt x="0" y="0"/>
                  </a:moveTo>
                  <a:lnTo>
                    <a:pt x="144" y="5"/>
                  </a:lnTo>
                  <a:lnTo>
                    <a:pt x="333" y="194"/>
                  </a:lnTo>
                  <a:lnTo>
                    <a:pt x="385" y="19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93"/>
            <p:cNvSpPr>
              <a:spLocks/>
            </p:cNvSpPr>
            <p:nvPr/>
          </p:nvSpPr>
          <p:spPr bwMode="auto">
            <a:xfrm>
              <a:off x="-614363" y="3224212"/>
              <a:ext cx="4175125" cy="1928813"/>
            </a:xfrm>
            <a:custGeom>
              <a:avLst/>
              <a:gdLst>
                <a:gd name="T0" fmla="*/ 0 w 2630"/>
                <a:gd name="T1" fmla="*/ 1215 h 1215"/>
                <a:gd name="T2" fmla="*/ 1093 w 2630"/>
                <a:gd name="T3" fmla="*/ 123 h 1215"/>
                <a:gd name="T4" fmla="*/ 2088 w 2630"/>
                <a:gd name="T5" fmla="*/ 125 h 1215"/>
                <a:gd name="T6" fmla="*/ 2334 w 2630"/>
                <a:gd name="T7" fmla="*/ 371 h 1215"/>
                <a:gd name="T8" fmla="*/ 2377 w 2630"/>
                <a:gd name="T9" fmla="*/ 376 h 1215"/>
                <a:gd name="T10" fmla="*/ 2630 w 2630"/>
                <a:gd name="T11" fmla="*/ 123 h 1215"/>
                <a:gd name="T12" fmla="*/ 2630 w 2630"/>
                <a:gd name="T13" fmla="*/ 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0" h="1215">
                  <a:moveTo>
                    <a:pt x="0" y="1215"/>
                  </a:moveTo>
                  <a:lnTo>
                    <a:pt x="1093" y="123"/>
                  </a:lnTo>
                  <a:lnTo>
                    <a:pt x="2088" y="125"/>
                  </a:lnTo>
                  <a:lnTo>
                    <a:pt x="2334" y="371"/>
                  </a:lnTo>
                  <a:lnTo>
                    <a:pt x="2377" y="376"/>
                  </a:lnTo>
                  <a:lnTo>
                    <a:pt x="2630" y="123"/>
                  </a:lnTo>
                  <a:lnTo>
                    <a:pt x="263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94"/>
            <p:cNvSpPr>
              <a:spLocks/>
            </p:cNvSpPr>
            <p:nvPr/>
          </p:nvSpPr>
          <p:spPr bwMode="auto">
            <a:xfrm>
              <a:off x="-561975" y="3227387"/>
              <a:ext cx="4437063" cy="1974850"/>
            </a:xfrm>
            <a:custGeom>
              <a:avLst/>
              <a:gdLst>
                <a:gd name="T0" fmla="*/ 0 w 2795"/>
                <a:gd name="T1" fmla="*/ 1244 h 1244"/>
                <a:gd name="T2" fmla="*/ 1076 w 2795"/>
                <a:gd name="T3" fmla="*/ 168 h 1244"/>
                <a:gd name="T4" fmla="*/ 2039 w 2795"/>
                <a:gd name="T5" fmla="*/ 173 h 1244"/>
                <a:gd name="T6" fmla="*/ 2308 w 2795"/>
                <a:gd name="T7" fmla="*/ 443 h 1244"/>
                <a:gd name="T8" fmla="*/ 2360 w 2795"/>
                <a:gd name="T9" fmla="*/ 435 h 1244"/>
                <a:gd name="T10" fmla="*/ 2795 w 2795"/>
                <a:gd name="T11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5" h="1244">
                  <a:moveTo>
                    <a:pt x="0" y="1244"/>
                  </a:moveTo>
                  <a:lnTo>
                    <a:pt x="1076" y="168"/>
                  </a:lnTo>
                  <a:lnTo>
                    <a:pt x="2039" y="173"/>
                  </a:lnTo>
                  <a:lnTo>
                    <a:pt x="2308" y="443"/>
                  </a:lnTo>
                  <a:lnTo>
                    <a:pt x="2360" y="435"/>
                  </a:lnTo>
                  <a:lnTo>
                    <a:pt x="279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95"/>
            <p:cNvSpPr>
              <a:spLocks/>
            </p:cNvSpPr>
            <p:nvPr/>
          </p:nvSpPr>
          <p:spPr bwMode="auto">
            <a:xfrm>
              <a:off x="-519113" y="3565525"/>
              <a:ext cx="4033838" cy="1677988"/>
            </a:xfrm>
            <a:custGeom>
              <a:avLst/>
              <a:gdLst>
                <a:gd name="T0" fmla="*/ 0 w 2541"/>
                <a:gd name="T1" fmla="*/ 1057 h 1057"/>
                <a:gd name="T2" fmla="*/ 1059 w 2541"/>
                <a:gd name="T3" fmla="*/ 0 h 1057"/>
                <a:gd name="T4" fmla="*/ 1995 w 2541"/>
                <a:gd name="T5" fmla="*/ 10 h 1057"/>
                <a:gd name="T6" fmla="*/ 2291 w 2541"/>
                <a:gd name="T7" fmla="*/ 305 h 1057"/>
                <a:gd name="T8" fmla="*/ 2361 w 2541"/>
                <a:gd name="T9" fmla="*/ 303 h 1057"/>
                <a:gd name="T10" fmla="*/ 2541 w 2541"/>
                <a:gd name="T11" fmla="*/ 121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1" h="1057">
                  <a:moveTo>
                    <a:pt x="0" y="1057"/>
                  </a:moveTo>
                  <a:lnTo>
                    <a:pt x="1059" y="0"/>
                  </a:lnTo>
                  <a:lnTo>
                    <a:pt x="1995" y="10"/>
                  </a:lnTo>
                  <a:lnTo>
                    <a:pt x="2291" y="305"/>
                  </a:lnTo>
                  <a:lnTo>
                    <a:pt x="2361" y="303"/>
                  </a:lnTo>
                  <a:lnTo>
                    <a:pt x="2541" y="121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96"/>
            <p:cNvSpPr>
              <a:spLocks/>
            </p:cNvSpPr>
            <p:nvPr/>
          </p:nvSpPr>
          <p:spPr bwMode="auto">
            <a:xfrm>
              <a:off x="-463550" y="3622675"/>
              <a:ext cx="4286250" cy="1673225"/>
            </a:xfrm>
            <a:custGeom>
              <a:avLst/>
              <a:gdLst>
                <a:gd name="T0" fmla="*/ 0 w 2700"/>
                <a:gd name="T1" fmla="*/ 1054 h 1054"/>
                <a:gd name="T2" fmla="*/ 1043 w 2700"/>
                <a:gd name="T3" fmla="*/ 14 h 1054"/>
                <a:gd name="T4" fmla="*/ 1951 w 2700"/>
                <a:gd name="T5" fmla="*/ 19 h 1054"/>
                <a:gd name="T6" fmla="*/ 2270 w 2700"/>
                <a:gd name="T7" fmla="*/ 335 h 1054"/>
                <a:gd name="T8" fmla="*/ 2360 w 2700"/>
                <a:gd name="T9" fmla="*/ 340 h 1054"/>
                <a:gd name="T10" fmla="*/ 2700 w 2700"/>
                <a:gd name="T11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0" h="1054">
                  <a:moveTo>
                    <a:pt x="0" y="1054"/>
                  </a:moveTo>
                  <a:lnTo>
                    <a:pt x="1043" y="14"/>
                  </a:lnTo>
                  <a:lnTo>
                    <a:pt x="1951" y="19"/>
                  </a:lnTo>
                  <a:lnTo>
                    <a:pt x="2270" y="335"/>
                  </a:lnTo>
                  <a:lnTo>
                    <a:pt x="2360" y="340"/>
                  </a:lnTo>
                  <a:lnTo>
                    <a:pt x="270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97"/>
            <p:cNvSpPr>
              <a:spLocks/>
            </p:cNvSpPr>
            <p:nvPr/>
          </p:nvSpPr>
          <p:spPr bwMode="auto">
            <a:xfrm>
              <a:off x="-422275" y="3711575"/>
              <a:ext cx="3851275" cy="1628775"/>
            </a:xfrm>
            <a:custGeom>
              <a:avLst/>
              <a:gdLst>
                <a:gd name="T0" fmla="*/ 0 w 2426"/>
                <a:gd name="T1" fmla="*/ 1026 h 1026"/>
                <a:gd name="T2" fmla="*/ 1026 w 2426"/>
                <a:gd name="T3" fmla="*/ 0 h 1026"/>
                <a:gd name="T4" fmla="*/ 1908 w 2426"/>
                <a:gd name="T5" fmla="*/ 12 h 1026"/>
                <a:gd name="T6" fmla="*/ 2251 w 2426"/>
                <a:gd name="T7" fmla="*/ 355 h 1026"/>
                <a:gd name="T8" fmla="*/ 2426 w 2426"/>
                <a:gd name="T9" fmla="*/ 353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6" h="1026">
                  <a:moveTo>
                    <a:pt x="0" y="1026"/>
                  </a:moveTo>
                  <a:lnTo>
                    <a:pt x="1026" y="0"/>
                  </a:lnTo>
                  <a:lnTo>
                    <a:pt x="1908" y="12"/>
                  </a:lnTo>
                  <a:lnTo>
                    <a:pt x="2251" y="355"/>
                  </a:lnTo>
                  <a:lnTo>
                    <a:pt x="2426" y="353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98"/>
            <p:cNvSpPr>
              <a:spLocks/>
            </p:cNvSpPr>
            <p:nvPr/>
          </p:nvSpPr>
          <p:spPr bwMode="auto">
            <a:xfrm>
              <a:off x="-369888" y="3790950"/>
              <a:ext cx="4148138" cy="1603375"/>
            </a:xfrm>
            <a:custGeom>
              <a:avLst/>
              <a:gdLst>
                <a:gd name="T0" fmla="*/ 0 w 2613"/>
                <a:gd name="T1" fmla="*/ 1010 h 1010"/>
                <a:gd name="T2" fmla="*/ 1010 w 2613"/>
                <a:gd name="T3" fmla="*/ 0 h 1010"/>
                <a:gd name="T4" fmla="*/ 1866 w 2613"/>
                <a:gd name="T5" fmla="*/ 7 h 1010"/>
                <a:gd name="T6" fmla="*/ 2293 w 2613"/>
                <a:gd name="T7" fmla="*/ 435 h 1010"/>
                <a:gd name="T8" fmla="*/ 2513 w 2613"/>
                <a:gd name="T9" fmla="*/ 437 h 1010"/>
                <a:gd name="T10" fmla="*/ 2613 w 2613"/>
                <a:gd name="T11" fmla="*/ 338 h 1010"/>
                <a:gd name="T12" fmla="*/ 2610 w 2613"/>
                <a:gd name="T13" fmla="*/ 54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3" h="1010">
                  <a:moveTo>
                    <a:pt x="0" y="1010"/>
                  </a:moveTo>
                  <a:lnTo>
                    <a:pt x="1010" y="0"/>
                  </a:lnTo>
                  <a:lnTo>
                    <a:pt x="1866" y="7"/>
                  </a:lnTo>
                  <a:lnTo>
                    <a:pt x="2293" y="435"/>
                  </a:lnTo>
                  <a:lnTo>
                    <a:pt x="2513" y="437"/>
                  </a:lnTo>
                  <a:lnTo>
                    <a:pt x="2613" y="338"/>
                  </a:lnTo>
                  <a:lnTo>
                    <a:pt x="2610" y="54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99"/>
            <p:cNvSpPr>
              <a:spLocks/>
            </p:cNvSpPr>
            <p:nvPr/>
          </p:nvSpPr>
          <p:spPr bwMode="auto">
            <a:xfrm>
              <a:off x="-317500" y="3810000"/>
              <a:ext cx="4437063" cy="1636713"/>
            </a:xfrm>
            <a:custGeom>
              <a:avLst/>
              <a:gdLst>
                <a:gd name="T0" fmla="*/ 0 w 2795"/>
                <a:gd name="T1" fmla="*/ 1031 h 1031"/>
                <a:gd name="T2" fmla="*/ 996 w 2795"/>
                <a:gd name="T3" fmla="*/ 38 h 1031"/>
                <a:gd name="T4" fmla="*/ 1816 w 2795"/>
                <a:gd name="T5" fmla="*/ 45 h 1031"/>
                <a:gd name="T6" fmla="*/ 2249 w 2795"/>
                <a:gd name="T7" fmla="*/ 475 h 1031"/>
                <a:gd name="T8" fmla="*/ 2480 w 2795"/>
                <a:gd name="T9" fmla="*/ 477 h 1031"/>
                <a:gd name="T10" fmla="*/ 2606 w 2795"/>
                <a:gd name="T11" fmla="*/ 352 h 1031"/>
                <a:gd name="T12" fmla="*/ 2608 w 2795"/>
                <a:gd name="T13" fmla="*/ 189 h 1031"/>
                <a:gd name="T14" fmla="*/ 2795 w 2795"/>
                <a:gd name="T15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5" h="1031">
                  <a:moveTo>
                    <a:pt x="0" y="1031"/>
                  </a:moveTo>
                  <a:lnTo>
                    <a:pt x="996" y="38"/>
                  </a:lnTo>
                  <a:lnTo>
                    <a:pt x="1816" y="45"/>
                  </a:lnTo>
                  <a:lnTo>
                    <a:pt x="2249" y="475"/>
                  </a:lnTo>
                  <a:lnTo>
                    <a:pt x="2480" y="477"/>
                  </a:lnTo>
                  <a:lnTo>
                    <a:pt x="2606" y="352"/>
                  </a:lnTo>
                  <a:lnTo>
                    <a:pt x="2608" y="189"/>
                  </a:lnTo>
                  <a:lnTo>
                    <a:pt x="279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00"/>
            <p:cNvSpPr>
              <a:spLocks/>
            </p:cNvSpPr>
            <p:nvPr/>
          </p:nvSpPr>
          <p:spPr bwMode="auto">
            <a:xfrm>
              <a:off x="-230188" y="4035425"/>
              <a:ext cx="2195513" cy="1497013"/>
            </a:xfrm>
            <a:custGeom>
              <a:avLst/>
              <a:gdLst>
                <a:gd name="T0" fmla="*/ 0 w 1383"/>
                <a:gd name="T1" fmla="*/ 943 h 943"/>
                <a:gd name="T2" fmla="*/ 943 w 1383"/>
                <a:gd name="T3" fmla="*/ 0 h 943"/>
                <a:gd name="T4" fmla="*/ 1383 w 1383"/>
                <a:gd name="T5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3" h="943">
                  <a:moveTo>
                    <a:pt x="0" y="943"/>
                  </a:moveTo>
                  <a:lnTo>
                    <a:pt x="943" y="0"/>
                  </a:lnTo>
                  <a:lnTo>
                    <a:pt x="138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01"/>
            <p:cNvSpPr>
              <a:spLocks/>
            </p:cNvSpPr>
            <p:nvPr/>
          </p:nvSpPr>
          <p:spPr bwMode="auto">
            <a:xfrm>
              <a:off x="-92075" y="4124325"/>
              <a:ext cx="3832225" cy="1543050"/>
            </a:xfrm>
            <a:custGeom>
              <a:avLst/>
              <a:gdLst>
                <a:gd name="T0" fmla="*/ 0 w 2414"/>
                <a:gd name="T1" fmla="*/ 972 h 972"/>
                <a:gd name="T2" fmla="*/ 962 w 2414"/>
                <a:gd name="T3" fmla="*/ 10 h 972"/>
                <a:gd name="T4" fmla="*/ 1669 w 2414"/>
                <a:gd name="T5" fmla="*/ 0 h 972"/>
                <a:gd name="T6" fmla="*/ 2156 w 2414"/>
                <a:gd name="T7" fmla="*/ 487 h 972"/>
                <a:gd name="T8" fmla="*/ 2315 w 2414"/>
                <a:gd name="T9" fmla="*/ 485 h 972"/>
                <a:gd name="T10" fmla="*/ 2414 w 2414"/>
                <a:gd name="T11" fmla="*/ 584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4" h="972">
                  <a:moveTo>
                    <a:pt x="0" y="972"/>
                  </a:moveTo>
                  <a:lnTo>
                    <a:pt x="962" y="10"/>
                  </a:lnTo>
                  <a:lnTo>
                    <a:pt x="1669" y="0"/>
                  </a:lnTo>
                  <a:lnTo>
                    <a:pt x="2156" y="487"/>
                  </a:lnTo>
                  <a:lnTo>
                    <a:pt x="2315" y="485"/>
                  </a:lnTo>
                  <a:lnTo>
                    <a:pt x="2414" y="584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02"/>
            <p:cNvSpPr>
              <a:spLocks/>
            </p:cNvSpPr>
            <p:nvPr/>
          </p:nvSpPr>
          <p:spPr bwMode="auto">
            <a:xfrm>
              <a:off x="-61913" y="4214812"/>
              <a:ext cx="3378200" cy="1485900"/>
            </a:xfrm>
            <a:custGeom>
              <a:avLst/>
              <a:gdLst>
                <a:gd name="T0" fmla="*/ 0 w 2128"/>
                <a:gd name="T1" fmla="*/ 936 h 936"/>
                <a:gd name="T2" fmla="*/ 934 w 2128"/>
                <a:gd name="T3" fmla="*/ 3 h 936"/>
                <a:gd name="T4" fmla="*/ 1612 w 2128"/>
                <a:gd name="T5" fmla="*/ 0 h 936"/>
                <a:gd name="T6" fmla="*/ 2128 w 2128"/>
                <a:gd name="T7" fmla="*/ 516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" h="936">
                  <a:moveTo>
                    <a:pt x="0" y="936"/>
                  </a:moveTo>
                  <a:lnTo>
                    <a:pt x="934" y="3"/>
                  </a:lnTo>
                  <a:lnTo>
                    <a:pt x="1612" y="0"/>
                  </a:lnTo>
                  <a:lnTo>
                    <a:pt x="2128" y="51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03"/>
            <p:cNvSpPr>
              <a:spLocks/>
            </p:cNvSpPr>
            <p:nvPr/>
          </p:nvSpPr>
          <p:spPr bwMode="auto">
            <a:xfrm>
              <a:off x="-9525" y="4316412"/>
              <a:ext cx="3498850" cy="1436688"/>
            </a:xfrm>
            <a:custGeom>
              <a:avLst/>
              <a:gdLst>
                <a:gd name="T0" fmla="*/ 0 w 2204"/>
                <a:gd name="T1" fmla="*/ 905 h 905"/>
                <a:gd name="T2" fmla="*/ 898 w 2204"/>
                <a:gd name="T3" fmla="*/ 10 h 905"/>
                <a:gd name="T4" fmla="*/ 1551 w 2204"/>
                <a:gd name="T5" fmla="*/ 0 h 905"/>
                <a:gd name="T6" fmla="*/ 2085 w 2204"/>
                <a:gd name="T7" fmla="*/ 537 h 905"/>
                <a:gd name="T8" fmla="*/ 2204 w 2204"/>
                <a:gd name="T9" fmla="*/ 539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4" h="905">
                  <a:moveTo>
                    <a:pt x="0" y="905"/>
                  </a:moveTo>
                  <a:lnTo>
                    <a:pt x="898" y="10"/>
                  </a:lnTo>
                  <a:lnTo>
                    <a:pt x="1551" y="0"/>
                  </a:lnTo>
                  <a:lnTo>
                    <a:pt x="2085" y="537"/>
                  </a:lnTo>
                  <a:lnTo>
                    <a:pt x="2204" y="53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04"/>
            <p:cNvSpPr>
              <a:spLocks/>
            </p:cNvSpPr>
            <p:nvPr/>
          </p:nvSpPr>
          <p:spPr bwMode="auto">
            <a:xfrm>
              <a:off x="-347663" y="4500562"/>
              <a:ext cx="4714875" cy="1824038"/>
            </a:xfrm>
            <a:custGeom>
              <a:avLst/>
              <a:gdLst>
                <a:gd name="T0" fmla="*/ 0 w 2970"/>
                <a:gd name="T1" fmla="*/ 1149 h 1149"/>
                <a:gd name="T2" fmla="*/ 1145 w 2970"/>
                <a:gd name="T3" fmla="*/ 5 h 1149"/>
                <a:gd name="T4" fmla="*/ 1743 w 2970"/>
                <a:gd name="T5" fmla="*/ 0 h 1149"/>
                <a:gd name="T6" fmla="*/ 2317 w 2970"/>
                <a:gd name="T7" fmla="*/ 572 h 1149"/>
                <a:gd name="T8" fmla="*/ 2528 w 2970"/>
                <a:gd name="T9" fmla="*/ 577 h 1149"/>
                <a:gd name="T10" fmla="*/ 2970 w 2970"/>
                <a:gd name="T11" fmla="*/ 135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0" h="1149">
                  <a:moveTo>
                    <a:pt x="0" y="1149"/>
                  </a:moveTo>
                  <a:lnTo>
                    <a:pt x="1145" y="5"/>
                  </a:lnTo>
                  <a:lnTo>
                    <a:pt x="1743" y="0"/>
                  </a:lnTo>
                  <a:lnTo>
                    <a:pt x="2317" y="572"/>
                  </a:lnTo>
                  <a:lnTo>
                    <a:pt x="2528" y="577"/>
                  </a:lnTo>
                  <a:lnTo>
                    <a:pt x="2970" y="13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05"/>
            <p:cNvSpPr>
              <a:spLocks/>
            </p:cNvSpPr>
            <p:nvPr/>
          </p:nvSpPr>
          <p:spPr bwMode="auto">
            <a:xfrm>
              <a:off x="-234950" y="4545012"/>
              <a:ext cx="5251450" cy="1730375"/>
            </a:xfrm>
            <a:custGeom>
              <a:avLst/>
              <a:gdLst>
                <a:gd name="T0" fmla="*/ 0 w 3308"/>
                <a:gd name="T1" fmla="*/ 1090 h 1090"/>
                <a:gd name="T2" fmla="*/ 1085 w 3308"/>
                <a:gd name="T3" fmla="*/ 7 h 1090"/>
                <a:gd name="T4" fmla="*/ 1648 w 3308"/>
                <a:gd name="T5" fmla="*/ 0 h 1090"/>
                <a:gd name="T6" fmla="*/ 2246 w 3308"/>
                <a:gd name="T7" fmla="*/ 598 h 1090"/>
                <a:gd name="T8" fmla="*/ 2459 w 3308"/>
                <a:gd name="T9" fmla="*/ 598 h 1090"/>
                <a:gd name="T10" fmla="*/ 2870 w 3308"/>
                <a:gd name="T11" fmla="*/ 187 h 1090"/>
                <a:gd name="T12" fmla="*/ 3038 w 3308"/>
                <a:gd name="T13" fmla="*/ 192 h 1090"/>
                <a:gd name="T14" fmla="*/ 3194 w 3308"/>
                <a:gd name="T15" fmla="*/ 36 h 1090"/>
                <a:gd name="T16" fmla="*/ 3308 w 3308"/>
                <a:gd name="T17" fmla="*/ 38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8" h="1090">
                  <a:moveTo>
                    <a:pt x="0" y="1090"/>
                  </a:moveTo>
                  <a:lnTo>
                    <a:pt x="1085" y="7"/>
                  </a:lnTo>
                  <a:lnTo>
                    <a:pt x="1648" y="0"/>
                  </a:lnTo>
                  <a:lnTo>
                    <a:pt x="2246" y="598"/>
                  </a:lnTo>
                  <a:lnTo>
                    <a:pt x="2459" y="598"/>
                  </a:lnTo>
                  <a:lnTo>
                    <a:pt x="2870" y="187"/>
                  </a:lnTo>
                  <a:lnTo>
                    <a:pt x="3038" y="192"/>
                  </a:lnTo>
                  <a:lnTo>
                    <a:pt x="3194" y="36"/>
                  </a:lnTo>
                  <a:lnTo>
                    <a:pt x="3308" y="3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06"/>
            <p:cNvSpPr>
              <a:spLocks/>
            </p:cNvSpPr>
            <p:nvPr/>
          </p:nvSpPr>
          <p:spPr bwMode="auto">
            <a:xfrm>
              <a:off x="-34925" y="4624387"/>
              <a:ext cx="4867275" cy="1538288"/>
            </a:xfrm>
            <a:custGeom>
              <a:avLst/>
              <a:gdLst>
                <a:gd name="T0" fmla="*/ 0 w 3066"/>
                <a:gd name="T1" fmla="*/ 969 h 969"/>
                <a:gd name="T2" fmla="*/ 969 w 3066"/>
                <a:gd name="T3" fmla="*/ 0 h 969"/>
                <a:gd name="T4" fmla="*/ 1506 w 3066"/>
                <a:gd name="T5" fmla="*/ 2 h 969"/>
                <a:gd name="T6" fmla="*/ 2130 w 3066"/>
                <a:gd name="T7" fmla="*/ 624 h 969"/>
                <a:gd name="T8" fmla="*/ 2354 w 3066"/>
                <a:gd name="T9" fmla="*/ 622 h 969"/>
                <a:gd name="T10" fmla="*/ 2773 w 3066"/>
                <a:gd name="T11" fmla="*/ 203 h 969"/>
                <a:gd name="T12" fmla="*/ 2953 w 3066"/>
                <a:gd name="T13" fmla="*/ 196 h 969"/>
                <a:gd name="T14" fmla="*/ 3066 w 3066"/>
                <a:gd name="T15" fmla="*/ 83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6" h="969">
                  <a:moveTo>
                    <a:pt x="0" y="969"/>
                  </a:moveTo>
                  <a:lnTo>
                    <a:pt x="969" y="0"/>
                  </a:lnTo>
                  <a:lnTo>
                    <a:pt x="1506" y="2"/>
                  </a:lnTo>
                  <a:lnTo>
                    <a:pt x="2130" y="624"/>
                  </a:lnTo>
                  <a:lnTo>
                    <a:pt x="2354" y="622"/>
                  </a:lnTo>
                  <a:lnTo>
                    <a:pt x="2773" y="203"/>
                  </a:lnTo>
                  <a:lnTo>
                    <a:pt x="2953" y="196"/>
                  </a:lnTo>
                  <a:lnTo>
                    <a:pt x="3066" y="83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07"/>
            <p:cNvSpPr>
              <a:spLocks/>
            </p:cNvSpPr>
            <p:nvPr/>
          </p:nvSpPr>
          <p:spPr bwMode="auto">
            <a:xfrm>
              <a:off x="-133350" y="4545012"/>
              <a:ext cx="5411788" cy="1824038"/>
            </a:xfrm>
            <a:custGeom>
              <a:avLst/>
              <a:gdLst>
                <a:gd name="T0" fmla="*/ 0 w 3409"/>
                <a:gd name="T1" fmla="*/ 1149 h 1149"/>
                <a:gd name="T2" fmla="*/ 1050 w 3409"/>
                <a:gd name="T3" fmla="*/ 100 h 1149"/>
                <a:gd name="T4" fmla="*/ 1558 w 3409"/>
                <a:gd name="T5" fmla="*/ 95 h 1149"/>
                <a:gd name="T6" fmla="*/ 2206 w 3409"/>
                <a:gd name="T7" fmla="*/ 743 h 1149"/>
                <a:gd name="T8" fmla="*/ 2440 w 3409"/>
                <a:gd name="T9" fmla="*/ 743 h 1149"/>
                <a:gd name="T10" fmla="*/ 2880 w 3409"/>
                <a:gd name="T11" fmla="*/ 300 h 1149"/>
                <a:gd name="T12" fmla="*/ 3107 w 3409"/>
                <a:gd name="T13" fmla="*/ 303 h 1149"/>
                <a:gd name="T14" fmla="*/ 3409 w 3409"/>
                <a:gd name="T1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09" h="1149">
                  <a:moveTo>
                    <a:pt x="0" y="1149"/>
                  </a:moveTo>
                  <a:lnTo>
                    <a:pt x="1050" y="100"/>
                  </a:lnTo>
                  <a:lnTo>
                    <a:pt x="1558" y="95"/>
                  </a:lnTo>
                  <a:lnTo>
                    <a:pt x="2206" y="743"/>
                  </a:lnTo>
                  <a:lnTo>
                    <a:pt x="2440" y="743"/>
                  </a:lnTo>
                  <a:lnTo>
                    <a:pt x="2880" y="300"/>
                  </a:lnTo>
                  <a:lnTo>
                    <a:pt x="3107" y="303"/>
                  </a:lnTo>
                  <a:lnTo>
                    <a:pt x="340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08"/>
            <p:cNvSpPr>
              <a:spLocks/>
            </p:cNvSpPr>
            <p:nvPr/>
          </p:nvSpPr>
          <p:spPr bwMode="auto">
            <a:xfrm>
              <a:off x="-268288" y="4732337"/>
              <a:ext cx="5675313" cy="1960563"/>
            </a:xfrm>
            <a:custGeom>
              <a:avLst/>
              <a:gdLst>
                <a:gd name="T0" fmla="*/ 0 w 3575"/>
                <a:gd name="T1" fmla="*/ 1235 h 1235"/>
                <a:gd name="T2" fmla="*/ 1161 w 3575"/>
                <a:gd name="T3" fmla="*/ 74 h 1235"/>
                <a:gd name="T4" fmla="*/ 1610 w 3575"/>
                <a:gd name="T5" fmla="*/ 79 h 1235"/>
                <a:gd name="T6" fmla="*/ 2305 w 3575"/>
                <a:gd name="T7" fmla="*/ 774 h 1235"/>
                <a:gd name="T8" fmla="*/ 2456 w 3575"/>
                <a:gd name="T9" fmla="*/ 771 h 1235"/>
                <a:gd name="T10" fmla="*/ 2996 w 3575"/>
                <a:gd name="T11" fmla="*/ 232 h 1235"/>
                <a:gd name="T12" fmla="*/ 3206 w 3575"/>
                <a:gd name="T13" fmla="*/ 237 h 1235"/>
                <a:gd name="T14" fmla="*/ 3442 w 3575"/>
                <a:gd name="T15" fmla="*/ 0 h 1235"/>
                <a:gd name="T16" fmla="*/ 3575 w 3575"/>
                <a:gd name="T17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5" h="1235">
                  <a:moveTo>
                    <a:pt x="0" y="1235"/>
                  </a:moveTo>
                  <a:lnTo>
                    <a:pt x="1161" y="74"/>
                  </a:lnTo>
                  <a:lnTo>
                    <a:pt x="1610" y="79"/>
                  </a:lnTo>
                  <a:lnTo>
                    <a:pt x="2305" y="774"/>
                  </a:lnTo>
                  <a:lnTo>
                    <a:pt x="2456" y="771"/>
                  </a:lnTo>
                  <a:lnTo>
                    <a:pt x="2996" y="232"/>
                  </a:lnTo>
                  <a:lnTo>
                    <a:pt x="3206" y="237"/>
                  </a:lnTo>
                  <a:lnTo>
                    <a:pt x="3442" y="0"/>
                  </a:lnTo>
                  <a:lnTo>
                    <a:pt x="357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09"/>
            <p:cNvSpPr>
              <a:spLocks/>
            </p:cNvSpPr>
            <p:nvPr/>
          </p:nvSpPr>
          <p:spPr bwMode="auto">
            <a:xfrm>
              <a:off x="-414338" y="4924425"/>
              <a:ext cx="3824288" cy="2022475"/>
            </a:xfrm>
            <a:custGeom>
              <a:avLst/>
              <a:gdLst>
                <a:gd name="T0" fmla="*/ 0 w 2409"/>
                <a:gd name="T1" fmla="*/ 1274 h 1274"/>
                <a:gd name="T2" fmla="*/ 1272 w 2409"/>
                <a:gd name="T3" fmla="*/ 2 h 1274"/>
                <a:gd name="T4" fmla="*/ 1693 w 2409"/>
                <a:gd name="T5" fmla="*/ 0 h 1274"/>
                <a:gd name="T6" fmla="*/ 2409 w 2409"/>
                <a:gd name="T7" fmla="*/ 716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9" h="1274">
                  <a:moveTo>
                    <a:pt x="0" y="1274"/>
                  </a:moveTo>
                  <a:lnTo>
                    <a:pt x="1272" y="2"/>
                  </a:lnTo>
                  <a:lnTo>
                    <a:pt x="1693" y="0"/>
                  </a:lnTo>
                  <a:lnTo>
                    <a:pt x="2409" y="71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10"/>
            <p:cNvSpPr>
              <a:spLocks/>
            </p:cNvSpPr>
            <p:nvPr/>
          </p:nvSpPr>
          <p:spPr bwMode="auto">
            <a:xfrm>
              <a:off x="4513262" y="7408862"/>
              <a:ext cx="935038" cy="1249363"/>
            </a:xfrm>
            <a:custGeom>
              <a:avLst/>
              <a:gdLst>
                <a:gd name="T0" fmla="*/ 0 w 589"/>
                <a:gd name="T1" fmla="*/ 787 h 787"/>
                <a:gd name="T2" fmla="*/ 2 w 589"/>
                <a:gd name="T3" fmla="*/ 693 h 787"/>
                <a:gd name="T4" fmla="*/ 419 w 589"/>
                <a:gd name="T5" fmla="*/ 277 h 787"/>
                <a:gd name="T6" fmla="*/ 419 w 589"/>
                <a:gd name="T7" fmla="*/ 170 h 787"/>
                <a:gd name="T8" fmla="*/ 589 w 589"/>
                <a:gd name="T9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787">
                  <a:moveTo>
                    <a:pt x="0" y="787"/>
                  </a:moveTo>
                  <a:lnTo>
                    <a:pt x="2" y="693"/>
                  </a:lnTo>
                  <a:lnTo>
                    <a:pt x="419" y="277"/>
                  </a:lnTo>
                  <a:lnTo>
                    <a:pt x="419" y="170"/>
                  </a:lnTo>
                  <a:lnTo>
                    <a:pt x="58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11"/>
            <p:cNvSpPr>
              <a:spLocks/>
            </p:cNvSpPr>
            <p:nvPr/>
          </p:nvSpPr>
          <p:spPr bwMode="auto">
            <a:xfrm>
              <a:off x="3567112" y="6624637"/>
              <a:ext cx="2274888" cy="2706688"/>
            </a:xfrm>
            <a:custGeom>
              <a:avLst/>
              <a:gdLst>
                <a:gd name="T0" fmla="*/ 0 w 1433"/>
                <a:gd name="T1" fmla="*/ 1705 h 1705"/>
                <a:gd name="T2" fmla="*/ 965 w 1433"/>
                <a:gd name="T3" fmla="*/ 742 h 1705"/>
                <a:gd name="T4" fmla="*/ 963 w 1433"/>
                <a:gd name="T5" fmla="*/ 610 h 1705"/>
                <a:gd name="T6" fmla="*/ 1145 w 1433"/>
                <a:gd name="T7" fmla="*/ 428 h 1705"/>
                <a:gd name="T8" fmla="*/ 1327 w 1433"/>
                <a:gd name="T9" fmla="*/ 433 h 1705"/>
                <a:gd name="T10" fmla="*/ 1433 w 1433"/>
                <a:gd name="T11" fmla="*/ 326 h 1705"/>
                <a:gd name="T12" fmla="*/ 1433 w 1433"/>
                <a:gd name="T13" fmla="*/ 147 h 1705"/>
                <a:gd name="T14" fmla="*/ 1286 w 1433"/>
                <a:gd name="T15" fmla="*/ 0 h 1705"/>
                <a:gd name="T16" fmla="*/ 1161 w 1433"/>
                <a:gd name="T17" fmla="*/ 7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3" h="1705">
                  <a:moveTo>
                    <a:pt x="0" y="1705"/>
                  </a:moveTo>
                  <a:lnTo>
                    <a:pt x="965" y="742"/>
                  </a:lnTo>
                  <a:lnTo>
                    <a:pt x="963" y="610"/>
                  </a:lnTo>
                  <a:lnTo>
                    <a:pt x="1145" y="428"/>
                  </a:lnTo>
                  <a:lnTo>
                    <a:pt x="1327" y="433"/>
                  </a:lnTo>
                  <a:lnTo>
                    <a:pt x="1433" y="326"/>
                  </a:lnTo>
                  <a:lnTo>
                    <a:pt x="1433" y="147"/>
                  </a:lnTo>
                  <a:lnTo>
                    <a:pt x="1286" y="0"/>
                  </a:lnTo>
                  <a:lnTo>
                    <a:pt x="1161" y="7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12"/>
            <p:cNvSpPr>
              <a:spLocks/>
            </p:cNvSpPr>
            <p:nvPr/>
          </p:nvSpPr>
          <p:spPr bwMode="auto">
            <a:xfrm>
              <a:off x="3101975" y="6789737"/>
              <a:ext cx="2401888" cy="2517775"/>
            </a:xfrm>
            <a:custGeom>
              <a:avLst/>
              <a:gdLst>
                <a:gd name="T0" fmla="*/ 0 w 1513"/>
                <a:gd name="T1" fmla="*/ 1586 h 1586"/>
                <a:gd name="T2" fmla="*/ 939 w 1513"/>
                <a:gd name="T3" fmla="*/ 648 h 1586"/>
                <a:gd name="T4" fmla="*/ 1057 w 1513"/>
                <a:gd name="T5" fmla="*/ 653 h 1586"/>
                <a:gd name="T6" fmla="*/ 1513 w 1513"/>
                <a:gd name="T7" fmla="*/ 194 h 1586"/>
                <a:gd name="T8" fmla="*/ 1513 w 1513"/>
                <a:gd name="T9" fmla="*/ 0 h 1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3" h="1586">
                  <a:moveTo>
                    <a:pt x="0" y="1586"/>
                  </a:moveTo>
                  <a:lnTo>
                    <a:pt x="939" y="648"/>
                  </a:lnTo>
                  <a:lnTo>
                    <a:pt x="1057" y="653"/>
                  </a:lnTo>
                  <a:lnTo>
                    <a:pt x="1513" y="194"/>
                  </a:lnTo>
                  <a:lnTo>
                    <a:pt x="151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13"/>
            <p:cNvSpPr>
              <a:spLocks/>
            </p:cNvSpPr>
            <p:nvPr/>
          </p:nvSpPr>
          <p:spPr bwMode="auto">
            <a:xfrm>
              <a:off x="2959100" y="5081587"/>
              <a:ext cx="3787775" cy="4241800"/>
            </a:xfrm>
            <a:custGeom>
              <a:avLst/>
              <a:gdLst>
                <a:gd name="T0" fmla="*/ 0 w 2386"/>
                <a:gd name="T1" fmla="*/ 2672 h 2672"/>
                <a:gd name="T2" fmla="*/ 989 w 2386"/>
                <a:gd name="T3" fmla="*/ 1684 h 2672"/>
                <a:gd name="T4" fmla="*/ 1133 w 2386"/>
                <a:gd name="T5" fmla="*/ 1688 h 2672"/>
                <a:gd name="T6" fmla="*/ 1556 w 2386"/>
                <a:gd name="T7" fmla="*/ 1265 h 2672"/>
                <a:gd name="T8" fmla="*/ 1563 w 2386"/>
                <a:gd name="T9" fmla="*/ 1173 h 2672"/>
                <a:gd name="T10" fmla="*/ 1405 w 2386"/>
                <a:gd name="T11" fmla="*/ 1017 h 2672"/>
                <a:gd name="T12" fmla="*/ 1407 w 2386"/>
                <a:gd name="T13" fmla="*/ 960 h 2672"/>
                <a:gd name="T14" fmla="*/ 1494 w 2386"/>
                <a:gd name="T15" fmla="*/ 873 h 2672"/>
                <a:gd name="T16" fmla="*/ 1596 w 2386"/>
                <a:gd name="T17" fmla="*/ 877 h 2672"/>
                <a:gd name="T18" fmla="*/ 1979 w 2386"/>
                <a:gd name="T19" fmla="*/ 494 h 2672"/>
                <a:gd name="T20" fmla="*/ 1977 w 2386"/>
                <a:gd name="T21" fmla="*/ 374 h 2672"/>
                <a:gd name="T22" fmla="*/ 2062 w 2386"/>
                <a:gd name="T23" fmla="*/ 291 h 2672"/>
                <a:gd name="T24" fmla="*/ 2067 w 2386"/>
                <a:gd name="T25" fmla="*/ 100 h 2672"/>
                <a:gd name="T26" fmla="*/ 2164 w 2386"/>
                <a:gd name="T27" fmla="*/ 0 h 2672"/>
                <a:gd name="T28" fmla="*/ 2386 w 2386"/>
                <a:gd name="T29" fmla="*/ 0 h 2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6" h="2672">
                  <a:moveTo>
                    <a:pt x="0" y="2672"/>
                  </a:moveTo>
                  <a:lnTo>
                    <a:pt x="989" y="1684"/>
                  </a:lnTo>
                  <a:lnTo>
                    <a:pt x="1133" y="1688"/>
                  </a:lnTo>
                  <a:lnTo>
                    <a:pt x="1556" y="1265"/>
                  </a:lnTo>
                  <a:lnTo>
                    <a:pt x="1563" y="1173"/>
                  </a:lnTo>
                  <a:lnTo>
                    <a:pt x="1405" y="1017"/>
                  </a:lnTo>
                  <a:lnTo>
                    <a:pt x="1407" y="960"/>
                  </a:lnTo>
                  <a:lnTo>
                    <a:pt x="1494" y="873"/>
                  </a:lnTo>
                  <a:lnTo>
                    <a:pt x="1596" y="877"/>
                  </a:lnTo>
                  <a:lnTo>
                    <a:pt x="1979" y="494"/>
                  </a:lnTo>
                  <a:lnTo>
                    <a:pt x="1977" y="374"/>
                  </a:lnTo>
                  <a:lnTo>
                    <a:pt x="2062" y="291"/>
                  </a:lnTo>
                  <a:lnTo>
                    <a:pt x="2067" y="100"/>
                  </a:lnTo>
                  <a:lnTo>
                    <a:pt x="2164" y="0"/>
                  </a:lnTo>
                  <a:lnTo>
                    <a:pt x="2386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14"/>
            <p:cNvSpPr>
              <a:spLocks/>
            </p:cNvSpPr>
            <p:nvPr/>
          </p:nvSpPr>
          <p:spPr bwMode="auto">
            <a:xfrm>
              <a:off x="2689225" y="6965950"/>
              <a:ext cx="2589213" cy="2481263"/>
            </a:xfrm>
            <a:custGeom>
              <a:avLst/>
              <a:gdLst>
                <a:gd name="T0" fmla="*/ 0 w 1631"/>
                <a:gd name="T1" fmla="*/ 1563 h 1563"/>
                <a:gd name="T2" fmla="*/ 1111 w 1631"/>
                <a:gd name="T3" fmla="*/ 452 h 1563"/>
                <a:gd name="T4" fmla="*/ 1279 w 1631"/>
                <a:gd name="T5" fmla="*/ 456 h 1563"/>
                <a:gd name="T6" fmla="*/ 1631 w 1631"/>
                <a:gd name="T7" fmla="*/ 107 h 1563"/>
                <a:gd name="T8" fmla="*/ 1629 w 1631"/>
                <a:gd name="T9" fmla="*/ 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1" h="1563">
                  <a:moveTo>
                    <a:pt x="0" y="1563"/>
                  </a:moveTo>
                  <a:lnTo>
                    <a:pt x="1111" y="452"/>
                  </a:lnTo>
                  <a:lnTo>
                    <a:pt x="1279" y="456"/>
                  </a:lnTo>
                  <a:lnTo>
                    <a:pt x="1631" y="107"/>
                  </a:lnTo>
                  <a:lnTo>
                    <a:pt x="162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15"/>
            <p:cNvSpPr>
              <a:spLocks/>
            </p:cNvSpPr>
            <p:nvPr/>
          </p:nvSpPr>
          <p:spPr bwMode="auto">
            <a:xfrm>
              <a:off x="7035800" y="-36513"/>
              <a:ext cx="5276850" cy="6127750"/>
            </a:xfrm>
            <a:custGeom>
              <a:avLst/>
              <a:gdLst>
                <a:gd name="T0" fmla="*/ 0 w 3324"/>
                <a:gd name="T1" fmla="*/ 3860 h 3860"/>
                <a:gd name="T2" fmla="*/ 0 w 3324"/>
                <a:gd name="T3" fmla="*/ 3678 h 3860"/>
                <a:gd name="T4" fmla="*/ 45 w 3324"/>
                <a:gd name="T5" fmla="*/ 3633 h 3860"/>
                <a:gd name="T6" fmla="*/ 42 w 3324"/>
                <a:gd name="T7" fmla="*/ 3343 h 3860"/>
                <a:gd name="T8" fmla="*/ 156 w 3324"/>
                <a:gd name="T9" fmla="*/ 3229 h 3860"/>
                <a:gd name="T10" fmla="*/ 461 w 3324"/>
                <a:gd name="T11" fmla="*/ 3229 h 3860"/>
                <a:gd name="T12" fmla="*/ 782 w 3324"/>
                <a:gd name="T13" fmla="*/ 2910 h 3860"/>
                <a:gd name="T14" fmla="*/ 882 w 3324"/>
                <a:gd name="T15" fmla="*/ 2915 h 3860"/>
                <a:gd name="T16" fmla="*/ 1132 w 3324"/>
                <a:gd name="T17" fmla="*/ 2664 h 3860"/>
                <a:gd name="T18" fmla="*/ 1135 w 3324"/>
                <a:gd name="T19" fmla="*/ 2189 h 3860"/>
                <a:gd name="T20" fmla="*/ 3324 w 3324"/>
                <a:gd name="T21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24" h="3860">
                  <a:moveTo>
                    <a:pt x="0" y="3860"/>
                  </a:moveTo>
                  <a:lnTo>
                    <a:pt x="0" y="3678"/>
                  </a:lnTo>
                  <a:lnTo>
                    <a:pt x="45" y="3633"/>
                  </a:lnTo>
                  <a:lnTo>
                    <a:pt x="42" y="3343"/>
                  </a:lnTo>
                  <a:lnTo>
                    <a:pt x="156" y="3229"/>
                  </a:lnTo>
                  <a:lnTo>
                    <a:pt x="461" y="3229"/>
                  </a:lnTo>
                  <a:lnTo>
                    <a:pt x="782" y="2910"/>
                  </a:lnTo>
                  <a:lnTo>
                    <a:pt x="882" y="2915"/>
                  </a:lnTo>
                  <a:lnTo>
                    <a:pt x="1132" y="2664"/>
                  </a:lnTo>
                  <a:lnTo>
                    <a:pt x="1135" y="2189"/>
                  </a:lnTo>
                  <a:lnTo>
                    <a:pt x="332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16"/>
            <p:cNvSpPr>
              <a:spLocks/>
            </p:cNvSpPr>
            <p:nvPr/>
          </p:nvSpPr>
          <p:spPr bwMode="auto">
            <a:xfrm>
              <a:off x="7167562" y="923925"/>
              <a:ext cx="4413250" cy="4864100"/>
            </a:xfrm>
            <a:custGeom>
              <a:avLst/>
              <a:gdLst>
                <a:gd name="T0" fmla="*/ 2 w 2780"/>
                <a:gd name="T1" fmla="*/ 3064 h 3064"/>
                <a:gd name="T2" fmla="*/ 0 w 2780"/>
                <a:gd name="T3" fmla="*/ 2775 h 3064"/>
                <a:gd name="T4" fmla="*/ 113 w 2780"/>
                <a:gd name="T5" fmla="*/ 2662 h 3064"/>
                <a:gd name="T6" fmla="*/ 418 w 2780"/>
                <a:gd name="T7" fmla="*/ 2664 h 3064"/>
                <a:gd name="T8" fmla="*/ 740 w 2780"/>
                <a:gd name="T9" fmla="*/ 2345 h 3064"/>
                <a:gd name="T10" fmla="*/ 841 w 2780"/>
                <a:gd name="T11" fmla="*/ 2350 h 3064"/>
                <a:gd name="T12" fmla="*/ 1094 w 2780"/>
                <a:gd name="T13" fmla="*/ 2099 h 3064"/>
                <a:gd name="T14" fmla="*/ 1094 w 2780"/>
                <a:gd name="T15" fmla="*/ 1685 h 3064"/>
                <a:gd name="T16" fmla="*/ 2780 w 2780"/>
                <a:gd name="T17" fmla="*/ 0 h 3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3064">
                  <a:moveTo>
                    <a:pt x="2" y="3064"/>
                  </a:moveTo>
                  <a:lnTo>
                    <a:pt x="0" y="2775"/>
                  </a:lnTo>
                  <a:lnTo>
                    <a:pt x="113" y="2662"/>
                  </a:lnTo>
                  <a:lnTo>
                    <a:pt x="418" y="2664"/>
                  </a:lnTo>
                  <a:lnTo>
                    <a:pt x="740" y="2345"/>
                  </a:lnTo>
                  <a:lnTo>
                    <a:pt x="841" y="2350"/>
                  </a:lnTo>
                  <a:lnTo>
                    <a:pt x="1094" y="2099"/>
                  </a:lnTo>
                  <a:lnTo>
                    <a:pt x="1094" y="1685"/>
                  </a:lnTo>
                  <a:lnTo>
                    <a:pt x="278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17"/>
            <p:cNvSpPr>
              <a:spLocks/>
            </p:cNvSpPr>
            <p:nvPr/>
          </p:nvSpPr>
          <p:spPr bwMode="auto">
            <a:xfrm>
              <a:off x="7321550" y="1114425"/>
              <a:ext cx="4292600" cy="4538663"/>
            </a:xfrm>
            <a:custGeom>
              <a:avLst/>
              <a:gdLst>
                <a:gd name="T0" fmla="*/ 0 w 2704"/>
                <a:gd name="T1" fmla="*/ 2859 h 2859"/>
                <a:gd name="T2" fmla="*/ 0 w 2704"/>
                <a:gd name="T3" fmla="*/ 2733 h 2859"/>
                <a:gd name="T4" fmla="*/ 92 w 2704"/>
                <a:gd name="T5" fmla="*/ 2639 h 2859"/>
                <a:gd name="T6" fmla="*/ 309 w 2704"/>
                <a:gd name="T7" fmla="*/ 2636 h 2859"/>
                <a:gd name="T8" fmla="*/ 683 w 2704"/>
                <a:gd name="T9" fmla="*/ 2265 h 2859"/>
                <a:gd name="T10" fmla="*/ 785 w 2704"/>
                <a:gd name="T11" fmla="*/ 2270 h 2859"/>
                <a:gd name="T12" fmla="*/ 1035 w 2704"/>
                <a:gd name="T13" fmla="*/ 2019 h 2859"/>
                <a:gd name="T14" fmla="*/ 1035 w 2704"/>
                <a:gd name="T15" fmla="*/ 1670 h 2859"/>
                <a:gd name="T16" fmla="*/ 2704 w 2704"/>
                <a:gd name="T17" fmla="*/ 0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4" h="2859">
                  <a:moveTo>
                    <a:pt x="0" y="2859"/>
                  </a:moveTo>
                  <a:lnTo>
                    <a:pt x="0" y="2733"/>
                  </a:lnTo>
                  <a:lnTo>
                    <a:pt x="92" y="2639"/>
                  </a:lnTo>
                  <a:lnTo>
                    <a:pt x="309" y="2636"/>
                  </a:lnTo>
                  <a:lnTo>
                    <a:pt x="683" y="2265"/>
                  </a:lnTo>
                  <a:lnTo>
                    <a:pt x="785" y="2270"/>
                  </a:lnTo>
                  <a:lnTo>
                    <a:pt x="1035" y="2019"/>
                  </a:lnTo>
                  <a:lnTo>
                    <a:pt x="1035" y="1670"/>
                  </a:lnTo>
                  <a:lnTo>
                    <a:pt x="270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18"/>
            <p:cNvSpPr>
              <a:spLocks/>
            </p:cNvSpPr>
            <p:nvPr/>
          </p:nvSpPr>
          <p:spPr bwMode="auto">
            <a:xfrm>
              <a:off x="6926262" y="1722437"/>
              <a:ext cx="4781550" cy="4549775"/>
            </a:xfrm>
            <a:custGeom>
              <a:avLst/>
              <a:gdLst>
                <a:gd name="T0" fmla="*/ 0 w 3012"/>
                <a:gd name="T1" fmla="*/ 2866 h 2866"/>
                <a:gd name="T2" fmla="*/ 137 w 3012"/>
                <a:gd name="T3" fmla="*/ 2861 h 2866"/>
                <a:gd name="T4" fmla="*/ 253 w 3012"/>
                <a:gd name="T5" fmla="*/ 2745 h 2866"/>
                <a:gd name="T6" fmla="*/ 256 w 3012"/>
                <a:gd name="T7" fmla="*/ 2584 h 2866"/>
                <a:gd name="T8" fmla="*/ 502 w 3012"/>
                <a:gd name="T9" fmla="*/ 2336 h 2866"/>
                <a:gd name="T10" fmla="*/ 620 w 3012"/>
                <a:gd name="T11" fmla="*/ 2341 h 2866"/>
                <a:gd name="T12" fmla="*/ 799 w 3012"/>
                <a:gd name="T13" fmla="*/ 2161 h 2866"/>
                <a:gd name="T14" fmla="*/ 856 w 3012"/>
                <a:gd name="T15" fmla="*/ 2156 h 2866"/>
                <a:gd name="T16" fmla="*/ 3012 w 3012"/>
                <a:gd name="T17" fmla="*/ 0 h 2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2" h="2866">
                  <a:moveTo>
                    <a:pt x="0" y="2866"/>
                  </a:moveTo>
                  <a:lnTo>
                    <a:pt x="137" y="2861"/>
                  </a:lnTo>
                  <a:lnTo>
                    <a:pt x="253" y="2745"/>
                  </a:lnTo>
                  <a:lnTo>
                    <a:pt x="256" y="2584"/>
                  </a:lnTo>
                  <a:lnTo>
                    <a:pt x="502" y="2336"/>
                  </a:lnTo>
                  <a:lnTo>
                    <a:pt x="620" y="2341"/>
                  </a:lnTo>
                  <a:lnTo>
                    <a:pt x="799" y="2161"/>
                  </a:lnTo>
                  <a:lnTo>
                    <a:pt x="856" y="2156"/>
                  </a:lnTo>
                  <a:lnTo>
                    <a:pt x="301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19"/>
            <p:cNvSpPr>
              <a:spLocks/>
            </p:cNvSpPr>
            <p:nvPr/>
          </p:nvSpPr>
          <p:spPr bwMode="auto">
            <a:xfrm>
              <a:off x="7561262" y="4714875"/>
              <a:ext cx="1411288" cy="1050925"/>
            </a:xfrm>
            <a:custGeom>
              <a:avLst/>
              <a:gdLst>
                <a:gd name="T0" fmla="*/ 889 w 889"/>
                <a:gd name="T1" fmla="*/ 0 h 662"/>
                <a:gd name="T2" fmla="*/ 527 w 889"/>
                <a:gd name="T3" fmla="*/ 361 h 662"/>
                <a:gd name="T4" fmla="*/ 423 w 889"/>
                <a:gd name="T5" fmla="*/ 359 h 662"/>
                <a:gd name="T6" fmla="*/ 236 w 889"/>
                <a:gd name="T7" fmla="*/ 546 h 662"/>
                <a:gd name="T8" fmla="*/ 111 w 889"/>
                <a:gd name="T9" fmla="*/ 550 h 662"/>
                <a:gd name="T10" fmla="*/ 0 w 889"/>
                <a:gd name="T1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9" h="662">
                  <a:moveTo>
                    <a:pt x="889" y="0"/>
                  </a:moveTo>
                  <a:lnTo>
                    <a:pt x="527" y="361"/>
                  </a:lnTo>
                  <a:lnTo>
                    <a:pt x="423" y="359"/>
                  </a:lnTo>
                  <a:lnTo>
                    <a:pt x="236" y="546"/>
                  </a:lnTo>
                  <a:lnTo>
                    <a:pt x="111" y="550"/>
                  </a:lnTo>
                  <a:lnTo>
                    <a:pt x="0" y="66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20"/>
            <p:cNvSpPr>
              <a:spLocks/>
            </p:cNvSpPr>
            <p:nvPr/>
          </p:nvSpPr>
          <p:spPr bwMode="auto">
            <a:xfrm>
              <a:off x="3470275" y="5180012"/>
              <a:ext cx="2682875" cy="3163888"/>
            </a:xfrm>
            <a:custGeom>
              <a:avLst/>
              <a:gdLst>
                <a:gd name="T0" fmla="*/ 1688 w 1690"/>
                <a:gd name="T1" fmla="*/ 0 h 1993"/>
                <a:gd name="T2" fmla="*/ 1690 w 1690"/>
                <a:gd name="T3" fmla="*/ 198 h 1993"/>
                <a:gd name="T4" fmla="*/ 1603 w 1690"/>
                <a:gd name="T5" fmla="*/ 286 h 1993"/>
                <a:gd name="T6" fmla="*/ 1596 w 1690"/>
                <a:gd name="T7" fmla="*/ 414 h 1993"/>
                <a:gd name="T8" fmla="*/ 1241 w 1690"/>
                <a:gd name="T9" fmla="*/ 766 h 1993"/>
                <a:gd name="T10" fmla="*/ 1149 w 1690"/>
                <a:gd name="T11" fmla="*/ 768 h 1993"/>
                <a:gd name="T12" fmla="*/ 825 w 1690"/>
                <a:gd name="T13" fmla="*/ 1090 h 1993"/>
                <a:gd name="T14" fmla="*/ 707 w 1690"/>
                <a:gd name="T15" fmla="*/ 1087 h 1993"/>
                <a:gd name="T16" fmla="*/ 286 w 1690"/>
                <a:gd name="T17" fmla="*/ 1508 h 1993"/>
                <a:gd name="T18" fmla="*/ 222 w 1690"/>
                <a:gd name="T19" fmla="*/ 1506 h 1993"/>
                <a:gd name="T20" fmla="*/ 68 w 1690"/>
                <a:gd name="T21" fmla="*/ 1659 h 1993"/>
                <a:gd name="T22" fmla="*/ 73 w 1690"/>
                <a:gd name="T23" fmla="*/ 1856 h 1993"/>
                <a:gd name="T24" fmla="*/ 0 w 1690"/>
                <a:gd name="T25" fmla="*/ 1927 h 1993"/>
                <a:gd name="T26" fmla="*/ 0 w 1690"/>
                <a:gd name="T27" fmla="*/ 1993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0" h="1993">
                  <a:moveTo>
                    <a:pt x="1688" y="0"/>
                  </a:moveTo>
                  <a:lnTo>
                    <a:pt x="1690" y="198"/>
                  </a:lnTo>
                  <a:lnTo>
                    <a:pt x="1603" y="286"/>
                  </a:lnTo>
                  <a:lnTo>
                    <a:pt x="1596" y="414"/>
                  </a:lnTo>
                  <a:lnTo>
                    <a:pt x="1241" y="766"/>
                  </a:lnTo>
                  <a:lnTo>
                    <a:pt x="1149" y="768"/>
                  </a:lnTo>
                  <a:lnTo>
                    <a:pt x="825" y="1090"/>
                  </a:lnTo>
                  <a:lnTo>
                    <a:pt x="707" y="1087"/>
                  </a:lnTo>
                  <a:lnTo>
                    <a:pt x="286" y="1508"/>
                  </a:lnTo>
                  <a:lnTo>
                    <a:pt x="222" y="1506"/>
                  </a:lnTo>
                  <a:lnTo>
                    <a:pt x="68" y="1659"/>
                  </a:lnTo>
                  <a:lnTo>
                    <a:pt x="73" y="1856"/>
                  </a:lnTo>
                  <a:lnTo>
                    <a:pt x="0" y="1927"/>
                  </a:lnTo>
                  <a:lnTo>
                    <a:pt x="0" y="1993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21"/>
            <p:cNvSpPr>
              <a:spLocks/>
            </p:cNvSpPr>
            <p:nvPr/>
          </p:nvSpPr>
          <p:spPr bwMode="auto">
            <a:xfrm>
              <a:off x="3154362" y="5130800"/>
              <a:ext cx="2957513" cy="3321050"/>
            </a:xfrm>
            <a:custGeom>
              <a:avLst/>
              <a:gdLst>
                <a:gd name="T0" fmla="*/ 1859 w 1863"/>
                <a:gd name="T1" fmla="*/ 0 h 2092"/>
                <a:gd name="T2" fmla="*/ 1863 w 1863"/>
                <a:gd name="T3" fmla="*/ 203 h 2092"/>
                <a:gd name="T4" fmla="*/ 1776 w 1863"/>
                <a:gd name="T5" fmla="*/ 291 h 2092"/>
                <a:gd name="T6" fmla="*/ 1769 w 1863"/>
                <a:gd name="T7" fmla="*/ 416 h 2092"/>
                <a:gd name="T8" fmla="*/ 1414 w 1863"/>
                <a:gd name="T9" fmla="*/ 771 h 2092"/>
                <a:gd name="T10" fmla="*/ 1315 w 1863"/>
                <a:gd name="T11" fmla="*/ 764 h 2092"/>
                <a:gd name="T12" fmla="*/ 991 w 1863"/>
                <a:gd name="T13" fmla="*/ 1088 h 2092"/>
                <a:gd name="T14" fmla="*/ 873 w 1863"/>
                <a:gd name="T15" fmla="*/ 1085 h 2092"/>
                <a:gd name="T16" fmla="*/ 452 w 1863"/>
                <a:gd name="T17" fmla="*/ 1506 h 2092"/>
                <a:gd name="T18" fmla="*/ 388 w 1863"/>
                <a:gd name="T19" fmla="*/ 1504 h 2092"/>
                <a:gd name="T20" fmla="*/ 234 w 1863"/>
                <a:gd name="T21" fmla="*/ 1657 h 2092"/>
                <a:gd name="T22" fmla="*/ 239 w 1863"/>
                <a:gd name="T23" fmla="*/ 1854 h 2092"/>
                <a:gd name="T24" fmla="*/ 0 w 1863"/>
                <a:gd name="T25" fmla="*/ 2092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3" h="2092">
                  <a:moveTo>
                    <a:pt x="1859" y="0"/>
                  </a:moveTo>
                  <a:lnTo>
                    <a:pt x="1863" y="203"/>
                  </a:lnTo>
                  <a:lnTo>
                    <a:pt x="1776" y="291"/>
                  </a:lnTo>
                  <a:lnTo>
                    <a:pt x="1769" y="416"/>
                  </a:lnTo>
                  <a:lnTo>
                    <a:pt x="1414" y="771"/>
                  </a:lnTo>
                  <a:lnTo>
                    <a:pt x="1315" y="764"/>
                  </a:lnTo>
                  <a:lnTo>
                    <a:pt x="991" y="1088"/>
                  </a:lnTo>
                  <a:lnTo>
                    <a:pt x="873" y="1085"/>
                  </a:lnTo>
                  <a:lnTo>
                    <a:pt x="452" y="1506"/>
                  </a:lnTo>
                  <a:lnTo>
                    <a:pt x="388" y="1504"/>
                  </a:lnTo>
                  <a:lnTo>
                    <a:pt x="234" y="1657"/>
                  </a:lnTo>
                  <a:lnTo>
                    <a:pt x="239" y="1854"/>
                  </a:lnTo>
                  <a:lnTo>
                    <a:pt x="0" y="209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22"/>
            <p:cNvSpPr>
              <a:spLocks/>
            </p:cNvSpPr>
            <p:nvPr/>
          </p:nvSpPr>
          <p:spPr bwMode="auto">
            <a:xfrm>
              <a:off x="1528762" y="5394325"/>
              <a:ext cx="4429125" cy="3917950"/>
            </a:xfrm>
            <a:custGeom>
              <a:avLst/>
              <a:gdLst>
                <a:gd name="T0" fmla="*/ 0 w 2790"/>
                <a:gd name="T1" fmla="*/ 2468 h 2468"/>
                <a:gd name="T2" fmla="*/ 1301 w 2790"/>
                <a:gd name="T3" fmla="*/ 1167 h 2468"/>
                <a:gd name="T4" fmla="*/ 1395 w 2790"/>
                <a:gd name="T5" fmla="*/ 1167 h 2468"/>
                <a:gd name="T6" fmla="*/ 1615 w 2790"/>
                <a:gd name="T7" fmla="*/ 945 h 2468"/>
                <a:gd name="T8" fmla="*/ 1759 w 2790"/>
                <a:gd name="T9" fmla="*/ 950 h 2468"/>
                <a:gd name="T10" fmla="*/ 1894 w 2790"/>
                <a:gd name="T11" fmla="*/ 813 h 2468"/>
                <a:gd name="T12" fmla="*/ 2003 w 2790"/>
                <a:gd name="T13" fmla="*/ 813 h 2468"/>
                <a:gd name="T14" fmla="*/ 2329 w 2790"/>
                <a:gd name="T15" fmla="*/ 487 h 2468"/>
                <a:gd name="T16" fmla="*/ 2448 w 2790"/>
                <a:gd name="T17" fmla="*/ 489 h 2468"/>
                <a:gd name="T18" fmla="*/ 2686 w 2790"/>
                <a:gd name="T19" fmla="*/ 248 h 2468"/>
                <a:gd name="T20" fmla="*/ 2684 w 2790"/>
                <a:gd name="T21" fmla="*/ 106 h 2468"/>
                <a:gd name="T22" fmla="*/ 2790 w 2790"/>
                <a:gd name="T23" fmla="*/ 0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90" h="2468">
                  <a:moveTo>
                    <a:pt x="0" y="2468"/>
                  </a:moveTo>
                  <a:lnTo>
                    <a:pt x="1301" y="1167"/>
                  </a:lnTo>
                  <a:lnTo>
                    <a:pt x="1395" y="1167"/>
                  </a:lnTo>
                  <a:lnTo>
                    <a:pt x="1615" y="945"/>
                  </a:lnTo>
                  <a:lnTo>
                    <a:pt x="1759" y="950"/>
                  </a:lnTo>
                  <a:lnTo>
                    <a:pt x="1894" y="813"/>
                  </a:lnTo>
                  <a:lnTo>
                    <a:pt x="2003" y="813"/>
                  </a:lnTo>
                  <a:lnTo>
                    <a:pt x="2329" y="487"/>
                  </a:lnTo>
                  <a:lnTo>
                    <a:pt x="2448" y="489"/>
                  </a:lnTo>
                  <a:lnTo>
                    <a:pt x="2686" y="248"/>
                  </a:lnTo>
                  <a:lnTo>
                    <a:pt x="2684" y="106"/>
                  </a:lnTo>
                  <a:lnTo>
                    <a:pt x="279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23"/>
            <p:cNvSpPr>
              <a:spLocks/>
            </p:cNvSpPr>
            <p:nvPr/>
          </p:nvSpPr>
          <p:spPr bwMode="auto">
            <a:xfrm>
              <a:off x="890587" y="6084887"/>
              <a:ext cx="3990975" cy="3441700"/>
            </a:xfrm>
            <a:custGeom>
              <a:avLst/>
              <a:gdLst>
                <a:gd name="T0" fmla="*/ 0 w 2514"/>
                <a:gd name="T1" fmla="*/ 2168 h 2168"/>
                <a:gd name="T2" fmla="*/ 1684 w 2514"/>
                <a:gd name="T3" fmla="*/ 484 h 2168"/>
                <a:gd name="T4" fmla="*/ 1788 w 2514"/>
                <a:gd name="T5" fmla="*/ 487 h 2168"/>
                <a:gd name="T6" fmla="*/ 1871 w 2514"/>
                <a:gd name="T7" fmla="*/ 404 h 2168"/>
                <a:gd name="T8" fmla="*/ 2088 w 2514"/>
                <a:gd name="T9" fmla="*/ 399 h 2168"/>
                <a:gd name="T10" fmla="*/ 2204 w 2514"/>
                <a:gd name="T11" fmla="*/ 286 h 2168"/>
                <a:gd name="T12" fmla="*/ 2206 w 2514"/>
                <a:gd name="T13" fmla="*/ 189 h 2168"/>
                <a:gd name="T14" fmla="*/ 2393 w 2514"/>
                <a:gd name="T15" fmla="*/ 2 h 2168"/>
                <a:gd name="T16" fmla="*/ 2514 w 2514"/>
                <a:gd name="T17" fmla="*/ 0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4" h="2168">
                  <a:moveTo>
                    <a:pt x="0" y="2168"/>
                  </a:moveTo>
                  <a:lnTo>
                    <a:pt x="1684" y="484"/>
                  </a:lnTo>
                  <a:lnTo>
                    <a:pt x="1788" y="487"/>
                  </a:lnTo>
                  <a:lnTo>
                    <a:pt x="1871" y="404"/>
                  </a:lnTo>
                  <a:lnTo>
                    <a:pt x="2088" y="399"/>
                  </a:lnTo>
                  <a:lnTo>
                    <a:pt x="2204" y="286"/>
                  </a:lnTo>
                  <a:lnTo>
                    <a:pt x="2206" y="189"/>
                  </a:lnTo>
                  <a:lnTo>
                    <a:pt x="2393" y="2"/>
                  </a:lnTo>
                  <a:lnTo>
                    <a:pt x="251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24"/>
            <p:cNvSpPr>
              <a:spLocks/>
            </p:cNvSpPr>
            <p:nvPr/>
          </p:nvSpPr>
          <p:spPr bwMode="auto">
            <a:xfrm>
              <a:off x="749300" y="4649787"/>
              <a:ext cx="5160963" cy="4913313"/>
            </a:xfrm>
            <a:custGeom>
              <a:avLst/>
              <a:gdLst>
                <a:gd name="T0" fmla="*/ 0 w 3251"/>
                <a:gd name="T1" fmla="*/ 3095 h 3095"/>
                <a:gd name="T2" fmla="*/ 1737 w 3251"/>
                <a:gd name="T3" fmla="*/ 1355 h 3095"/>
                <a:gd name="T4" fmla="*/ 1844 w 3251"/>
                <a:gd name="T5" fmla="*/ 1357 h 3095"/>
                <a:gd name="T6" fmla="*/ 2449 w 3251"/>
                <a:gd name="T7" fmla="*/ 750 h 3095"/>
                <a:gd name="T8" fmla="*/ 2735 w 3251"/>
                <a:gd name="T9" fmla="*/ 748 h 3095"/>
                <a:gd name="T10" fmla="*/ 3248 w 3251"/>
                <a:gd name="T11" fmla="*/ 232 h 3095"/>
                <a:gd name="T12" fmla="*/ 3251 w 3251"/>
                <a:gd name="T13" fmla="*/ 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1" h="3095">
                  <a:moveTo>
                    <a:pt x="0" y="3095"/>
                  </a:moveTo>
                  <a:lnTo>
                    <a:pt x="1737" y="1355"/>
                  </a:lnTo>
                  <a:lnTo>
                    <a:pt x="1844" y="1357"/>
                  </a:lnTo>
                  <a:lnTo>
                    <a:pt x="2449" y="750"/>
                  </a:lnTo>
                  <a:lnTo>
                    <a:pt x="2735" y="748"/>
                  </a:lnTo>
                  <a:lnTo>
                    <a:pt x="3248" y="232"/>
                  </a:lnTo>
                  <a:lnTo>
                    <a:pt x="325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25"/>
            <p:cNvSpPr>
              <a:spLocks/>
            </p:cNvSpPr>
            <p:nvPr/>
          </p:nvSpPr>
          <p:spPr bwMode="auto">
            <a:xfrm>
              <a:off x="669925" y="5048250"/>
              <a:ext cx="4987925" cy="4506913"/>
            </a:xfrm>
            <a:custGeom>
              <a:avLst/>
              <a:gdLst>
                <a:gd name="T0" fmla="*/ 0 w 3142"/>
                <a:gd name="T1" fmla="*/ 2839 h 2839"/>
                <a:gd name="T2" fmla="*/ 1771 w 3142"/>
                <a:gd name="T3" fmla="*/ 1066 h 2839"/>
                <a:gd name="T4" fmla="*/ 1870 w 3142"/>
                <a:gd name="T5" fmla="*/ 1062 h 2839"/>
                <a:gd name="T6" fmla="*/ 2478 w 3142"/>
                <a:gd name="T7" fmla="*/ 456 h 2839"/>
                <a:gd name="T8" fmla="*/ 2769 w 3142"/>
                <a:gd name="T9" fmla="*/ 459 h 2839"/>
                <a:gd name="T10" fmla="*/ 3137 w 3142"/>
                <a:gd name="T11" fmla="*/ 90 h 2839"/>
                <a:gd name="T12" fmla="*/ 3142 w 3142"/>
                <a:gd name="T13" fmla="*/ 0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2" h="2839">
                  <a:moveTo>
                    <a:pt x="0" y="2839"/>
                  </a:moveTo>
                  <a:lnTo>
                    <a:pt x="1771" y="1066"/>
                  </a:lnTo>
                  <a:lnTo>
                    <a:pt x="1870" y="1062"/>
                  </a:lnTo>
                  <a:lnTo>
                    <a:pt x="2478" y="456"/>
                  </a:lnTo>
                  <a:lnTo>
                    <a:pt x="2769" y="459"/>
                  </a:lnTo>
                  <a:lnTo>
                    <a:pt x="3137" y="90"/>
                  </a:lnTo>
                  <a:lnTo>
                    <a:pt x="314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26"/>
            <p:cNvSpPr>
              <a:spLocks/>
            </p:cNvSpPr>
            <p:nvPr/>
          </p:nvSpPr>
          <p:spPr bwMode="auto">
            <a:xfrm>
              <a:off x="947737" y="6129337"/>
              <a:ext cx="3975100" cy="3422650"/>
            </a:xfrm>
            <a:custGeom>
              <a:avLst/>
              <a:gdLst>
                <a:gd name="T0" fmla="*/ 0 w 2504"/>
                <a:gd name="T1" fmla="*/ 2156 h 2156"/>
                <a:gd name="T2" fmla="*/ 1664 w 2504"/>
                <a:gd name="T3" fmla="*/ 494 h 2156"/>
                <a:gd name="T4" fmla="*/ 1768 w 2504"/>
                <a:gd name="T5" fmla="*/ 494 h 2156"/>
                <a:gd name="T6" fmla="*/ 1851 w 2504"/>
                <a:gd name="T7" fmla="*/ 414 h 2156"/>
                <a:gd name="T8" fmla="*/ 2076 w 2504"/>
                <a:gd name="T9" fmla="*/ 416 h 2156"/>
                <a:gd name="T10" fmla="*/ 2201 w 2504"/>
                <a:gd name="T11" fmla="*/ 291 h 2156"/>
                <a:gd name="T12" fmla="*/ 2196 w 2504"/>
                <a:gd name="T13" fmla="*/ 189 h 2156"/>
                <a:gd name="T14" fmla="*/ 2383 w 2504"/>
                <a:gd name="T15" fmla="*/ 0 h 2156"/>
                <a:gd name="T16" fmla="*/ 2504 w 2504"/>
                <a:gd name="T17" fmla="*/ 0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4" h="2156">
                  <a:moveTo>
                    <a:pt x="0" y="2156"/>
                  </a:moveTo>
                  <a:lnTo>
                    <a:pt x="1664" y="494"/>
                  </a:lnTo>
                  <a:lnTo>
                    <a:pt x="1768" y="494"/>
                  </a:lnTo>
                  <a:lnTo>
                    <a:pt x="1851" y="414"/>
                  </a:lnTo>
                  <a:lnTo>
                    <a:pt x="2076" y="416"/>
                  </a:lnTo>
                  <a:lnTo>
                    <a:pt x="2201" y="291"/>
                  </a:lnTo>
                  <a:lnTo>
                    <a:pt x="2196" y="189"/>
                  </a:lnTo>
                  <a:lnTo>
                    <a:pt x="2383" y="0"/>
                  </a:lnTo>
                  <a:lnTo>
                    <a:pt x="250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27"/>
            <p:cNvSpPr>
              <a:spLocks/>
            </p:cNvSpPr>
            <p:nvPr/>
          </p:nvSpPr>
          <p:spPr bwMode="auto">
            <a:xfrm>
              <a:off x="658812" y="5089525"/>
              <a:ext cx="4860925" cy="4368800"/>
            </a:xfrm>
            <a:custGeom>
              <a:avLst/>
              <a:gdLst>
                <a:gd name="T0" fmla="*/ 0 w 3062"/>
                <a:gd name="T1" fmla="*/ 2752 h 2752"/>
                <a:gd name="T2" fmla="*/ 1806 w 3062"/>
                <a:gd name="T3" fmla="*/ 946 h 2752"/>
                <a:gd name="T4" fmla="*/ 1891 w 3062"/>
                <a:gd name="T5" fmla="*/ 943 h 2752"/>
                <a:gd name="T6" fmla="*/ 2537 w 3062"/>
                <a:gd name="T7" fmla="*/ 298 h 2752"/>
                <a:gd name="T8" fmla="*/ 2844 w 3062"/>
                <a:gd name="T9" fmla="*/ 296 h 2752"/>
                <a:gd name="T10" fmla="*/ 3059 w 3062"/>
                <a:gd name="T11" fmla="*/ 80 h 2752"/>
                <a:gd name="T12" fmla="*/ 3062 w 3062"/>
                <a:gd name="T13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2" h="2752">
                  <a:moveTo>
                    <a:pt x="0" y="2752"/>
                  </a:moveTo>
                  <a:lnTo>
                    <a:pt x="1806" y="946"/>
                  </a:lnTo>
                  <a:lnTo>
                    <a:pt x="1891" y="943"/>
                  </a:lnTo>
                  <a:lnTo>
                    <a:pt x="2537" y="298"/>
                  </a:lnTo>
                  <a:lnTo>
                    <a:pt x="2844" y="296"/>
                  </a:lnTo>
                  <a:lnTo>
                    <a:pt x="3059" y="80"/>
                  </a:lnTo>
                  <a:lnTo>
                    <a:pt x="306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28"/>
            <p:cNvSpPr>
              <a:spLocks/>
            </p:cNvSpPr>
            <p:nvPr/>
          </p:nvSpPr>
          <p:spPr bwMode="auto">
            <a:xfrm>
              <a:off x="700087" y="6534150"/>
              <a:ext cx="2649538" cy="2755900"/>
            </a:xfrm>
            <a:custGeom>
              <a:avLst/>
              <a:gdLst>
                <a:gd name="T0" fmla="*/ 0 w 1669"/>
                <a:gd name="T1" fmla="*/ 1736 h 1736"/>
                <a:gd name="T2" fmla="*/ 1669 w 1669"/>
                <a:gd name="T3" fmla="*/ 69 h 1736"/>
                <a:gd name="T4" fmla="*/ 1667 w 1669"/>
                <a:gd name="T5" fmla="*/ 0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9" h="1736">
                  <a:moveTo>
                    <a:pt x="0" y="1736"/>
                  </a:moveTo>
                  <a:lnTo>
                    <a:pt x="1669" y="69"/>
                  </a:lnTo>
                  <a:lnTo>
                    <a:pt x="166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29"/>
            <p:cNvSpPr>
              <a:spLocks/>
            </p:cNvSpPr>
            <p:nvPr/>
          </p:nvSpPr>
          <p:spPr bwMode="auto">
            <a:xfrm>
              <a:off x="485775" y="6384925"/>
              <a:ext cx="2582863" cy="2716213"/>
            </a:xfrm>
            <a:custGeom>
              <a:avLst/>
              <a:gdLst>
                <a:gd name="T0" fmla="*/ 1627 w 1627"/>
                <a:gd name="T1" fmla="*/ 0 h 1711"/>
                <a:gd name="T2" fmla="*/ 1539 w 1627"/>
                <a:gd name="T3" fmla="*/ 0 h 1711"/>
                <a:gd name="T4" fmla="*/ 1289 w 1627"/>
                <a:gd name="T5" fmla="*/ 250 h 1711"/>
                <a:gd name="T6" fmla="*/ 1286 w 1627"/>
                <a:gd name="T7" fmla="*/ 425 h 1711"/>
                <a:gd name="T8" fmla="*/ 0 w 1627"/>
                <a:gd name="T9" fmla="*/ 1711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7" h="1711">
                  <a:moveTo>
                    <a:pt x="1627" y="0"/>
                  </a:moveTo>
                  <a:lnTo>
                    <a:pt x="1539" y="0"/>
                  </a:lnTo>
                  <a:lnTo>
                    <a:pt x="1289" y="250"/>
                  </a:lnTo>
                  <a:lnTo>
                    <a:pt x="1286" y="425"/>
                  </a:lnTo>
                  <a:lnTo>
                    <a:pt x="0" y="1711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30"/>
            <p:cNvSpPr>
              <a:spLocks/>
            </p:cNvSpPr>
            <p:nvPr/>
          </p:nvSpPr>
          <p:spPr bwMode="auto">
            <a:xfrm>
              <a:off x="358775" y="6126162"/>
              <a:ext cx="2060575" cy="2911475"/>
            </a:xfrm>
            <a:custGeom>
              <a:avLst/>
              <a:gdLst>
                <a:gd name="T0" fmla="*/ 1224 w 1298"/>
                <a:gd name="T1" fmla="*/ 0 h 1834"/>
                <a:gd name="T2" fmla="*/ 1224 w 1298"/>
                <a:gd name="T3" fmla="*/ 293 h 1834"/>
                <a:gd name="T4" fmla="*/ 1298 w 1298"/>
                <a:gd name="T5" fmla="*/ 364 h 1834"/>
                <a:gd name="T6" fmla="*/ 1298 w 1298"/>
                <a:gd name="T7" fmla="*/ 536 h 1834"/>
                <a:gd name="T8" fmla="*/ 0 w 1298"/>
                <a:gd name="T9" fmla="*/ 1834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8" h="1834">
                  <a:moveTo>
                    <a:pt x="1224" y="0"/>
                  </a:moveTo>
                  <a:lnTo>
                    <a:pt x="1224" y="293"/>
                  </a:lnTo>
                  <a:lnTo>
                    <a:pt x="1298" y="364"/>
                  </a:lnTo>
                  <a:lnTo>
                    <a:pt x="1298" y="536"/>
                  </a:lnTo>
                  <a:lnTo>
                    <a:pt x="0" y="1834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31"/>
            <p:cNvSpPr>
              <a:spLocks/>
            </p:cNvSpPr>
            <p:nvPr/>
          </p:nvSpPr>
          <p:spPr bwMode="auto">
            <a:xfrm>
              <a:off x="-130175" y="5427662"/>
              <a:ext cx="5254625" cy="1612900"/>
            </a:xfrm>
            <a:custGeom>
              <a:avLst/>
              <a:gdLst>
                <a:gd name="T0" fmla="*/ 0 w 3310"/>
                <a:gd name="T1" fmla="*/ 1016 h 1016"/>
                <a:gd name="T2" fmla="*/ 965 w 3310"/>
                <a:gd name="T3" fmla="*/ 52 h 1016"/>
                <a:gd name="T4" fmla="*/ 1045 w 3310"/>
                <a:gd name="T5" fmla="*/ 57 h 1016"/>
                <a:gd name="T6" fmla="*/ 1142 w 3310"/>
                <a:gd name="T7" fmla="*/ 156 h 1016"/>
                <a:gd name="T8" fmla="*/ 1142 w 3310"/>
                <a:gd name="T9" fmla="*/ 328 h 1016"/>
                <a:gd name="T10" fmla="*/ 1251 w 3310"/>
                <a:gd name="T11" fmla="*/ 437 h 1016"/>
                <a:gd name="T12" fmla="*/ 1350 w 3310"/>
                <a:gd name="T13" fmla="*/ 430 h 1016"/>
                <a:gd name="T14" fmla="*/ 1521 w 3310"/>
                <a:gd name="T15" fmla="*/ 260 h 1016"/>
                <a:gd name="T16" fmla="*/ 1632 w 3310"/>
                <a:gd name="T17" fmla="*/ 255 h 1016"/>
                <a:gd name="T18" fmla="*/ 1698 w 3310"/>
                <a:gd name="T19" fmla="*/ 321 h 1016"/>
                <a:gd name="T20" fmla="*/ 1923 w 3310"/>
                <a:gd name="T21" fmla="*/ 321 h 1016"/>
                <a:gd name="T22" fmla="*/ 2180 w 3310"/>
                <a:gd name="T23" fmla="*/ 579 h 1016"/>
                <a:gd name="T24" fmla="*/ 2438 w 3310"/>
                <a:gd name="T25" fmla="*/ 574 h 1016"/>
                <a:gd name="T26" fmla="*/ 3010 w 3310"/>
                <a:gd name="T27" fmla="*/ 0 h 1016"/>
                <a:gd name="T28" fmla="*/ 3310 w 3310"/>
                <a:gd name="T29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0" h="1016">
                  <a:moveTo>
                    <a:pt x="0" y="1016"/>
                  </a:moveTo>
                  <a:lnTo>
                    <a:pt x="965" y="52"/>
                  </a:lnTo>
                  <a:lnTo>
                    <a:pt x="1045" y="57"/>
                  </a:lnTo>
                  <a:lnTo>
                    <a:pt x="1142" y="156"/>
                  </a:lnTo>
                  <a:lnTo>
                    <a:pt x="1142" y="328"/>
                  </a:lnTo>
                  <a:lnTo>
                    <a:pt x="1251" y="437"/>
                  </a:lnTo>
                  <a:lnTo>
                    <a:pt x="1350" y="430"/>
                  </a:lnTo>
                  <a:lnTo>
                    <a:pt x="1521" y="260"/>
                  </a:lnTo>
                  <a:lnTo>
                    <a:pt x="1632" y="255"/>
                  </a:lnTo>
                  <a:lnTo>
                    <a:pt x="1698" y="321"/>
                  </a:lnTo>
                  <a:lnTo>
                    <a:pt x="1923" y="321"/>
                  </a:lnTo>
                  <a:lnTo>
                    <a:pt x="2180" y="579"/>
                  </a:lnTo>
                  <a:lnTo>
                    <a:pt x="2438" y="574"/>
                  </a:lnTo>
                  <a:lnTo>
                    <a:pt x="3010" y="0"/>
                  </a:lnTo>
                  <a:lnTo>
                    <a:pt x="331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32"/>
            <p:cNvSpPr>
              <a:spLocks/>
            </p:cNvSpPr>
            <p:nvPr/>
          </p:nvSpPr>
          <p:spPr bwMode="auto">
            <a:xfrm>
              <a:off x="1871662" y="4745037"/>
              <a:ext cx="3824288" cy="1511300"/>
            </a:xfrm>
            <a:custGeom>
              <a:avLst/>
              <a:gdLst>
                <a:gd name="T0" fmla="*/ 0 w 2409"/>
                <a:gd name="T1" fmla="*/ 569 h 952"/>
                <a:gd name="T2" fmla="*/ 89 w 2409"/>
                <a:gd name="T3" fmla="*/ 565 h 952"/>
                <a:gd name="T4" fmla="*/ 182 w 2409"/>
                <a:gd name="T5" fmla="*/ 657 h 952"/>
                <a:gd name="T6" fmla="*/ 245 w 2409"/>
                <a:gd name="T7" fmla="*/ 664 h 952"/>
                <a:gd name="T8" fmla="*/ 312 w 2409"/>
                <a:gd name="T9" fmla="*/ 598 h 952"/>
                <a:gd name="T10" fmla="*/ 380 w 2409"/>
                <a:gd name="T11" fmla="*/ 595 h 952"/>
                <a:gd name="T12" fmla="*/ 428 w 2409"/>
                <a:gd name="T13" fmla="*/ 548 h 952"/>
                <a:gd name="T14" fmla="*/ 560 w 2409"/>
                <a:gd name="T15" fmla="*/ 541 h 952"/>
                <a:gd name="T16" fmla="*/ 964 w 2409"/>
                <a:gd name="T17" fmla="*/ 945 h 952"/>
                <a:gd name="T18" fmla="*/ 1134 w 2409"/>
                <a:gd name="T19" fmla="*/ 952 h 952"/>
                <a:gd name="T20" fmla="*/ 1744 w 2409"/>
                <a:gd name="T21" fmla="*/ 342 h 952"/>
                <a:gd name="T22" fmla="*/ 1988 w 2409"/>
                <a:gd name="T23" fmla="*/ 338 h 952"/>
                <a:gd name="T24" fmla="*/ 2328 w 2409"/>
                <a:gd name="T25" fmla="*/ 0 h 952"/>
                <a:gd name="T26" fmla="*/ 2409 w 2409"/>
                <a:gd name="T27" fmla="*/ 2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9" h="952">
                  <a:moveTo>
                    <a:pt x="0" y="569"/>
                  </a:moveTo>
                  <a:lnTo>
                    <a:pt x="89" y="565"/>
                  </a:lnTo>
                  <a:lnTo>
                    <a:pt x="182" y="657"/>
                  </a:lnTo>
                  <a:lnTo>
                    <a:pt x="245" y="664"/>
                  </a:lnTo>
                  <a:lnTo>
                    <a:pt x="312" y="598"/>
                  </a:lnTo>
                  <a:lnTo>
                    <a:pt x="380" y="595"/>
                  </a:lnTo>
                  <a:lnTo>
                    <a:pt x="428" y="548"/>
                  </a:lnTo>
                  <a:lnTo>
                    <a:pt x="560" y="541"/>
                  </a:lnTo>
                  <a:lnTo>
                    <a:pt x="964" y="945"/>
                  </a:lnTo>
                  <a:lnTo>
                    <a:pt x="1134" y="952"/>
                  </a:lnTo>
                  <a:lnTo>
                    <a:pt x="1744" y="342"/>
                  </a:lnTo>
                  <a:lnTo>
                    <a:pt x="1988" y="338"/>
                  </a:lnTo>
                  <a:lnTo>
                    <a:pt x="2328" y="0"/>
                  </a:lnTo>
                  <a:lnTo>
                    <a:pt x="2409" y="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33"/>
            <p:cNvSpPr>
              <a:spLocks/>
            </p:cNvSpPr>
            <p:nvPr/>
          </p:nvSpPr>
          <p:spPr bwMode="auto">
            <a:xfrm>
              <a:off x="-257175" y="5205412"/>
              <a:ext cx="2671763" cy="1817688"/>
            </a:xfrm>
            <a:custGeom>
              <a:avLst/>
              <a:gdLst>
                <a:gd name="T0" fmla="*/ 0 w 1683"/>
                <a:gd name="T1" fmla="*/ 1145 h 1145"/>
                <a:gd name="T2" fmla="*/ 1142 w 1683"/>
                <a:gd name="T3" fmla="*/ 3 h 1145"/>
                <a:gd name="T4" fmla="*/ 1274 w 1683"/>
                <a:gd name="T5" fmla="*/ 0 h 1145"/>
                <a:gd name="T6" fmla="*/ 1438 w 1683"/>
                <a:gd name="T7" fmla="*/ 163 h 1145"/>
                <a:gd name="T8" fmla="*/ 1511 w 1683"/>
                <a:gd name="T9" fmla="*/ 168 h 1145"/>
                <a:gd name="T10" fmla="*/ 1605 w 1683"/>
                <a:gd name="T11" fmla="*/ 74 h 1145"/>
                <a:gd name="T12" fmla="*/ 1683 w 1683"/>
                <a:gd name="T13" fmla="*/ 76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3" h="1145">
                  <a:moveTo>
                    <a:pt x="0" y="1145"/>
                  </a:moveTo>
                  <a:lnTo>
                    <a:pt x="1142" y="3"/>
                  </a:lnTo>
                  <a:lnTo>
                    <a:pt x="1274" y="0"/>
                  </a:lnTo>
                  <a:lnTo>
                    <a:pt x="1438" y="163"/>
                  </a:lnTo>
                  <a:lnTo>
                    <a:pt x="1511" y="168"/>
                  </a:lnTo>
                  <a:lnTo>
                    <a:pt x="1605" y="74"/>
                  </a:lnTo>
                  <a:lnTo>
                    <a:pt x="1683" y="7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34"/>
            <p:cNvSpPr>
              <a:spLocks/>
            </p:cNvSpPr>
            <p:nvPr/>
          </p:nvSpPr>
          <p:spPr bwMode="auto">
            <a:xfrm>
              <a:off x="-193675" y="5116512"/>
              <a:ext cx="2214563" cy="1733550"/>
            </a:xfrm>
            <a:custGeom>
              <a:avLst/>
              <a:gdLst>
                <a:gd name="T0" fmla="*/ 0 w 1395"/>
                <a:gd name="T1" fmla="*/ 1092 h 1092"/>
                <a:gd name="T2" fmla="*/ 1090 w 1395"/>
                <a:gd name="T3" fmla="*/ 4 h 1092"/>
                <a:gd name="T4" fmla="*/ 1260 w 1395"/>
                <a:gd name="T5" fmla="*/ 0 h 1092"/>
                <a:gd name="T6" fmla="*/ 1346 w 1395"/>
                <a:gd name="T7" fmla="*/ 87 h 1092"/>
                <a:gd name="T8" fmla="*/ 1395 w 1395"/>
                <a:gd name="T9" fmla="*/ 89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5" h="1092">
                  <a:moveTo>
                    <a:pt x="0" y="1092"/>
                  </a:moveTo>
                  <a:lnTo>
                    <a:pt x="1090" y="4"/>
                  </a:lnTo>
                  <a:lnTo>
                    <a:pt x="1260" y="0"/>
                  </a:lnTo>
                  <a:lnTo>
                    <a:pt x="1346" y="87"/>
                  </a:lnTo>
                  <a:lnTo>
                    <a:pt x="1395" y="8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35"/>
            <p:cNvSpPr>
              <a:spLocks/>
            </p:cNvSpPr>
            <p:nvPr/>
          </p:nvSpPr>
          <p:spPr bwMode="auto">
            <a:xfrm>
              <a:off x="2232025" y="6294437"/>
              <a:ext cx="152400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36"/>
            <p:cNvSpPr>
              <a:spLocks/>
            </p:cNvSpPr>
            <p:nvPr/>
          </p:nvSpPr>
          <p:spPr bwMode="auto">
            <a:xfrm>
              <a:off x="1795462" y="556260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37"/>
            <p:cNvSpPr>
              <a:spLocks/>
            </p:cNvSpPr>
            <p:nvPr/>
          </p:nvSpPr>
          <p:spPr bwMode="auto">
            <a:xfrm>
              <a:off x="3743325" y="3452812"/>
              <a:ext cx="247650" cy="252413"/>
            </a:xfrm>
            <a:custGeom>
              <a:avLst/>
              <a:gdLst>
                <a:gd name="T0" fmla="*/ 12 w 66"/>
                <a:gd name="T1" fmla="*/ 12 h 67"/>
                <a:gd name="T2" fmla="*/ 54 w 66"/>
                <a:gd name="T3" fmla="*/ 12 h 67"/>
                <a:gd name="T4" fmla="*/ 54 w 66"/>
                <a:gd name="T5" fmla="*/ 55 h 67"/>
                <a:gd name="T6" fmla="*/ 12 w 66"/>
                <a:gd name="T7" fmla="*/ 55 h 67"/>
                <a:gd name="T8" fmla="*/ 12 w 66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12" y="12"/>
                  </a:moveTo>
                  <a:cubicBezTo>
                    <a:pt x="23" y="0"/>
                    <a:pt x="43" y="0"/>
                    <a:pt x="54" y="12"/>
                  </a:cubicBezTo>
                  <a:cubicBezTo>
                    <a:pt x="66" y="24"/>
                    <a:pt x="66" y="43"/>
                    <a:pt x="54" y="55"/>
                  </a:cubicBezTo>
                  <a:cubicBezTo>
                    <a:pt x="43" y="67"/>
                    <a:pt x="23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38"/>
            <p:cNvSpPr>
              <a:spLocks/>
            </p:cNvSpPr>
            <p:nvPr/>
          </p:nvSpPr>
          <p:spPr bwMode="auto">
            <a:xfrm>
              <a:off x="3792537" y="3502025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39"/>
            <p:cNvSpPr>
              <a:spLocks/>
            </p:cNvSpPr>
            <p:nvPr/>
          </p:nvSpPr>
          <p:spPr bwMode="auto">
            <a:xfrm>
              <a:off x="4876800" y="4462462"/>
              <a:ext cx="252413" cy="252413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40"/>
            <p:cNvSpPr>
              <a:spLocks/>
            </p:cNvSpPr>
            <p:nvPr/>
          </p:nvSpPr>
          <p:spPr bwMode="auto">
            <a:xfrm>
              <a:off x="4926012" y="45116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41"/>
            <p:cNvSpPr>
              <a:spLocks/>
            </p:cNvSpPr>
            <p:nvPr/>
          </p:nvSpPr>
          <p:spPr bwMode="auto">
            <a:xfrm>
              <a:off x="6589712" y="4938712"/>
              <a:ext cx="247650" cy="252413"/>
            </a:xfrm>
            <a:custGeom>
              <a:avLst/>
              <a:gdLst>
                <a:gd name="T0" fmla="*/ 12 w 66"/>
                <a:gd name="T1" fmla="*/ 12 h 67"/>
                <a:gd name="T2" fmla="*/ 54 w 66"/>
                <a:gd name="T3" fmla="*/ 12 h 67"/>
                <a:gd name="T4" fmla="*/ 54 w 66"/>
                <a:gd name="T5" fmla="*/ 55 h 67"/>
                <a:gd name="T6" fmla="*/ 12 w 66"/>
                <a:gd name="T7" fmla="*/ 55 h 67"/>
                <a:gd name="T8" fmla="*/ 12 w 66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12" y="12"/>
                  </a:moveTo>
                  <a:cubicBezTo>
                    <a:pt x="23" y="0"/>
                    <a:pt x="43" y="0"/>
                    <a:pt x="54" y="12"/>
                  </a:cubicBezTo>
                  <a:cubicBezTo>
                    <a:pt x="66" y="24"/>
                    <a:pt x="66" y="43"/>
                    <a:pt x="54" y="55"/>
                  </a:cubicBezTo>
                  <a:cubicBezTo>
                    <a:pt x="43" y="67"/>
                    <a:pt x="23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42"/>
            <p:cNvSpPr>
              <a:spLocks/>
            </p:cNvSpPr>
            <p:nvPr/>
          </p:nvSpPr>
          <p:spPr bwMode="auto">
            <a:xfrm>
              <a:off x="6637337" y="4987925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43"/>
            <p:cNvSpPr>
              <a:spLocks/>
            </p:cNvSpPr>
            <p:nvPr/>
          </p:nvSpPr>
          <p:spPr bwMode="auto">
            <a:xfrm>
              <a:off x="5856287" y="8201025"/>
              <a:ext cx="249238" cy="247650"/>
            </a:xfrm>
            <a:custGeom>
              <a:avLst/>
              <a:gdLst>
                <a:gd name="T0" fmla="*/ 11 w 66"/>
                <a:gd name="T1" fmla="*/ 12 h 66"/>
                <a:gd name="T2" fmla="*/ 54 w 66"/>
                <a:gd name="T3" fmla="*/ 12 h 66"/>
                <a:gd name="T4" fmla="*/ 54 w 66"/>
                <a:gd name="T5" fmla="*/ 54 h 66"/>
                <a:gd name="T6" fmla="*/ 11 w 66"/>
                <a:gd name="T7" fmla="*/ 54 h 66"/>
                <a:gd name="T8" fmla="*/ 11 w 6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11" y="12"/>
                  </a:moveTo>
                  <a:cubicBezTo>
                    <a:pt x="23" y="0"/>
                    <a:pt x="42" y="0"/>
                    <a:pt x="54" y="12"/>
                  </a:cubicBezTo>
                  <a:cubicBezTo>
                    <a:pt x="66" y="23"/>
                    <a:pt x="66" y="43"/>
                    <a:pt x="54" y="54"/>
                  </a:cubicBezTo>
                  <a:cubicBezTo>
                    <a:pt x="42" y="66"/>
                    <a:pt x="23" y="66"/>
                    <a:pt x="11" y="54"/>
                  </a:cubicBezTo>
                  <a:cubicBezTo>
                    <a:pt x="0" y="43"/>
                    <a:pt x="0" y="23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44"/>
            <p:cNvSpPr>
              <a:spLocks/>
            </p:cNvSpPr>
            <p:nvPr/>
          </p:nvSpPr>
          <p:spPr bwMode="auto">
            <a:xfrm>
              <a:off x="5902325" y="8250237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45"/>
            <p:cNvSpPr>
              <a:spLocks/>
            </p:cNvSpPr>
            <p:nvPr/>
          </p:nvSpPr>
          <p:spPr bwMode="auto">
            <a:xfrm>
              <a:off x="5781675" y="4538662"/>
              <a:ext cx="247650" cy="250825"/>
            </a:xfrm>
            <a:custGeom>
              <a:avLst/>
              <a:gdLst>
                <a:gd name="T0" fmla="*/ 12 w 66"/>
                <a:gd name="T1" fmla="*/ 12 h 67"/>
                <a:gd name="T2" fmla="*/ 55 w 66"/>
                <a:gd name="T3" fmla="*/ 12 h 67"/>
                <a:gd name="T4" fmla="*/ 55 w 66"/>
                <a:gd name="T5" fmla="*/ 55 h 67"/>
                <a:gd name="T6" fmla="*/ 12 w 66"/>
                <a:gd name="T7" fmla="*/ 55 h 67"/>
                <a:gd name="T8" fmla="*/ 12 w 66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12" y="12"/>
                  </a:moveTo>
                  <a:cubicBezTo>
                    <a:pt x="23" y="0"/>
                    <a:pt x="43" y="0"/>
                    <a:pt x="55" y="12"/>
                  </a:cubicBezTo>
                  <a:cubicBezTo>
                    <a:pt x="66" y="24"/>
                    <a:pt x="66" y="43"/>
                    <a:pt x="55" y="55"/>
                  </a:cubicBezTo>
                  <a:cubicBezTo>
                    <a:pt x="43" y="67"/>
                    <a:pt x="23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46"/>
            <p:cNvSpPr>
              <a:spLocks/>
            </p:cNvSpPr>
            <p:nvPr/>
          </p:nvSpPr>
          <p:spPr bwMode="auto">
            <a:xfrm>
              <a:off x="5830887" y="458628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47"/>
            <p:cNvSpPr>
              <a:spLocks/>
            </p:cNvSpPr>
            <p:nvPr/>
          </p:nvSpPr>
          <p:spPr bwMode="auto">
            <a:xfrm>
              <a:off x="6788150" y="6140450"/>
              <a:ext cx="250825" cy="250825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48"/>
            <p:cNvSpPr>
              <a:spLocks/>
            </p:cNvSpPr>
            <p:nvPr/>
          </p:nvSpPr>
          <p:spPr bwMode="auto">
            <a:xfrm>
              <a:off x="6837362" y="6189662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49"/>
            <p:cNvSpPr>
              <a:spLocks/>
            </p:cNvSpPr>
            <p:nvPr/>
          </p:nvSpPr>
          <p:spPr bwMode="auto">
            <a:xfrm>
              <a:off x="4400550" y="8572500"/>
              <a:ext cx="252413" cy="247650"/>
            </a:xfrm>
            <a:custGeom>
              <a:avLst/>
              <a:gdLst>
                <a:gd name="T0" fmla="*/ 12 w 67"/>
                <a:gd name="T1" fmla="*/ 12 h 66"/>
                <a:gd name="T2" fmla="*/ 55 w 67"/>
                <a:gd name="T3" fmla="*/ 12 h 66"/>
                <a:gd name="T4" fmla="*/ 55 w 67"/>
                <a:gd name="T5" fmla="*/ 54 h 66"/>
                <a:gd name="T6" fmla="*/ 12 w 67"/>
                <a:gd name="T7" fmla="*/ 54 h 66"/>
                <a:gd name="T8" fmla="*/ 12 w 67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3"/>
                    <a:pt x="67" y="43"/>
                    <a:pt x="55" y="54"/>
                  </a:cubicBezTo>
                  <a:cubicBezTo>
                    <a:pt x="43" y="66"/>
                    <a:pt x="24" y="66"/>
                    <a:pt x="12" y="54"/>
                  </a:cubicBezTo>
                  <a:cubicBezTo>
                    <a:pt x="0" y="43"/>
                    <a:pt x="0" y="23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50"/>
            <p:cNvSpPr>
              <a:spLocks/>
            </p:cNvSpPr>
            <p:nvPr/>
          </p:nvSpPr>
          <p:spPr bwMode="auto">
            <a:xfrm>
              <a:off x="4449762" y="862171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51"/>
            <p:cNvSpPr>
              <a:spLocks/>
            </p:cNvSpPr>
            <p:nvPr/>
          </p:nvSpPr>
          <p:spPr bwMode="auto">
            <a:xfrm>
              <a:off x="1968500" y="5122862"/>
              <a:ext cx="250825" cy="247650"/>
            </a:xfrm>
            <a:custGeom>
              <a:avLst/>
              <a:gdLst>
                <a:gd name="T0" fmla="*/ 12 w 67"/>
                <a:gd name="T1" fmla="*/ 11 h 66"/>
                <a:gd name="T2" fmla="*/ 55 w 67"/>
                <a:gd name="T3" fmla="*/ 11 h 66"/>
                <a:gd name="T4" fmla="*/ 55 w 67"/>
                <a:gd name="T5" fmla="*/ 54 h 66"/>
                <a:gd name="T6" fmla="*/ 12 w 67"/>
                <a:gd name="T7" fmla="*/ 54 h 66"/>
                <a:gd name="T8" fmla="*/ 12 w 67"/>
                <a:gd name="T9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12" y="11"/>
                  </a:moveTo>
                  <a:cubicBezTo>
                    <a:pt x="24" y="0"/>
                    <a:pt x="43" y="0"/>
                    <a:pt x="55" y="11"/>
                  </a:cubicBezTo>
                  <a:cubicBezTo>
                    <a:pt x="67" y="23"/>
                    <a:pt x="67" y="42"/>
                    <a:pt x="55" y="54"/>
                  </a:cubicBezTo>
                  <a:cubicBezTo>
                    <a:pt x="43" y="66"/>
                    <a:pt x="24" y="66"/>
                    <a:pt x="12" y="54"/>
                  </a:cubicBezTo>
                  <a:cubicBezTo>
                    <a:pt x="0" y="42"/>
                    <a:pt x="0" y="23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52"/>
            <p:cNvSpPr>
              <a:spLocks/>
            </p:cNvSpPr>
            <p:nvPr/>
          </p:nvSpPr>
          <p:spPr bwMode="auto">
            <a:xfrm>
              <a:off x="2017712" y="5168900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53"/>
            <p:cNvSpPr>
              <a:spLocks/>
            </p:cNvSpPr>
            <p:nvPr/>
          </p:nvSpPr>
          <p:spPr bwMode="auto">
            <a:xfrm>
              <a:off x="3605212" y="4951412"/>
              <a:ext cx="250825" cy="250825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54"/>
            <p:cNvSpPr>
              <a:spLocks/>
            </p:cNvSpPr>
            <p:nvPr/>
          </p:nvSpPr>
          <p:spPr bwMode="auto">
            <a:xfrm>
              <a:off x="3654425" y="499903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55"/>
            <p:cNvSpPr>
              <a:spLocks/>
            </p:cNvSpPr>
            <p:nvPr/>
          </p:nvSpPr>
          <p:spPr bwMode="auto">
            <a:xfrm>
              <a:off x="3484562" y="3640137"/>
              <a:ext cx="150813" cy="153988"/>
            </a:xfrm>
            <a:custGeom>
              <a:avLst/>
              <a:gdLst>
                <a:gd name="T0" fmla="*/ 7 w 40"/>
                <a:gd name="T1" fmla="*/ 7 h 41"/>
                <a:gd name="T2" fmla="*/ 33 w 40"/>
                <a:gd name="T3" fmla="*/ 7 h 41"/>
                <a:gd name="T4" fmla="*/ 33 w 40"/>
                <a:gd name="T5" fmla="*/ 34 h 41"/>
                <a:gd name="T6" fmla="*/ 7 w 40"/>
                <a:gd name="T7" fmla="*/ 34 h 41"/>
                <a:gd name="T8" fmla="*/ 7 w 40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0" y="15"/>
                    <a:pt x="40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56"/>
            <p:cNvSpPr>
              <a:spLocks/>
            </p:cNvSpPr>
            <p:nvPr/>
          </p:nvSpPr>
          <p:spPr bwMode="auto">
            <a:xfrm>
              <a:off x="3695700" y="385445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57"/>
            <p:cNvSpPr>
              <a:spLocks/>
            </p:cNvSpPr>
            <p:nvPr/>
          </p:nvSpPr>
          <p:spPr bwMode="auto">
            <a:xfrm>
              <a:off x="3259137" y="49688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58"/>
            <p:cNvSpPr>
              <a:spLocks/>
            </p:cNvSpPr>
            <p:nvPr/>
          </p:nvSpPr>
          <p:spPr bwMode="auto">
            <a:xfrm>
              <a:off x="3387725" y="4181475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59"/>
            <p:cNvSpPr>
              <a:spLocks/>
            </p:cNvSpPr>
            <p:nvPr/>
          </p:nvSpPr>
          <p:spPr bwMode="auto">
            <a:xfrm>
              <a:off x="1900237" y="394811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60"/>
            <p:cNvSpPr>
              <a:spLocks/>
            </p:cNvSpPr>
            <p:nvPr/>
          </p:nvSpPr>
          <p:spPr bwMode="auto">
            <a:xfrm>
              <a:off x="1003300" y="414813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61"/>
            <p:cNvSpPr>
              <a:spLocks/>
            </p:cNvSpPr>
            <p:nvPr/>
          </p:nvSpPr>
          <p:spPr bwMode="auto">
            <a:xfrm>
              <a:off x="2389187" y="311943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62"/>
            <p:cNvSpPr>
              <a:spLocks/>
            </p:cNvSpPr>
            <p:nvPr/>
          </p:nvSpPr>
          <p:spPr bwMode="auto">
            <a:xfrm>
              <a:off x="-106363" y="6665912"/>
              <a:ext cx="2349500" cy="2668588"/>
            </a:xfrm>
            <a:custGeom>
              <a:avLst/>
              <a:gdLst>
                <a:gd name="T0" fmla="*/ 0 w 1480"/>
                <a:gd name="T1" fmla="*/ 1681 h 1681"/>
                <a:gd name="T2" fmla="*/ 1480 w 1480"/>
                <a:gd name="T3" fmla="*/ 201 h 1681"/>
                <a:gd name="T4" fmla="*/ 1477 w 1480"/>
                <a:gd name="T5" fmla="*/ 85 h 1681"/>
                <a:gd name="T6" fmla="*/ 1392 w 1480"/>
                <a:gd name="T7" fmla="*/ 0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0" h="1681">
                  <a:moveTo>
                    <a:pt x="0" y="1681"/>
                  </a:moveTo>
                  <a:lnTo>
                    <a:pt x="1480" y="201"/>
                  </a:lnTo>
                  <a:lnTo>
                    <a:pt x="1477" y="85"/>
                  </a:lnTo>
                  <a:lnTo>
                    <a:pt x="139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63"/>
            <p:cNvSpPr>
              <a:spLocks/>
            </p:cNvSpPr>
            <p:nvPr/>
          </p:nvSpPr>
          <p:spPr bwMode="auto">
            <a:xfrm>
              <a:off x="-452438" y="6189662"/>
              <a:ext cx="2011363" cy="1747838"/>
            </a:xfrm>
            <a:custGeom>
              <a:avLst/>
              <a:gdLst>
                <a:gd name="T0" fmla="*/ 0 w 1267"/>
                <a:gd name="T1" fmla="*/ 1101 h 1101"/>
                <a:gd name="T2" fmla="*/ 1102 w 1267"/>
                <a:gd name="T3" fmla="*/ 0 h 1101"/>
                <a:gd name="T4" fmla="*/ 1267 w 1267"/>
                <a:gd name="T5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7" h="1101">
                  <a:moveTo>
                    <a:pt x="0" y="1101"/>
                  </a:moveTo>
                  <a:lnTo>
                    <a:pt x="1102" y="0"/>
                  </a:lnTo>
                  <a:lnTo>
                    <a:pt x="126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64"/>
            <p:cNvSpPr>
              <a:spLocks/>
            </p:cNvSpPr>
            <p:nvPr/>
          </p:nvSpPr>
          <p:spPr bwMode="auto">
            <a:xfrm>
              <a:off x="88900" y="6888162"/>
              <a:ext cx="2000250" cy="2124075"/>
            </a:xfrm>
            <a:custGeom>
              <a:avLst/>
              <a:gdLst>
                <a:gd name="T0" fmla="*/ 0 w 1260"/>
                <a:gd name="T1" fmla="*/ 1338 h 1338"/>
                <a:gd name="T2" fmla="*/ 1260 w 1260"/>
                <a:gd name="T3" fmla="*/ 75 h 1338"/>
                <a:gd name="T4" fmla="*/ 1260 w 1260"/>
                <a:gd name="T5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0" h="1338">
                  <a:moveTo>
                    <a:pt x="0" y="1338"/>
                  </a:moveTo>
                  <a:lnTo>
                    <a:pt x="1260" y="75"/>
                  </a:lnTo>
                  <a:lnTo>
                    <a:pt x="126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65"/>
            <p:cNvSpPr>
              <a:spLocks/>
            </p:cNvSpPr>
            <p:nvPr/>
          </p:nvSpPr>
          <p:spPr bwMode="auto">
            <a:xfrm>
              <a:off x="1517650" y="6113462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66"/>
            <p:cNvSpPr>
              <a:spLocks/>
            </p:cNvSpPr>
            <p:nvPr/>
          </p:nvSpPr>
          <p:spPr bwMode="auto">
            <a:xfrm>
              <a:off x="2378075" y="5254625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67"/>
            <p:cNvSpPr>
              <a:spLocks/>
            </p:cNvSpPr>
            <p:nvPr/>
          </p:nvSpPr>
          <p:spPr bwMode="auto">
            <a:xfrm>
              <a:off x="2678112" y="58705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68"/>
            <p:cNvSpPr>
              <a:spLocks/>
            </p:cNvSpPr>
            <p:nvPr/>
          </p:nvSpPr>
          <p:spPr bwMode="auto">
            <a:xfrm>
              <a:off x="3473450" y="564832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69"/>
            <p:cNvSpPr>
              <a:spLocks/>
            </p:cNvSpPr>
            <p:nvPr/>
          </p:nvSpPr>
          <p:spPr bwMode="auto">
            <a:xfrm>
              <a:off x="4310062" y="4616450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70"/>
            <p:cNvSpPr>
              <a:spLocks/>
            </p:cNvSpPr>
            <p:nvPr/>
          </p:nvSpPr>
          <p:spPr bwMode="auto">
            <a:xfrm>
              <a:off x="2028825" y="679291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71"/>
            <p:cNvSpPr>
              <a:spLocks/>
            </p:cNvSpPr>
            <p:nvPr/>
          </p:nvSpPr>
          <p:spPr bwMode="auto">
            <a:xfrm>
              <a:off x="2314575" y="83851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72"/>
            <p:cNvSpPr>
              <a:spLocks/>
            </p:cNvSpPr>
            <p:nvPr/>
          </p:nvSpPr>
          <p:spPr bwMode="auto">
            <a:xfrm>
              <a:off x="7212012" y="7810500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73"/>
            <p:cNvSpPr>
              <a:spLocks/>
            </p:cNvSpPr>
            <p:nvPr/>
          </p:nvSpPr>
          <p:spPr bwMode="auto">
            <a:xfrm>
              <a:off x="6926262" y="8170862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74"/>
            <p:cNvSpPr>
              <a:spLocks/>
            </p:cNvSpPr>
            <p:nvPr/>
          </p:nvSpPr>
          <p:spPr bwMode="auto">
            <a:xfrm>
              <a:off x="2119312" y="733425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75"/>
            <p:cNvSpPr>
              <a:spLocks/>
            </p:cNvSpPr>
            <p:nvPr/>
          </p:nvSpPr>
          <p:spPr bwMode="auto">
            <a:xfrm>
              <a:off x="9310687" y="304006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76"/>
            <p:cNvSpPr>
              <a:spLocks/>
            </p:cNvSpPr>
            <p:nvPr/>
          </p:nvSpPr>
          <p:spPr bwMode="auto">
            <a:xfrm>
              <a:off x="9415462" y="610235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77"/>
            <p:cNvSpPr>
              <a:spLocks/>
            </p:cNvSpPr>
            <p:nvPr/>
          </p:nvSpPr>
          <p:spPr bwMode="auto">
            <a:xfrm>
              <a:off x="2017712" y="6591300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78"/>
            <p:cNvSpPr>
              <a:spLocks/>
            </p:cNvSpPr>
            <p:nvPr/>
          </p:nvSpPr>
          <p:spPr bwMode="auto">
            <a:xfrm>
              <a:off x="5360987" y="734536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79"/>
            <p:cNvSpPr>
              <a:spLocks/>
            </p:cNvSpPr>
            <p:nvPr/>
          </p:nvSpPr>
          <p:spPr bwMode="auto">
            <a:xfrm>
              <a:off x="5957887" y="772795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80"/>
            <p:cNvSpPr>
              <a:spLocks/>
            </p:cNvSpPr>
            <p:nvPr/>
          </p:nvSpPr>
          <p:spPr bwMode="auto">
            <a:xfrm>
              <a:off x="5286375" y="6572250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81"/>
            <p:cNvSpPr>
              <a:spLocks/>
            </p:cNvSpPr>
            <p:nvPr/>
          </p:nvSpPr>
          <p:spPr bwMode="auto">
            <a:xfrm>
              <a:off x="6243637" y="6527800"/>
              <a:ext cx="153988" cy="152400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82"/>
            <p:cNvSpPr>
              <a:spLocks/>
            </p:cNvSpPr>
            <p:nvPr/>
          </p:nvSpPr>
          <p:spPr bwMode="auto">
            <a:xfrm>
              <a:off x="6551612" y="590073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83"/>
            <p:cNvSpPr>
              <a:spLocks/>
            </p:cNvSpPr>
            <p:nvPr/>
          </p:nvSpPr>
          <p:spPr bwMode="auto">
            <a:xfrm>
              <a:off x="6870700" y="75596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84"/>
            <p:cNvSpPr>
              <a:spLocks/>
            </p:cNvSpPr>
            <p:nvPr/>
          </p:nvSpPr>
          <p:spPr bwMode="auto">
            <a:xfrm>
              <a:off x="7940675" y="6294437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85"/>
            <p:cNvSpPr>
              <a:spLocks/>
            </p:cNvSpPr>
            <p:nvPr/>
          </p:nvSpPr>
          <p:spPr bwMode="auto">
            <a:xfrm>
              <a:off x="7877175" y="5870575"/>
              <a:ext cx="152400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86"/>
            <p:cNvSpPr>
              <a:spLocks/>
            </p:cNvSpPr>
            <p:nvPr/>
          </p:nvSpPr>
          <p:spPr bwMode="auto">
            <a:xfrm>
              <a:off x="7091362" y="574198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87"/>
            <p:cNvSpPr>
              <a:spLocks/>
            </p:cNvSpPr>
            <p:nvPr/>
          </p:nvSpPr>
          <p:spPr bwMode="auto">
            <a:xfrm>
              <a:off x="5426075" y="670718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88"/>
            <p:cNvSpPr>
              <a:spLocks/>
            </p:cNvSpPr>
            <p:nvPr/>
          </p:nvSpPr>
          <p:spPr bwMode="auto">
            <a:xfrm>
              <a:off x="7253287" y="558482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89"/>
            <p:cNvSpPr>
              <a:spLocks/>
            </p:cNvSpPr>
            <p:nvPr/>
          </p:nvSpPr>
          <p:spPr bwMode="auto">
            <a:xfrm>
              <a:off x="8218487" y="563721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90"/>
            <p:cNvSpPr>
              <a:spLocks/>
            </p:cNvSpPr>
            <p:nvPr/>
          </p:nvSpPr>
          <p:spPr bwMode="auto">
            <a:xfrm>
              <a:off x="5192712" y="6899275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91"/>
            <p:cNvSpPr>
              <a:spLocks/>
            </p:cNvSpPr>
            <p:nvPr/>
          </p:nvSpPr>
          <p:spPr bwMode="auto">
            <a:xfrm>
              <a:off x="5330825" y="4662487"/>
              <a:ext cx="153988" cy="152400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92"/>
            <p:cNvSpPr>
              <a:spLocks/>
            </p:cNvSpPr>
            <p:nvPr/>
          </p:nvSpPr>
          <p:spPr bwMode="auto">
            <a:xfrm>
              <a:off x="5894387" y="530701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93"/>
            <p:cNvSpPr>
              <a:spLocks/>
            </p:cNvSpPr>
            <p:nvPr/>
          </p:nvSpPr>
          <p:spPr bwMode="auto">
            <a:xfrm>
              <a:off x="6783387" y="5795962"/>
              <a:ext cx="153988" cy="152400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94"/>
            <p:cNvSpPr>
              <a:spLocks/>
            </p:cNvSpPr>
            <p:nvPr/>
          </p:nvSpPr>
          <p:spPr bwMode="auto">
            <a:xfrm>
              <a:off x="6964362" y="5997575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95"/>
            <p:cNvSpPr>
              <a:spLocks/>
            </p:cNvSpPr>
            <p:nvPr/>
          </p:nvSpPr>
          <p:spPr bwMode="auto">
            <a:xfrm>
              <a:off x="6604000" y="525462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96"/>
            <p:cNvSpPr>
              <a:spLocks/>
            </p:cNvSpPr>
            <p:nvPr/>
          </p:nvSpPr>
          <p:spPr bwMode="auto">
            <a:xfrm>
              <a:off x="7475537" y="5700712"/>
              <a:ext cx="152400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97"/>
            <p:cNvSpPr>
              <a:spLocks/>
            </p:cNvSpPr>
            <p:nvPr/>
          </p:nvSpPr>
          <p:spPr bwMode="auto">
            <a:xfrm>
              <a:off x="7666037" y="5529262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98"/>
            <p:cNvSpPr>
              <a:spLocks/>
            </p:cNvSpPr>
            <p:nvPr/>
          </p:nvSpPr>
          <p:spPr bwMode="auto">
            <a:xfrm>
              <a:off x="7602537" y="6126162"/>
              <a:ext cx="153988" cy="152400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99"/>
            <p:cNvSpPr>
              <a:spLocks/>
            </p:cNvSpPr>
            <p:nvPr/>
          </p:nvSpPr>
          <p:spPr bwMode="auto">
            <a:xfrm>
              <a:off x="5511800" y="590073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00"/>
            <p:cNvSpPr>
              <a:spLocks/>
            </p:cNvSpPr>
            <p:nvPr/>
          </p:nvSpPr>
          <p:spPr bwMode="auto">
            <a:xfrm>
              <a:off x="3311525" y="7378700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01"/>
            <p:cNvSpPr>
              <a:spLocks/>
            </p:cNvSpPr>
            <p:nvPr/>
          </p:nvSpPr>
          <p:spPr bwMode="auto">
            <a:xfrm>
              <a:off x="3079750" y="8377237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02"/>
            <p:cNvSpPr>
              <a:spLocks/>
            </p:cNvSpPr>
            <p:nvPr/>
          </p:nvSpPr>
          <p:spPr bwMode="auto">
            <a:xfrm>
              <a:off x="8829675" y="7326312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03"/>
            <p:cNvSpPr>
              <a:spLocks/>
            </p:cNvSpPr>
            <p:nvPr/>
          </p:nvSpPr>
          <p:spPr bwMode="auto">
            <a:xfrm>
              <a:off x="8243887" y="8228012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04"/>
            <p:cNvSpPr>
              <a:spLocks/>
            </p:cNvSpPr>
            <p:nvPr/>
          </p:nvSpPr>
          <p:spPr bwMode="auto">
            <a:xfrm>
              <a:off x="8094662" y="8451850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05"/>
            <p:cNvSpPr>
              <a:spLocks/>
            </p:cNvSpPr>
            <p:nvPr/>
          </p:nvSpPr>
          <p:spPr bwMode="auto">
            <a:xfrm>
              <a:off x="9115425" y="6951662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06"/>
            <p:cNvSpPr>
              <a:spLocks/>
            </p:cNvSpPr>
            <p:nvPr/>
          </p:nvSpPr>
          <p:spPr bwMode="auto">
            <a:xfrm>
              <a:off x="8785225" y="7837487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07"/>
            <p:cNvSpPr>
              <a:spLocks/>
            </p:cNvSpPr>
            <p:nvPr/>
          </p:nvSpPr>
          <p:spPr bwMode="auto">
            <a:xfrm>
              <a:off x="9280525" y="6891337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08"/>
            <p:cNvSpPr>
              <a:spLocks/>
            </p:cNvSpPr>
            <p:nvPr/>
          </p:nvSpPr>
          <p:spPr bwMode="auto">
            <a:xfrm>
              <a:off x="4108450" y="8640762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09"/>
            <p:cNvSpPr>
              <a:spLocks/>
            </p:cNvSpPr>
            <p:nvPr/>
          </p:nvSpPr>
          <p:spPr bwMode="auto">
            <a:xfrm>
              <a:off x="5657850" y="6688137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10"/>
            <p:cNvSpPr>
              <a:spLocks/>
            </p:cNvSpPr>
            <p:nvPr/>
          </p:nvSpPr>
          <p:spPr bwMode="auto">
            <a:xfrm>
              <a:off x="5756275" y="629443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11"/>
            <p:cNvSpPr>
              <a:spLocks/>
            </p:cNvSpPr>
            <p:nvPr/>
          </p:nvSpPr>
          <p:spPr bwMode="auto">
            <a:xfrm>
              <a:off x="6051550" y="60610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12"/>
            <p:cNvSpPr>
              <a:spLocks/>
            </p:cNvSpPr>
            <p:nvPr/>
          </p:nvSpPr>
          <p:spPr bwMode="auto">
            <a:xfrm>
              <a:off x="6307137" y="7758112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13"/>
            <p:cNvSpPr>
              <a:spLocks/>
            </p:cNvSpPr>
            <p:nvPr/>
          </p:nvSpPr>
          <p:spPr bwMode="auto">
            <a:xfrm>
              <a:off x="3335337" y="86518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14"/>
            <p:cNvSpPr>
              <a:spLocks/>
            </p:cNvSpPr>
            <p:nvPr/>
          </p:nvSpPr>
          <p:spPr bwMode="auto">
            <a:xfrm>
              <a:off x="5151437" y="47783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15"/>
            <p:cNvSpPr>
              <a:spLocks/>
            </p:cNvSpPr>
            <p:nvPr/>
          </p:nvSpPr>
          <p:spPr bwMode="auto">
            <a:xfrm>
              <a:off x="974725" y="6267450"/>
              <a:ext cx="247650" cy="252413"/>
            </a:xfrm>
            <a:custGeom>
              <a:avLst/>
              <a:gdLst>
                <a:gd name="T0" fmla="*/ 11 w 66"/>
                <a:gd name="T1" fmla="*/ 12 h 67"/>
                <a:gd name="T2" fmla="*/ 54 w 66"/>
                <a:gd name="T3" fmla="*/ 12 h 67"/>
                <a:gd name="T4" fmla="*/ 54 w 66"/>
                <a:gd name="T5" fmla="*/ 55 h 67"/>
                <a:gd name="T6" fmla="*/ 11 w 66"/>
                <a:gd name="T7" fmla="*/ 55 h 67"/>
                <a:gd name="T8" fmla="*/ 11 w 66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11" y="12"/>
                  </a:moveTo>
                  <a:cubicBezTo>
                    <a:pt x="23" y="0"/>
                    <a:pt x="42" y="0"/>
                    <a:pt x="54" y="12"/>
                  </a:cubicBezTo>
                  <a:cubicBezTo>
                    <a:pt x="66" y="24"/>
                    <a:pt x="66" y="43"/>
                    <a:pt x="54" y="55"/>
                  </a:cubicBezTo>
                  <a:cubicBezTo>
                    <a:pt x="42" y="67"/>
                    <a:pt x="23" y="67"/>
                    <a:pt x="11" y="55"/>
                  </a:cubicBezTo>
                  <a:cubicBezTo>
                    <a:pt x="0" y="43"/>
                    <a:pt x="0" y="24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16"/>
            <p:cNvSpPr>
              <a:spLocks/>
            </p:cNvSpPr>
            <p:nvPr/>
          </p:nvSpPr>
          <p:spPr bwMode="auto">
            <a:xfrm>
              <a:off x="1019175" y="6316662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17"/>
            <p:cNvSpPr>
              <a:spLocks/>
            </p:cNvSpPr>
            <p:nvPr/>
          </p:nvSpPr>
          <p:spPr bwMode="auto">
            <a:xfrm>
              <a:off x="4321175" y="7018337"/>
              <a:ext cx="698500" cy="436563"/>
            </a:xfrm>
            <a:custGeom>
              <a:avLst/>
              <a:gdLst>
                <a:gd name="T0" fmla="*/ 0 w 440"/>
                <a:gd name="T1" fmla="*/ 275 h 275"/>
                <a:gd name="T2" fmla="*/ 275 w 440"/>
                <a:gd name="T3" fmla="*/ 0 h 275"/>
                <a:gd name="T4" fmla="*/ 440 w 440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275">
                  <a:moveTo>
                    <a:pt x="0" y="275"/>
                  </a:moveTo>
                  <a:lnTo>
                    <a:pt x="275" y="0"/>
                  </a:lnTo>
                  <a:lnTo>
                    <a:pt x="44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18"/>
            <p:cNvSpPr>
              <a:spLocks/>
            </p:cNvSpPr>
            <p:nvPr/>
          </p:nvSpPr>
          <p:spPr bwMode="auto">
            <a:xfrm>
              <a:off x="4978400" y="6943725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19"/>
            <p:cNvSpPr>
              <a:spLocks/>
            </p:cNvSpPr>
            <p:nvPr/>
          </p:nvSpPr>
          <p:spPr bwMode="auto">
            <a:xfrm>
              <a:off x="4235450" y="7386637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20"/>
            <p:cNvSpPr>
              <a:spLocks/>
            </p:cNvSpPr>
            <p:nvPr/>
          </p:nvSpPr>
          <p:spPr bwMode="auto">
            <a:xfrm>
              <a:off x="4433887" y="7097712"/>
              <a:ext cx="247650" cy="247650"/>
            </a:xfrm>
            <a:custGeom>
              <a:avLst/>
              <a:gdLst>
                <a:gd name="T0" fmla="*/ 11 w 66"/>
                <a:gd name="T1" fmla="*/ 11 h 66"/>
                <a:gd name="T2" fmla="*/ 54 w 66"/>
                <a:gd name="T3" fmla="*/ 11 h 66"/>
                <a:gd name="T4" fmla="*/ 54 w 66"/>
                <a:gd name="T5" fmla="*/ 54 h 66"/>
                <a:gd name="T6" fmla="*/ 11 w 66"/>
                <a:gd name="T7" fmla="*/ 54 h 66"/>
                <a:gd name="T8" fmla="*/ 11 w 66"/>
                <a:gd name="T9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11" y="11"/>
                  </a:moveTo>
                  <a:cubicBezTo>
                    <a:pt x="23" y="0"/>
                    <a:pt x="42" y="0"/>
                    <a:pt x="54" y="11"/>
                  </a:cubicBezTo>
                  <a:cubicBezTo>
                    <a:pt x="66" y="23"/>
                    <a:pt x="66" y="42"/>
                    <a:pt x="54" y="54"/>
                  </a:cubicBezTo>
                  <a:cubicBezTo>
                    <a:pt x="42" y="66"/>
                    <a:pt x="23" y="66"/>
                    <a:pt x="11" y="54"/>
                  </a:cubicBezTo>
                  <a:cubicBezTo>
                    <a:pt x="0" y="42"/>
                    <a:pt x="0" y="23"/>
                    <a:pt x="11" y="11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21"/>
            <p:cNvSpPr>
              <a:spLocks/>
            </p:cNvSpPr>
            <p:nvPr/>
          </p:nvSpPr>
          <p:spPr bwMode="auto">
            <a:xfrm>
              <a:off x="4479925" y="7142162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22"/>
            <p:cNvSpPr>
              <a:spLocks/>
            </p:cNvSpPr>
            <p:nvPr/>
          </p:nvSpPr>
          <p:spPr bwMode="auto">
            <a:xfrm>
              <a:off x="2719387" y="2825750"/>
              <a:ext cx="828675" cy="219075"/>
            </a:xfrm>
            <a:custGeom>
              <a:avLst/>
              <a:gdLst>
                <a:gd name="T0" fmla="*/ 522 w 522"/>
                <a:gd name="T1" fmla="*/ 135 h 138"/>
                <a:gd name="T2" fmla="*/ 135 w 522"/>
                <a:gd name="T3" fmla="*/ 138 h 138"/>
                <a:gd name="T4" fmla="*/ 0 w 522"/>
                <a:gd name="T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2" h="138">
                  <a:moveTo>
                    <a:pt x="522" y="135"/>
                  </a:moveTo>
                  <a:lnTo>
                    <a:pt x="135" y="138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Oval 223"/>
            <p:cNvSpPr>
              <a:spLocks noChangeArrowheads="1"/>
            </p:cNvSpPr>
            <p:nvPr/>
          </p:nvSpPr>
          <p:spPr bwMode="auto">
            <a:xfrm>
              <a:off x="2647950" y="2767012"/>
              <a:ext cx="142875" cy="138113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Oval 224"/>
            <p:cNvSpPr>
              <a:spLocks noChangeArrowheads="1"/>
            </p:cNvSpPr>
            <p:nvPr/>
          </p:nvSpPr>
          <p:spPr bwMode="auto">
            <a:xfrm>
              <a:off x="3489325" y="2976562"/>
              <a:ext cx="141288" cy="138113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25"/>
            <p:cNvSpPr>
              <a:spLocks/>
            </p:cNvSpPr>
            <p:nvPr/>
          </p:nvSpPr>
          <p:spPr bwMode="auto">
            <a:xfrm>
              <a:off x="3101975" y="2932112"/>
              <a:ext cx="225425" cy="228600"/>
            </a:xfrm>
            <a:custGeom>
              <a:avLst/>
              <a:gdLst>
                <a:gd name="T0" fmla="*/ 30 w 60"/>
                <a:gd name="T1" fmla="*/ 61 h 61"/>
                <a:gd name="T2" fmla="*/ 0 w 60"/>
                <a:gd name="T3" fmla="*/ 30 h 61"/>
                <a:gd name="T4" fmla="*/ 30 w 60"/>
                <a:gd name="T5" fmla="*/ 0 h 61"/>
                <a:gd name="T6" fmla="*/ 60 w 60"/>
                <a:gd name="T7" fmla="*/ 30 h 61"/>
                <a:gd name="T8" fmla="*/ 30 w 6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1">
                  <a:moveTo>
                    <a:pt x="30" y="61"/>
                  </a:moveTo>
                  <a:cubicBezTo>
                    <a:pt x="13" y="61"/>
                    <a:pt x="0" y="47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7"/>
                    <a:pt x="47" y="61"/>
                    <a:pt x="30" y="61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Oval 226"/>
            <p:cNvSpPr>
              <a:spLocks noChangeArrowheads="1"/>
            </p:cNvSpPr>
            <p:nvPr/>
          </p:nvSpPr>
          <p:spPr bwMode="auto">
            <a:xfrm>
              <a:off x="3143250" y="2976562"/>
              <a:ext cx="142875" cy="138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27"/>
            <p:cNvSpPr>
              <a:spLocks/>
            </p:cNvSpPr>
            <p:nvPr/>
          </p:nvSpPr>
          <p:spPr bwMode="auto">
            <a:xfrm>
              <a:off x="8135937" y="525462"/>
              <a:ext cx="3497263" cy="3978275"/>
            </a:xfrm>
            <a:custGeom>
              <a:avLst/>
              <a:gdLst>
                <a:gd name="T0" fmla="*/ 0 w 2203"/>
                <a:gd name="T1" fmla="*/ 2504 h 2506"/>
                <a:gd name="T2" fmla="*/ 163 w 2203"/>
                <a:gd name="T3" fmla="*/ 2506 h 2506"/>
                <a:gd name="T4" fmla="*/ 399 w 2203"/>
                <a:gd name="T5" fmla="*/ 2270 h 2506"/>
                <a:gd name="T6" fmla="*/ 399 w 2203"/>
                <a:gd name="T7" fmla="*/ 1804 h 2506"/>
                <a:gd name="T8" fmla="*/ 2203 w 2203"/>
                <a:gd name="T9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3" h="2506">
                  <a:moveTo>
                    <a:pt x="0" y="2504"/>
                  </a:moveTo>
                  <a:lnTo>
                    <a:pt x="163" y="2506"/>
                  </a:lnTo>
                  <a:lnTo>
                    <a:pt x="399" y="2270"/>
                  </a:lnTo>
                  <a:lnTo>
                    <a:pt x="399" y="1804"/>
                  </a:lnTo>
                  <a:lnTo>
                    <a:pt x="220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28"/>
            <p:cNvSpPr>
              <a:spLocks/>
            </p:cNvSpPr>
            <p:nvPr/>
          </p:nvSpPr>
          <p:spPr bwMode="auto">
            <a:xfrm>
              <a:off x="8023225" y="4429125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8 w 41"/>
                <a:gd name="T3" fmla="*/ 34 h 41"/>
                <a:gd name="T4" fmla="*/ 8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29"/>
            <p:cNvSpPr>
              <a:spLocks/>
            </p:cNvSpPr>
            <p:nvPr/>
          </p:nvSpPr>
          <p:spPr bwMode="auto">
            <a:xfrm>
              <a:off x="7404100" y="252412"/>
              <a:ext cx="4278313" cy="4368800"/>
            </a:xfrm>
            <a:custGeom>
              <a:avLst/>
              <a:gdLst>
                <a:gd name="T0" fmla="*/ 0 w 2695"/>
                <a:gd name="T1" fmla="*/ 2747 h 2752"/>
                <a:gd name="T2" fmla="*/ 163 w 2695"/>
                <a:gd name="T3" fmla="*/ 2752 h 2752"/>
                <a:gd name="T4" fmla="*/ 439 w 2695"/>
                <a:gd name="T5" fmla="*/ 2475 h 2752"/>
                <a:gd name="T6" fmla="*/ 584 w 2695"/>
                <a:gd name="T7" fmla="*/ 2477 h 2752"/>
                <a:gd name="T8" fmla="*/ 785 w 2695"/>
                <a:gd name="T9" fmla="*/ 2276 h 2752"/>
                <a:gd name="T10" fmla="*/ 785 w 2695"/>
                <a:gd name="T11" fmla="*/ 1910 h 2752"/>
                <a:gd name="T12" fmla="*/ 2695 w 2695"/>
                <a:gd name="T13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5" h="2752">
                  <a:moveTo>
                    <a:pt x="0" y="2747"/>
                  </a:moveTo>
                  <a:lnTo>
                    <a:pt x="163" y="2752"/>
                  </a:lnTo>
                  <a:lnTo>
                    <a:pt x="439" y="2475"/>
                  </a:lnTo>
                  <a:lnTo>
                    <a:pt x="584" y="2477"/>
                  </a:lnTo>
                  <a:lnTo>
                    <a:pt x="785" y="2276"/>
                  </a:lnTo>
                  <a:lnTo>
                    <a:pt x="785" y="1910"/>
                  </a:lnTo>
                  <a:lnTo>
                    <a:pt x="269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30"/>
            <p:cNvSpPr>
              <a:spLocks/>
            </p:cNvSpPr>
            <p:nvPr/>
          </p:nvSpPr>
          <p:spPr bwMode="auto">
            <a:xfrm>
              <a:off x="7291387" y="4549775"/>
              <a:ext cx="153988" cy="153988"/>
            </a:xfrm>
            <a:custGeom>
              <a:avLst/>
              <a:gdLst>
                <a:gd name="T0" fmla="*/ 34 w 41"/>
                <a:gd name="T1" fmla="*/ 33 h 41"/>
                <a:gd name="T2" fmla="*/ 8 w 41"/>
                <a:gd name="T3" fmla="*/ 33 h 41"/>
                <a:gd name="T4" fmla="*/ 8 w 41"/>
                <a:gd name="T5" fmla="*/ 7 h 41"/>
                <a:gd name="T6" fmla="*/ 34 w 41"/>
                <a:gd name="T7" fmla="*/ 7 h 41"/>
                <a:gd name="T8" fmla="*/ 34 w 41"/>
                <a:gd name="T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3"/>
                  </a:move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31"/>
            <p:cNvSpPr>
              <a:spLocks/>
            </p:cNvSpPr>
            <p:nvPr/>
          </p:nvSpPr>
          <p:spPr bwMode="auto">
            <a:xfrm>
              <a:off x="7740650" y="4297362"/>
              <a:ext cx="252413" cy="252413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32"/>
            <p:cNvSpPr>
              <a:spLocks/>
            </p:cNvSpPr>
            <p:nvPr/>
          </p:nvSpPr>
          <p:spPr bwMode="auto">
            <a:xfrm>
              <a:off x="7789862" y="4346575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7 h 41"/>
                <a:gd name="T6" fmla="*/ 34 w 41"/>
                <a:gd name="T7" fmla="*/ 7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33"/>
            <p:cNvSpPr>
              <a:spLocks/>
            </p:cNvSpPr>
            <p:nvPr/>
          </p:nvSpPr>
          <p:spPr bwMode="auto">
            <a:xfrm>
              <a:off x="8851900" y="7075487"/>
              <a:ext cx="252413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34"/>
            <p:cNvSpPr>
              <a:spLocks/>
            </p:cNvSpPr>
            <p:nvPr/>
          </p:nvSpPr>
          <p:spPr bwMode="auto">
            <a:xfrm>
              <a:off x="8901112" y="7123112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7 h 41"/>
                <a:gd name="T6" fmla="*/ 34 w 41"/>
                <a:gd name="T7" fmla="*/ 7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35"/>
            <p:cNvSpPr>
              <a:spLocks/>
            </p:cNvSpPr>
            <p:nvPr/>
          </p:nvSpPr>
          <p:spPr bwMode="auto">
            <a:xfrm>
              <a:off x="9010650" y="5626100"/>
              <a:ext cx="2679700" cy="2717800"/>
            </a:xfrm>
            <a:custGeom>
              <a:avLst/>
              <a:gdLst>
                <a:gd name="T0" fmla="*/ 1688 w 1688"/>
                <a:gd name="T1" fmla="*/ 0 h 1712"/>
                <a:gd name="T2" fmla="*/ 758 w 1688"/>
                <a:gd name="T3" fmla="*/ 929 h 1712"/>
                <a:gd name="T4" fmla="*/ 560 w 1688"/>
                <a:gd name="T5" fmla="*/ 927 h 1712"/>
                <a:gd name="T6" fmla="*/ 101 w 1688"/>
                <a:gd name="T7" fmla="*/ 1386 h 1712"/>
                <a:gd name="T8" fmla="*/ 104 w 1688"/>
                <a:gd name="T9" fmla="*/ 1490 h 1712"/>
                <a:gd name="T10" fmla="*/ 2 w 1688"/>
                <a:gd name="T11" fmla="*/ 1594 h 1712"/>
                <a:gd name="T12" fmla="*/ 0 w 1688"/>
                <a:gd name="T13" fmla="*/ 1662 h 1712"/>
                <a:gd name="T14" fmla="*/ 49 w 1688"/>
                <a:gd name="T15" fmla="*/ 1712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8" h="1712">
                  <a:moveTo>
                    <a:pt x="1688" y="0"/>
                  </a:moveTo>
                  <a:lnTo>
                    <a:pt x="758" y="929"/>
                  </a:lnTo>
                  <a:lnTo>
                    <a:pt x="560" y="927"/>
                  </a:lnTo>
                  <a:lnTo>
                    <a:pt x="101" y="1386"/>
                  </a:lnTo>
                  <a:lnTo>
                    <a:pt x="104" y="1490"/>
                  </a:lnTo>
                  <a:lnTo>
                    <a:pt x="2" y="1594"/>
                  </a:lnTo>
                  <a:lnTo>
                    <a:pt x="0" y="1662"/>
                  </a:lnTo>
                  <a:lnTo>
                    <a:pt x="49" y="171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236"/>
            <p:cNvSpPr>
              <a:spLocks/>
            </p:cNvSpPr>
            <p:nvPr/>
          </p:nvSpPr>
          <p:spPr bwMode="auto">
            <a:xfrm>
              <a:off x="9299575" y="5678487"/>
              <a:ext cx="2443163" cy="2503488"/>
            </a:xfrm>
            <a:custGeom>
              <a:avLst/>
              <a:gdLst>
                <a:gd name="T0" fmla="*/ 47 w 1539"/>
                <a:gd name="T1" fmla="*/ 1577 h 1577"/>
                <a:gd name="T2" fmla="*/ 0 w 1539"/>
                <a:gd name="T3" fmla="*/ 1530 h 1577"/>
                <a:gd name="T4" fmla="*/ 4 w 1539"/>
                <a:gd name="T5" fmla="*/ 1348 h 1577"/>
                <a:gd name="T6" fmla="*/ 217 w 1539"/>
                <a:gd name="T7" fmla="*/ 1135 h 1577"/>
                <a:gd name="T8" fmla="*/ 463 w 1539"/>
                <a:gd name="T9" fmla="*/ 1142 h 1577"/>
                <a:gd name="T10" fmla="*/ 508 w 1539"/>
                <a:gd name="T11" fmla="*/ 1097 h 1577"/>
                <a:gd name="T12" fmla="*/ 508 w 1539"/>
                <a:gd name="T13" fmla="*/ 1031 h 1577"/>
                <a:gd name="T14" fmla="*/ 1539 w 1539"/>
                <a:gd name="T15" fmla="*/ 0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9" h="1577">
                  <a:moveTo>
                    <a:pt x="47" y="1577"/>
                  </a:moveTo>
                  <a:lnTo>
                    <a:pt x="0" y="1530"/>
                  </a:lnTo>
                  <a:lnTo>
                    <a:pt x="4" y="1348"/>
                  </a:lnTo>
                  <a:lnTo>
                    <a:pt x="217" y="1135"/>
                  </a:lnTo>
                  <a:lnTo>
                    <a:pt x="463" y="1142"/>
                  </a:lnTo>
                  <a:lnTo>
                    <a:pt x="508" y="1097"/>
                  </a:lnTo>
                  <a:lnTo>
                    <a:pt x="508" y="1031"/>
                  </a:lnTo>
                  <a:lnTo>
                    <a:pt x="153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37"/>
            <p:cNvSpPr>
              <a:spLocks/>
            </p:cNvSpPr>
            <p:nvPr/>
          </p:nvSpPr>
          <p:spPr bwMode="auto">
            <a:xfrm>
              <a:off x="9536112" y="5730875"/>
              <a:ext cx="2259013" cy="2390775"/>
            </a:xfrm>
            <a:custGeom>
              <a:avLst/>
              <a:gdLst>
                <a:gd name="T0" fmla="*/ 0 w 1423"/>
                <a:gd name="T1" fmla="*/ 1506 h 1506"/>
                <a:gd name="T2" fmla="*/ 399 w 1423"/>
                <a:gd name="T3" fmla="*/ 1104 h 1506"/>
                <a:gd name="T4" fmla="*/ 397 w 1423"/>
                <a:gd name="T5" fmla="*/ 1026 h 1506"/>
                <a:gd name="T6" fmla="*/ 1423 w 1423"/>
                <a:gd name="T7" fmla="*/ 0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3" h="1506">
                  <a:moveTo>
                    <a:pt x="0" y="1506"/>
                  </a:moveTo>
                  <a:lnTo>
                    <a:pt x="399" y="1104"/>
                  </a:lnTo>
                  <a:lnTo>
                    <a:pt x="397" y="1026"/>
                  </a:lnTo>
                  <a:lnTo>
                    <a:pt x="142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238"/>
            <p:cNvSpPr>
              <a:spLocks/>
            </p:cNvSpPr>
            <p:nvPr/>
          </p:nvSpPr>
          <p:spPr bwMode="auto">
            <a:xfrm>
              <a:off x="9085262" y="5765800"/>
              <a:ext cx="2743200" cy="2795588"/>
            </a:xfrm>
            <a:custGeom>
              <a:avLst/>
              <a:gdLst>
                <a:gd name="T0" fmla="*/ 0 w 1728"/>
                <a:gd name="T1" fmla="*/ 1761 h 1761"/>
                <a:gd name="T2" fmla="*/ 127 w 1728"/>
                <a:gd name="T3" fmla="*/ 1761 h 1761"/>
                <a:gd name="T4" fmla="*/ 745 w 1728"/>
                <a:gd name="T5" fmla="*/ 1142 h 1761"/>
                <a:gd name="T6" fmla="*/ 742 w 1728"/>
                <a:gd name="T7" fmla="*/ 985 h 1761"/>
                <a:gd name="T8" fmla="*/ 1728 w 1728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8" h="1761">
                  <a:moveTo>
                    <a:pt x="0" y="1761"/>
                  </a:moveTo>
                  <a:lnTo>
                    <a:pt x="127" y="1761"/>
                  </a:lnTo>
                  <a:lnTo>
                    <a:pt x="745" y="1142"/>
                  </a:lnTo>
                  <a:lnTo>
                    <a:pt x="742" y="985"/>
                  </a:lnTo>
                  <a:lnTo>
                    <a:pt x="172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39"/>
            <p:cNvSpPr>
              <a:spLocks/>
            </p:cNvSpPr>
            <p:nvPr/>
          </p:nvSpPr>
          <p:spPr bwMode="auto">
            <a:xfrm>
              <a:off x="8513762" y="5795962"/>
              <a:ext cx="3344863" cy="3662363"/>
            </a:xfrm>
            <a:custGeom>
              <a:avLst/>
              <a:gdLst>
                <a:gd name="T0" fmla="*/ 0 w 2107"/>
                <a:gd name="T1" fmla="*/ 2307 h 2307"/>
                <a:gd name="T2" fmla="*/ 156 w 2107"/>
                <a:gd name="T3" fmla="*/ 2151 h 2307"/>
                <a:gd name="T4" fmla="*/ 161 w 2107"/>
                <a:gd name="T5" fmla="*/ 1959 h 2307"/>
                <a:gd name="T6" fmla="*/ 279 w 2107"/>
                <a:gd name="T7" fmla="*/ 1841 h 2307"/>
                <a:gd name="T8" fmla="*/ 445 w 2107"/>
                <a:gd name="T9" fmla="*/ 1851 h 2307"/>
                <a:gd name="T10" fmla="*/ 1147 w 2107"/>
                <a:gd name="T11" fmla="*/ 1146 h 2307"/>
                <a:gd name="T12" fmla="*/ 1145 w 2107"/>
                <a:gd name="T13" fmla="*/ 964 h 2307"/>
                <a:gd name="T14" fmla="*/ 2107 w 2107"/>
                <a:gd name="T15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7" h="2307">
                  <a:moveTo>
                    <a:pt x="0" y="2307"/>
                  </a:moveTo>
                  <a:lnTo>
                    <a:pt x="156" y="2151"/>
                  </a:lnTo>
                  <a:lnTo>
                    <a:pt x="161" y="1959"/>
                  </a:lnTo>
                  <a:lnTo>
                    <a:pt x="279" y="1841"/>
                  </a:lnTo>
                  <a:lnTo>
                    <a:pt x="445" y="1851"/>
                  </a:lnTo>
                  <a:lnTo>
                    <a:pt x="1147" y="1146"/>
                  </a:lnTo>
                  <a:lnTo>
                    <a:pt x="1145" y="964"/>
                  </a:lnTo>
                  <a:lnTo>
                    <a:pt x="210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240"/>
            <p:cNvSpPr>
              <a:spLocks/>
            </p:cNvSpPr>
            <p:nvPr/>
          </p:nvSpPr>
          <p:spPr bwMode="auto">
            <a:xfrm>
              <a:off x="8378825" y="5837237"/>
              <a:ext cx="3524250" cy="3865563"/>
            </a:xfrm>
            <a:custGeom>
              <a:avLst/>
              <a:gdLst>
                <a:gd name="T0" fmla="*/ 2220 w 2220"/>
                <a:gd name="T1" fmla="*/ 0 h 2435"/>
                <a:gd name="T2" fmla="*/ 1256 w 2220"/>
                <a:gd name="T3" fmla="*/ 964 h 2435"/>
                <a:gd name="T4" fmla="*/ 1261 w 2220"/>
                <a:gd name="T5" fmla="*/ 1149 h 2435"/>
                <a:gd name="T6" fmla="*/ 556 w 2220"/>
                <a:gd name="T7" fmla="*/ 1851 h 2435"/>
                <a:gd name="T8" fmla="*/ 398 w 2220"/>
                <a:gd name="T9" fmla="*/ 1848 h 2435"/>
                <a:gd name="T10" fmla="*/ 279 w 2220"/>
                <a:gd name="T11" fmla="*/ 1969 h 2435"/>
                <a:gd name="T12" fmla="*/ 275 w 2220"/>
                <a:gd name="T13" fmla="*/ 2158 h 2435"/>
                <a:gd name="T14" fmla="*/ 0 w 2220"/>
                <a:gd name="T15" fmla="*/ 2435 h 2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0" h="2435">
                  <a:moveTo>
                    <a:pt x="2220" y="0"/>
                  </a:moveTo>
                  <a:lnTo>
                    <a:pt x="1256" y="964"/>
                  </a:lnTo>
                  <a:lnTo>
                    <a:pt x="1261" y="1149"/>
                  </a:lnTo>
                  <a:lnTo>
                    <a:pt x="556" y="1851"/>
                  </a:lnTo>
                  <a:lnTo>
                    <a:pt x="398" y="1848"/>
                  </a:lnTo>
                  <a:lnTo>
                    <a:pt x="279" y="1969"/>
                  </a:lnTo>
                  <a:lnTo>
                    <a:pt x="275" y="2158"/>
                  </a:lnTo>
                  <a:lnTo>
                    <a:pt x="0" y="243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42"/>
            <p:cNvSpPr>
              <a:spLocks/>
            </p:cNvSpPr>
            <p:nvPr/>
          </p:nvSpPr>
          <p:spPr bwMode="auto">
            <a:xfrm>
              <a:off x="7764463" y="5892800"/>
              <a:ext cx="4192588" cy="4506913"/>
            </a:xfrm>
            <a:custGeom>
              <a:avLst/>
              <a:gdLst>
                <a:gd name="T0" fmla="*/ 0 w 2641"/>
                <a:gd name="T1" fmla="*/ 2839 h 2839"/>
                <a:gd name="T2" fmla="*/ 690 w 2641"/>
                <a:gd name="T3" fmla="*/ 2149 h 2839"/>
                <a:gd name="T4" fmla="*/ 692 w 2641"/>
                <a:gd name="T5" fmla="*/ 1960 h 2839"/>
                <a:gd name="T6" fmla="*/ 811 w 2641"/>
                <a:gd name="T7" fmla="*/ 1842 h 2839"/>
                <a:gd name="T8" fmla="*/ 976 w 2641"/>
                <a:gd name="T9" fmla="*/ 1849 h 2839"/>
                <a:gd name="T10" fmla="*/ 1681 w 2641"/>
                <a:gd name="T11" fmla="*/ 1147 h 2839"/>
                <a:gd name="T12" fmla="*/ 1676 w 2641"/>
                <a:gd name="T13" fmla="*/ 962 h 2839"/>
                <a:gd name="T14" fmla="*/ 2641 w 2641"/>
                <a:gd name="T15" fmla="*/ 0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1" h="2839">
                  <a:moveTo>
                    <a:pt x="0" y="2839"/>
                  </a:moveTo>
                  <a:lnTo>
                    <a:pt x="690" y="2149"/>
                  </a:lnTo>
                  <a:lnTo>
                    <a:pt x="692" y="1960"/>
                  </a:lnTo>
                  <a:lnTo>
                    <a:pt x="811" y="1842"/>
                  </a:lnTo>
                  <a:lnTo>
                    <a:pt x="976" y="1849"/>
                  </a:lnTo>
                  <a:lnTo>
                    <a:pt x="1681" y="1147"/>
                  </a:lnTo>
                  <a:lnTo>
                    <a:pt x="1676" y="962"/>
                  </a:lnTo>
                  <a:lnTo>
                    <a:pt x="264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43"/>
            <p:cNvSpPr>
              <a:spLocks/>
            </p:cNvSpPr>
            <p:nvPr/>
          </p:nvSpPr>
          <p:spPr bwMode="auto">
            <a:xfrm>
              <a:off x="9039225" y="5945187"/>
              <a:ext cx="2970213" cy="3119438"/>
            </a:xfrm>
            <a:custGeom>
              <a:avLst/>
              <a:gdLst>
                <a:gd name="T0" fmla="*/ 1871 w 1871"/>
                <a:gd name="T1" fmla="*/ 0 h 1965"/>
                <a:gd name="T2" fmla="*/ 906 w 1871"/>
                <a:gd name="T3" fmla="*/ 962 h 1965"/>
                <a:gd name="T4" fmla="*/ 904 w 1871"/>
                <a:gd name="T5" fmla="*/ 1140 h 1965"/>
                <a:gd name="T6" fmla="*/ 81 w 1871"/>
                <a:gd name="T7" fmla="*/ 1962 h 1965"/>
                <a:gd name="T8" fmla="*/ 0 w 1871"/>
                <a:gd name="T9" fmla="*/ 1965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1" h="1965">
                  <a:moveTo>
                    <a:pt x="1871" y="0"/>
                  </a:moveTo>
                  <a:lnTo>
                    <a:pt x="906" y="962"/>
                  </a:lnTo>
                  <a:lnTo>
                    <a:pt x="904" y="1140"/>
                  </a:lnTo>
                  <a:lnTo>
                    <a:pt x="81" y="1962"/>
                  </a:lnTo>
                  <a:lnTo>
                    <a:pt x="0" y="196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44"/>
            <p:cNvSpPr>
              <a:spLocks/>
            </p:cNvSpPr>
            <p:nvPr/>
          </p:nvSpPr>
          <p:spPr bwMode="auto">
            <a:xfrm>
              <a:off x="9010650" y="8482012"/>
              <a:ext cx="152400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45"/>
            <p:cNvSpPr>
              <a:spLocks/>
            </p:cNvSpPr>
            <p:nvPr/>
          </p:nvSpPr>
          <p:spPr bwMode="auto">
            <a:xfrm>
              <a:off x="9294813" y="8107362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46"/>
            <p:cNvSpPr>
              <a:spLocks/>
            </p:cNvSpPr>
            <p:nvPr/>
          </p:nvSpPr>
          <p:spPr bwMode="auto">
            <a:xfrm>
              <a:off x="8964613" y="8993187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7"/>
            <p:cNvSpPr>
              <a:spLocks/>
            </p:cNvSpPr>
            <p:nvPr/>
          </p:nvSpPr>
          <p:spPr bwMode="auto">
            <a:xfrm>
              <a:off x="9459913" y="8047037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48"/>
            <p:cNvSpPr>
              <a:spLocks/>
            </p:cNvSpPr>
            <p:nvPr/>
          </p:nvSpPr>
          <p:spPr bwMode="auto">
            <a:xfrm>
              <a:off x="9032875" y="8231187"/>
              <a:ext cx="250825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49"/>
            <p:cNvSpPr>
              <a:spLocks/>
            </p:cNvSpPr>
            <p:nvPr/>
          </p:nvSpPr>
          <p:spPr bwMode="auto">
            <a:xfrm>
              <a:off x="9080500" y="8280400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7 h 41"/>
                <a:gd name="T6" fmla="*/ 34 w 41"/>
                <a:gd name="T7" fmla="*/ 7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50"/>
            <p:cNvSpPr>
              <a:spLocks/>
            </p:cNvSpPr>
            <p:nvPr/>
          </p:nvSpPr>
          <p:spPr bwMode="auto">
            <a:xfrm>
              <a:off x="8856663" y="4583112"/>
              <a:ext cx="250825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51"/>
            <p:cNvSpPr>
              <a:spLocks/>
            </p:cNvSpPr>
            <p:nvPr/>
          </p:nvSpPr>
          <p:spPr bwMode="auto">
            <a:xfrm>
              <a:off x="8904288" y="4632325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52"/>
            <p:cNvSpPr>
              <a:spLocks/>
            </p:cNvSpPr>
            <p:nvPr/>
          </p:nvSpPr>
          <p:spPr bwMode="auto">
            <a:xfrm>
              <a:off x="9217025" y="3967162"/>
              <a:ext cx="250825" cy="252413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53"/>
            <p:cNvSpPr>
              <a:spLocks/>
            </p:cNvSpPr>
            <p:nvPr/>
          </p:nvSpPr>
          <p:spPr bwMode="auto">
            <a:xfrm>
              <a:off x="9264650" y="4016375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54"/>
            <p:cNvSpPr>
              <a:spLocks/>
            </p:cNvSpPr>
            <p:nvPr/>
          </p:nvSpPr>
          <p:spPr bwMode="auto">
            <a:xfrm>
              <a:off x="7456488" y="5878512"/>
              <a:ext cx="250825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55"/>
            <p:cNvSpPr>
              <a:spLocks/>
            </p:cNvSpPr>
            <p:nvPr/>
          </p:nvSpPr>
          <p:spPr bwMode="auto">
            <a:xfrm>
              <a:off x="7504113" y="5926137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56"/>
            <p:cNvSpPr>
              <a:spLocks/>
            </p:cNvSpPr>
            <p:nvPr/>
          </p:nvSpPr>
          <p:spPr bwMode="auto">
            <a:xfrm>
              <a:off x="4783137" y="6002337"/>
              <a:ext cx="252413" cy="250825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57"/>
            <p:cNvSpPr>
              <a:spLocks/>
            </p:cNvSpPr>
            <p:nvPr/>
          </p:nvSpPr>
          <p:spPr bwMode="auto">
            <a:xfrm>
              <a:off x="4832350" y="604996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8"/>
            <p:cNvSpPr>
              <a:spLocks/>
            </p:cNvSpPr>
            <p:nvPr/>
          </p:nvSpPr>
          <p:spPr bwMode="auto">
            <a:xfrm>
              <a:off x="3360737" y="8275637"/>
              <a:ext cx="252413" cy="247650"/>
            </a:xfrm>
            <a:custGeom>
              <a:avLst/>
              <a:gdLst>
                <a:gd name="T0" fmla="*/ 12 w 67"/>
                <a:gd name="T1" fmla="*/ 11 h 66"/>
                <a:gd name="T2" fmla="*/ 55 w 67"/>
                <a:gd name="T3" fmla="*/ 11 h 66"/>
                <a:gd name="T4" fmla="*/ 55 w 67"/>
                <a:gd name="T5" fmla="*/ 54 h 66"/>
                <a:gd name="T6" fmla="*/ 12 w 67"/>
                <a:gd name="T7" fmla="*/ 54 h 66"/>
                <a:gd name="T8" fmla="*/ 12 w 67"/>
                <a:gd name="T9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12" y="11"/>
                  </a:moveTo>
                  <a:cubicBezTo>
                    <a:pt x="24" y="0"/>
                    <a:pt x="43" y="0"/>
                    <a:pt x="55" y="11"/>
                  </a:cubicBezTo>
                  <a:cubicBezTo>
                    <a:pt x="66" y="23"/>
                    <a:pt x="67" y="42"/>
                    <a:pt x="55" y="54"/>
                  </a:cubicBezTo>
                  <a:cubicBezTo>
                    <a:pt x="43" y="66"/>
                    <a:pt x="24" y="66"/>
                    <a:pt x="12" y="54"/>
                  </a:cubicBezTo>
                  <a:cubicBezTo>
                    <a:pt x="0" y="42"/>
                    <a:pt x="0" y="23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59"/>
            <p:cNvSpPr>
              <a:spLocks/>
            </p:cNvSpPr>
            <p:nvPr/>
          </p:nvSpPr>
          <p:spPr bwMode="auto">
            <a:xfrm>
              <a:off x="3409950" y="8321675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60"/>
            <p:cNvSpPr>
              <a:spLocks/>
            </p:cNvSpPr>
            <p:nvPr/>
          </p:nvSpPr>
          <p:spPr bwMode="auto">
            <a:xfrm>
              <a:off x="5992813" y="5026025"/>
              <a:ext cx="250825" cy="250825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61"/>
            <p:cNvSpPr>
              <a:spLocks/>
            </p:cNvSpPr>
            <p:nvPr/>
          </p:nvSpPr>
          <p:spPr bwMode="auto">
            <a:xfrm>
              <a:off x="6040438" y="507523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62"/>
            <p:cNvSpPr>
              <a:spLocks/>
            </p:cNvSpPr>
            <p:nvPr/>
          </p:nvSpPr>
          <p:spPr bwMode="auto">
            <a:xfrm>
              <a:off x="7981950" y="112712"/>
              <a:ext cx="3719513" cy="4000500"/>
            </a:xfrm>
            <a:custGeom>
              <a:avLst/>
              <a:gdLst>
                <a:gd name="T0" fmla="*/ 0 w 2343"/>
                <a:gd name="T1" fmla="*/ 2431 h 2520"/>
                <a:gd name="T2" fmla="*/ 87 w 2343"/>
                <a:gd name="T3" fmla="*/ 2516 h 2520"/>
                <a:gd name="T4" fmla="*/ 198 w 2343"/>
                <a:gd name="T5" fmla="*/ 2520 h 2520"/>
                <a:gd name="T6" fmla="*/ 373 w 2343"/>
                <a:gd name="T7" fmla="*/ 2343 h 2520"/>
                <a:gd name="T8" fmla="*/ 373 w 2343"/>
                <a:gd name="T9" fmla="*/ 1970 h 2520"/>
                <a:gd name="T10" fmla="*/ 2343 w 2343"/>
                <a:gd name="T11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3" h="2520">
                  <a:moveTo>
                    <a:pt x="0" y="2431"/>
                  </a:moveTo>
                  <a:lnTo>
                    <a:pt x="87" y="2516"/>
                  </a:lnTo>
                  <a:lnTo>
                    <a:pt x="198" y="2520"/>
                  </a:lnTo>
                  <a:lnTo>
                    <a:pt x="373" y="2343"/>
                  </a:lnTo>
                  <a:lnTo>
                    <a:pt x="373" y="1970"/>
                  </a:lnTo>
                  <a:lnTo>
                    <a:pt x="234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63"/>
            <p:cNvSpPr>
              <a:spLocks/>
            </p:cNvSpPr>
            <p:nvPr/>
          </p:nvSpPr>
          <p:spPr bwMode="auto">
            <a:xfrm>
              <a:off x="8194675" y="-165100"/>
              <a:ext cx="3649663" cy="4129088"/>
            </a:xfrm>
            <a:custGeom>
              <a:avLst/>
              <a:gdLst>
                <a:gd name="T0" fmla="*/ 0 w 2299"/>
                <a:gd name="T1" fmla="*/ 2598 h 2601"/>
                <a:gd name="T2" fmla="*/ 78 w 2299"/>
                <a:gd name="T3" fmla="*/ 2601 h 2601"/>
                <a:gd name="T4" fmla="*/ 201 w 2299"/>
                <a:gd name="T5" fmla="*/ 2478 h 2601"/>
                <a:gd name="T6" fmla="*/ 201 w 2299"/>
                <a:gd name="T7" fmla="*/ 2097 h 2601"/>
                <a:gd name="T8" fmla="*/ 2299 w 2299"/>
                <a:gd name="T9" fmla="*/ 0 h 2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9" h="2601">
                  <a:moveTo>
                    <a:pt x="0" y="2598"/>
                  </a:moveTo>
                  <a:lnTo>
                    <a:pt x="78" y="2601"/>
                  </a:lnTo>
                  <a:lnTo>
                    <a:pt x="201" y="2478"/>
                  </a:lnTo>
                  <a:lnTo>
                    <a:pt x="201" y="2097"/>
                  </a:lnTo>
                  <a:lnTo>
                    <a:pt x="229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64"/>
            <p:cNvSpPr>
              <a:spLocks/>
            </p:cNvSpPr>
            <p:nvPr/>
          </p:nvSpPr>
          <p:spPr bwMode="auto">
            <a:xfrm>
              <a:off x="8105775" y="3900487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8 w 41"/>
                <a:gd name="T3" fmla="*/ 34 h 41"/>
                <a:gd name="T4" fmla="*/ 34 w 41"/>
                <a:gd name="T5" fmla="*/ 34 h 41"/>
                <a:gd name="T6" fmla="*/ 34 w 41"/>
                <a:gd name="T7" fmla="*/ 8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0" y="15"/>
                    <a:pt x="0" y="27"/>
                    <a:pt x="8" y="34"/>
                  </a:cubicBezTo>
                  <a:cubicBezTo>
                    <a:pt x="15" y="41"/>
                    <a:pt x="27" y="41"/>
                    <a:pt x="34" y="34"/>
                  </a:cubicBezTo>
                  <a:cubicBezTo>
                    <a:pt x="41" y="27"/>
                    <a:pt x="41" y="15"/>
                    <a:pt x="34" y="8"/>
                  </a:cubicBezTo>
                  <a:cubicBezTo>
                    <a:pt x="27" y="0"/>
                    <a:pt x="15" y="0"/>
                    <a:pt x="8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7" name="文本框 536"/>
          <p:cNvSpPr txBox="1"/>
          <p:nvPr/>
        </p:nvSpPr>
        <p:spPr>
          <a:xfrm>
            <a:off x="3390701" y="2148477"/>
            <a:ext cx="560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 Application Development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15306" y="-3855953"/>
            <a:ext cx="11510963" cy="11653838"/>
            <a:chOff x="5915306" y="-3855953"/>
            <a:chExt cx="11510963" cy="11653838"/>
          </a:xfrm>
        </p:grpSpPr>
        <p:sp>
          <p:nvSpPr>
            <p:cNvPr id="306" name="Freeform 41"/>
            <p:cNvSpPr>
              <a:spLocks/>
            </p:cNvSpPr>
            <p:nvPr/>
          </p:nvSpPr>
          <p:spPr bwMode="auto">
            <a:xfrm rot="5400000" flipH="1" flipV="1">
              <a:off x="10765913" y="3279861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129"/>
            <p:cNvSpPr>
              <a:spLocks/>
            </p:cNvSpPr>
            <p:nvPr/>
          </p:nvSpPr>
          <p:spPr bwMode="auto">
            <a:xfrm rot="5400000" flipH="1" flipV="1">
              <a:off x="10911963" y="3284623"/>
              <a:ext cx="2582863" cy="2716213"/>
            </a:xfrm>
            <a:custGeom>
              <a:avLst/>
              <a:gdLst>
                <a:gd name="T0" fmla="*/ 1627 w 1627"/>
                <a:gd name="T1" fmla="*/ 0 h 1711"/>
                <a:gd name="T2" fmla="*/ 1539 w 1627"/>
                <a:gd name="T3" fmla="*/ 0 h 1711"/>
                <a:gd name="T4" fmla="*/ 1289 w 1627"/>
                <a:gd name="T5" fmla="*/ 250 h 1711"/>
                <a:gd name="T6" fmla="*/ 1286 w 1627"/>
                <a:gd name="T7" fmla="*/ 425 h 1711"/>
                <a:gd name="T8" fmla="*/ 0 w 1627"/>
                <a:gd name="T9" fmla="*/ 1711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7" h="1711">
                  <a:moveTo>
                    <a:pt x="1627" y="0"/>
                  </a:moveTo>
                  <a:lnTo>
                    <a:pt x="1539" y="0"/>
                  </a:lnTo>
                  <a:lnTo>
                    <a:pt x="1289" y="250"/>
                  </a:lnTo>
                  <a:lnTo>
                    <a:pt x="1286" y="425"/>
                  </a:lnTo>
                  <a:lnTo>
                    <a:pt x="0" y="1711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130"/>
            <p:cNvSpPr>
              <a:spLocks/>
            </p:cNvSpPr>
            <p:nvPr/>
          </p:nvSpPr>
          <p:spPr bwMode="auto">
            <a:xfrm rot="5400000" flipH="1" flipV="1">
              <a:off x="11011975" y="3575136"/>
              <a:ext cx="2060575" cy="2911475"/>
            </a:xfrm>
            <a:custGeom>
              <a:avLst/>
              <a:gdLst>
                <a:gd name="T0" fmla="*/ 1224 w 1298"/>
                <a:gd name="T1" fmla="*/ 0 h 1834"/>
                <a:gd name="T2" fmla="*/ 1224 w 1298"/>
                <a:gd name="T3" fmla="*/ 293 h 1834"/>
                <a:gd name="T4" fmla="*/ 1298 w 1298"/>
                <a:gd name="T5" fmla="*/ 364 h 1834"/>
                <a:gd name="T6" fmla="*/ 1298 w 1298"/>
                <a:gd name="T7" fmla="*/ 536 h 1834"/>
                <a:gd name="T8" fmla="*/ 0 w 1298"/>
                <a:gd name="T9" fmla="*/ 1834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8" h="1834">
                  <a:moveTo>
                    <a:pt x="1224" y="0"/>
                  </a:moveTo>
                  <a:lnTo>
                    <a:pt x="1224" y="293"/>
                  </a:lnTo>
                  <a:lnTo>
                    <a:pt x="1298" y="364"/>
                  </a:lnTo>
                  <a:lnTo>
                    <a:pt x="1298" y="536"/>
                  </a:lnTo>
                  <a:lnTo>
                    <a:pt x="0" y="1834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162"/>
            <p:cNvSpPr>
              <a:spLocks/>
            </p:cNvSpPr>
            <p:nvPr/>
          </p:nvSpPr>
          <p:spPr bwMode="auto">
            <a:xfrm rot="5400000" flipH="1" flipV="1">
              <a:off x="11285819" y="4017255"/>
              <a:ext cx="2349500" cy="2668588"/>
            </a:xfrm>
            <a:custGeom>
              <a:avLst/>
              <a:gdLst>
                <a:gd name="T0" fmla="*/ 0 w 1480"/>
                <a:gd name="T1" fmla="*/ 1681 h 1681"/>
                <a:gd name="T2" fmla="*/ 1480 w 1480"/>
                <a:gd name="T3" fmla="*/ 201 h 1681"/>
                <a:gd name="T4" fmla="*/ 1477 w 1480"/>
                <a:gd name="T5" fmla="*/ 85 h 1681"/>
                <a:gd name="T6" fmla="*/ 1392 w 1480"/>
                <a:gd name="T7" fmla="*/ 0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0" h="1681">
                  <a:moveTo>
                    <a:pt x="0" y="1681"/>
                  </a:moveTo>
                  <a:lnTo>
                    <a:pt x="1480" y="201"/>
                  </a:lnTo>
                  <a:lnTo>
                    <a:pt x="1477" y="85"/>
                  </a:lnTo>
                  <a:lnTo>
                    <a:pt x="139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164"/>
            <p:cNvSpPr>
              <a:spLocks/>
            </p:cNvSpPr>
            <p:nvPr/>
          </p:nvSpPr>
          <p:spPr bwMode="auto">
            <a:xfrm rot="5400000" flipH="1" flipV="1">
              <a:off x="11410438" y="4268874"/>
              <a:ext cx="2000250" cy="2124075"/>
            </a:xfrm>
            <a:custGeom>
              <a:avLst/>
              <a:gdLst>
                <a:gd name="T0" fmla="*/ 0 w 1260"/>
                <a:gd name="T1" fmla="*/ 1338 h 1338"/>
                <a:gd name="T2" fmla="*/ 1260 w 1260"/>
                <a:gd name="T3" fmla="*/ 75 h 1338"/>
                <a:gd name="T4" fmla="*/ 1260 w 1260"/>
                <a:gd name="T5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0" h="1338">
                  <a:moveTo>
                    <a:pt x="0" y="1338"/>
                  </a:moveTo>
                  <a:lnTo>
                    <a:pt x="1260" y="75"/>
                  </a:lnTo>
                  <a:lnTo>
                    <a:pt x="126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170"/>
            <p:cNvSpPr>
              <a:spLocks/>
            </p:cNvSpPr>
            <p:nvPr/>
          </p:nvSpPr>
          <p:spPr bwMode="auto">
            <a:xfrm rot="5400000" flipH="1" flipV="1">
              <a:off x="11253275" y="4237123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171"/>
            <p:cNvSpPr>
              <a:spLocks/>
            </p:cNvSpPr>
            <p:nvPr/>
          </p:nvSpPr>
          <p:spPr bwMode="auto">
            <a:xfrm rot="5400000" flipH="1" flipV="1">
              <a:off x="12845538" y="3951373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174"/>
            <p:cNvSpPr>
              <a:spLocks/>
            </p:cNvSpPr>
            <p:nvPr/>
          </p:nvSpPr>
          <p:spPr bwMode="auto">
            <a:xfrm rot="5400000" flipH="1" flipV="1">
              <a:off x="11794613" y="4146636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177"/>
            <p:cNvSpPr>
              <a:spLocks/>
            </p:cNvSpPr>
            <p:nvPr/>
          </p:nvSpPr>
          <p:spPr bwMode="auto">
            <a:xfrm rot="5400000" flipH="1" flipV="1">
              <a:off x="11051663" y="4248236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123"/>
            <p:cNvSpPr>
              <a:spLocks/>
            </p:cNvSpPr>
            <p:nvPr/>
          </p:nvSpPr>
          <p:spPr bwMode="auto">
            <a:xfrm rot="5400000" flipH="1" flipV="1">
              <a:off x="11890656" y="3849773"/>
              <a:ext cx="3990975" cy="3441700"/>
            </a:xfrm>
            <a:custGeom>
              <a:avLst/>
              <a:gdLst>
                <a:gd name="T0" fmla="*/ 0 w 2514"/>
                <a:gd name="T1" fmla="*/ 2168 h 2168"/>
                <a:gd name="T2" fmla="*/ 1684 w 2514"/>
                <a:gd name="T3" fmla="*/ 484 h 2168"/>
                <a:gd name="T4" fmla="*/ 1788 w 2514"/>
                <a:gd name="T5" fmla="*/ 487 h 2168"/>
                <a:gd name="T6" fmla="*/ 1871 w 2514"/>
                <a:gd name="T7" fmla="*/ 404 h 2168"/>
                <a:gd name="T8" fmla="*/ 2088 w 2514"/>
                <a:gd name="T9" fmla="*/ 399 h 2168"/>
                <a:gd name="T10" fmla="*/ 2204 w 2514"/>
                <a:gd name="T11" fmla="*/ 286 h 2168"/>
                <a:gd name="T12" fmla="*/ 2206 w 2514"/>
                <a:gd name="T13" fmla="*/ 189 h 2168"/>
                <a:gd name="T14" fmla="*/ 2393 w 2514"/>
                <a:gd name="T15" fmla="*/ 2 h 2168"/>
                <a:gd name="T16" fmla="*/ 2514 w 2514"/>
                <a:gd name="T17" fmla="*/ 0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4" h="2168">
                  <a:moveTo>
                    <a:pt x="0" y="2168"/>
                  </a:moveTo>
                  <a:lnTo>
                    <a:pt x="1684" y="484"/>
                  </a:lnTo>
                  <a:lnTo>
                    <a:pt x="1788" y="487"/>
                  </a:lnTo>
                  <a:lnTo>
                    <a:pt x="1871" y="404"/>
                  </a:lnTo>
                  <a:lnTo>
                    <a:pt x="2088" y="399"/>
                  </a:lnTo>
                  <a:lnTo>
                    <a:pt x="2204" y="286"/>
                  </a:lnTo>
                  <a:lnTo>
                    <a:pt x="2206" y="189"/>
                  </a:lnTo>
                  <a:lnTo>
                    <a:pt x="2393" y="2"/>
                  </a:lnTo>
                  <a:lnTo>
                    <a:pt x="251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124"/>
            <p:cNvSpPr>
              <a:spLocks/>
            </p:cNvSpPr>
            <p:nvPr/>
          </p:nvSpPr>
          <p:spPr bwMode="auto">
            <a:xfrm rot="5400000" flipH="1" flipV="1">
              <a:off x="10606368" y="2670259"/>
              <a:ext cx="5160963" cy="4913313"/>
            </a:xfrm>
            <a:custGeom>
              <a:avLst/>
              <a:gdLst>
                <a:gd name="T0" fmla="*/ 0 w 3251"/>
                <a:gd name="T1" fmla="*/ 3095 h 3095"/>
                <a:gd name="T2" fmla="*/ 1737 w 3251"/>
                <a:gd name="T3" fmla="*/ 1355 h 3095"/>
                <a:gd name="T4" fmla="*/ 1844 w 3251"/>
                <a:gd name="T5" fmla="*/ 1357 h 3095"/>
                <a:gd name="T6" fmla="*/ 2449 w 3251"/>
                <a:gd name="T7" fmla="*/ 750 h 3095"/>
                <a:gd name="T8" fmla="*/ 2735 w 3251"/>
                <a:gd name="T9" fmla="*/ 748 h 3095"/>
                <a:gd name="T10" fmla="*/ 3248 w 3251"/>
                <a:gd name="T11" fmla="*/ 232 h 3095"/>
                <a:gd name="T12" fmla="*/ 3251 w 3251"/>
                <a:gd name="T13" fmla="*/ 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1" h="3095">
                  <a:moveTo>
                    <a:pt x="0" y="3095"/>
                  </a:moveTo>
                  <a:lnTo>
                    <a:pt x="1737" y="1355"/>
                  </a:lnTo>
                  <a:lnTo>
                    <a:pt x="1844" y="1357"/>
                  </a:lnTo>
                  <a:lnTo>
                    <a:pt x="2449" y="750"/>
                  </a:lnTo>
                  <a:lnTo>
                    <a:pt x="2735" y="748"/>
                  </a:lnTo>
                  <a:lnTo>
                    <a:pt x="3248" y="232"/>
                  </a:lnTo>
                  <a:lnTo>
                    <a:pt x="325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125"/>
            <p:cNvSpPr>
              <a:spLocks/>
            </p:cNvSpPr>
            <p:nvPr/>
          </p:nvSpPr>
          <p:spPr bwMode="auto">
            <a:xfrm rot="5400000" flipH="1" flipV="1">
              <a:off x="10888150" y="3039353"/>
              <a:ext cx="4987925" cy="4506913"/>
            </a:xfrm>
            <a:custGeom>
              <a:avLst/>
              <a:gdLst>
                <a:gd name="T0" fmla="*/ 0 w 3142"/>
                <a:gd name="T1" fmla="*/ 2839 h 2839"/>
                <a:gd name="T2" fmla="*/ 1771 w 3142"/>
                <a:gd name="T3" fmla="*/ 1066 h 2839"/>
                <a:gd name="T4" fmla="*/ 1870 w 3142"/>
                <a:gd name="T5" fmla="*/ 1062 h 2839"/>
                <a:gd name="T6" fmla="*/ 2478 w 3142"/>
                <a:gd name="T7" fmla="*/ 456 h 2839"/>
                <a:gd name="T8" fmla="*/ 2769 w 3142"/>
                <a:gd name="T9" fmla="*/ 459 h 2839"/>
                <a:gd name="T10" fmla="*/ 3137 w 3142"/>
                <a:gd name="T11" fmla="*/ 90 h 2839"/>
                <a:gd name="T12" fmla="*/ 3142 w 3142"/>
                <a:gd name="T13" fmla="*/ 0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2" h="2839">
                  <a:moveTo>
                    <a:pt x="0" y="2839"/>
                  </a:moveTo>
                  <a:lnTo>
                    <a:pt x="1771" y="1066"/>
                  </a:lnTo>
                  <a:lnTo>
                    <a:pt x="1870" y="1062"/>
                  </a:lnTo>
                  <a:lnTo>
                    <a:pt x="2478" y="456"/>
                  </a:lnTo>
                  <a:lnTo>
                    <a:pt x="2769" y="459"/>
                  </a:lnTo>
                  <a:lnTo>
                    <a:pt x="3137" y="90"/>
                  </a:lnTo>
                  <a:lnTo>
                    <a:pt x="314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126"/>
            <p:cNvSpPr>
              <a:spLocks/>
            </p:cNvSpPr>
            <p:nvPr/>
          </p:nvSpPr>
          <p:spPr bwMode="auto">
            <a:xfrm rot="5400000" flipH="1" flipV="1">
              <a:off x="11933518" y="3810085"/>
              <a:ext cx="3975100" cy="3422650"/>
            </a:xfrm>
            <a:custGeom>
              <a:avLst/>
              <a:gdLst>
                <a:gd name="T0" fmla="*/ 0 w 2504"/>
                <a:gd name="T1" fmla="*/ 2156 h 2156"/>
                <a:gd name="T2" fmla="*/ 1664 w 2504"/>
                <a:gd name="T3" fmla="*/ 494 h 2156"/>
                <a:gd name="T4" fmla="*/ 1768 w 2504"/>
                <a:gd name="T5" fmla="*/ 494 h 2156"/>
                <a:gd name="T6" fmla="*/ 1851 w 2504"/>
                <a:gd name="T7" fmla="*/ 414 h 2156"/>
                <a:gd name="T8" fmla="*/ 2076 w 2504"/>
                <a:gd name="T9" fmla="*/ 416 h 2156"/>
                <a:gd name="T10" fmla="*/ 2201 w 2504"/>
                <a:gd name="T11" fmla="*/ 291 h 2156"/>
                <a:gd name="T12" fmla="*/ 2196 w 2504"/>
                <a:gd name="T13" fmla="*/ 189 h 2156"/>
                <a:gd name="T14" fmla="*/ 2383 w 2504"/>
                <a:gd name="T15" fmla="*/ 0 h 2156"/>
                <a:gd name="T16" fmla="*/ 2504 w 2504"/>
                <a:gd name="T17" fmla="*/ 0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4" h="2156">
                  <a:moveTo>
                    <a:pt x="0" y="2156"/>
                  </a:moveTo>
                  <a:lnTo>
                    <a:pt x="1664" y="494"/>
                  </a:lnTo>
                  <a:lnTo>
                    <a:pt x="1768" y="494"/>
                  </a:lnTo>
                  <a:lnTo>
                    <a:pt x="1851" y="414"/>
                  </a:lnTo>
                  <a:lnTo>
                    <a:pt x="2076" y="416"/>
                  </a:lnTo>
                  <a:lnTo>
                    <a:pt x="2201" y="291"/>
                  </a:lnTo>
                  <a:lnTo>
                    <a:pt x="2196" y="189"/>
                  </a:lnTo>
                  <a:lnTo>
                    <a:pt x="2383" y="0"/>
                  </a:lnTo>
                  <a:lnTo>
                    <a:pt x="250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127"/>
            <p:cNvSpPr>
              <a:spLocks/>
            </p:cNvSpPr>
            <p:nvPr/>
          </p:nvSpPr>
          <p:spPr bwMode="auto">
            <a:xfrm rot="5400000" flipH="1" flipV="1">
              <a:off x="10923869" y="3183023"/>
              <a:ext cx="4860925" cy="4368800"/>
            </a:xfrm>
            <a:custGeom>
              <a:avLst/>
              <a:gdLst>
                <a:gd name="T0" fmla="*/ 0 w 3062"/>
                <a:gd name="T1" fmla="*/ 2752 h 2752"/>
                <a:gd name="T2" fmla="*/ 1806 w 3062"/>
                <a:gd name="T3" fmla="*/ 946 h 2752"/>
                <a:gd name="T4" fmla="*/ 1891 w 3062"/>
                <a:gd name="T5" fmla="*/ 943 h 2752"/>
                <a:gd name="T6" fmla="*/ 2537 w 3062"/>
                <a:gd name="T7" fmla="*/ 298 h 2752"/>
                <a:gd name="T8" fmla="*/ 2844 w 3062"/>
                <a:gd name="T9" fmla="*/ 296 h 2752"/>
                <a:gd name="T10" fmla="*/ 3059 w 3062"/>
                <a:gd name="T11" fmla="*/ 80 h 2752"/>
                <a:gd name="T12" fmla="*/ 3062 w 3062"/>
                <a:gd name="T13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2" h="2752">
                  <a:moveTo>
                    <a:pt x="0" y="2752"/>
                  </a:moveTo>
                  <a:lnTo>
                    <a:pt x="1806" y="946"/>
                  </a:lnTo>
                  <a:lnTo>
                    <a:pt x="1891" y="943"/>
                  </a:lnTo>
                  <a:lnTo>
                    <a:pt x="2537" y="298"/>
                  </a:lnTo>
                  <a:lnTo>
                    <a:pt x="2844" y="296"/>
                  </a:lnTo>
                  <a:lnTo>
                    <a:pt x="3059" y="80"/>
                  </a:lnTo>
                  <a:lnTo>
                    <a:pt x="306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128"/>
            <p:cNvSpPr>
              <a:spLocks/>
            </p:cNvSpPr>
            <p:nvPr/>
          </p:nvSpPr>
          <p:spPr bwMode="auto">
            <a:xfrm rot="5400000" flipH="1" flipV="1">
              <a:off x="12667737" y="5053891"/>
              <a:ext cx="2649538" cy="2755900"/>
            </a:xfrm>
            <a:custGeom>
              <a:avLst/>
              <a:gdLst>
                <a:gd name="T0" fmla="*/ 0 w 1669"/>
                <a:gd name="T1" fmla="*/ 1736 h 1736"/>
                <a:gd name="T2" fmla="*/ 1669 w 1669"/>
                <a:gd name="T3" fmla="*/ 69 h 1736"/>
                <a:gd name="T4" fmla="*/ 1667 w 1669"/>
                <a:gd name="T5" fmla="*/ 0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9" h="1736">
                  <a:moveTo>
                    <a:pt x="0" y="1736"/>
                  </a:moveTo>
                  <a:lnTo>
                    <a:pt x="1669" y="69"/>
                  </a:lnTo>
                  <a:lnTo>
                    <a:pt x="166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 rot="5400000" flipH="1" flipV="1">
              <a:off x="12512956" y="5019759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 rot="5400000" flipH="1" flipV="1">
              <a:off x="11643006" y="166537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 rot="5400000" flipH="1" flipV="1">
              <a:off x="11101668" y="28655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 rot="5400000" flipH="1" flipV="1">
              <a:off x="9953906" y="403309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49"/>
            <p:cNvSpPr>
              <a:spLocks/>
            </p:cNvSpPr>
            <p:nvPr/>
          </p:nvSpPr>
          <p:spPr bwMode="auto">
            <a:xfrm rot="5400000" flipH="1" flipV="1">
              <a:off x="10974668" y="27385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52"/>
            <p:cNvSpPr>
              <a:spLocks/>
            </p:cNvSpPr>
            <p:nvPr/>
          </p:nvSpPr>
          <p:spPr bwMode="auto">
            <a:xfrm rot="5400000" flipH="1" flipV="1">
              <a:off x="10760356" y="269724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57"/>
            <p:cNvSpPr>
              <a:spLocks/>
            </p:cNvSpPr>
            <p:nvPr/>
          </p:nvSpPr>
          <p:spPr bwMode="auto">
            <a:xfrm rot="5400000" flipH="1" flipV="1">
              <a:off x="14212375" y="1035928"/>
              <a:ext cx="1222375" cy="2189163"/>
            </a:xfrm>
            <a:custGeom>
              <a:avLst/>
              <a:gdLst>
                <a:gd name="T0" fmla="*/ 768 w 770"/>
                <a:gd name="T1" fmla="*/ 0 h 1379"/>
                <a:gd name="T2" fmla="*/ 770 w 770"/>
                <a:gd name="T3" fmla="*/ 104 h 1379"/>
                <a:gd name="T4" fmla="*/ 503 w 770"/>
                <a:gd name="T5" fmla="*/ 369 h 1379"/>
                <a:gd name="T6" fmla="*/ 508 w 770"/>
                <a:gd name="T7" fmla="*/ 499 h 1379"/>
                <a:gd name="T8" fmla="*/ 385 w 770"/>
                <a:gd name="T9" fmla="*/ 620 h 1379"/>
                <a:gd name="T10" fmla="*/ 380 w 770"/>
                <a:gd name="T11" fmla="*/ 826 h 1379"/>
                <a:gd name="T12" fmla="*/ 191 w 770"/>
                <a:gd name="T13" fmla="*/ 1015 h 1379"/>
                <a:gd name="T14" fmla="*/ 182 w 770"/>
                <a:gd name="T15" fmla="*/ 1268 h 1379"/>
                <a:gd name="T16" fmla="*/ 73 w 770"/>
                <a:gd name="T17" fmla="*/ 1379 h 1379"/>
                <a:gd name="T18" fmla="*/ 0 w 770"/>
                <a:gd name="T19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0" h="1379">
                  <a:moveTo>
                    <a:pt x="768" y="0"/>
                  </a:moveTo>
                  <a:lnTo>
                    <a:pt x="770" y="104"/>
                  </a:lnTo>
                  <a:lnTo>
                    <a:pt x="503" y="369"/>
                  </a:lnTo>
                  <a:lnTo>
                    <a:pt x="508" y="499"/>
                  </a:lnTo>
                  <a:lnTo>
                    <a:pt x="385" y="620"/>
                  </a:lnTo>
                  <a:lnTo>
                    <a:pt x="380" y="826"/>
                  </a:lnTo>
                  <a:lnTo>
                    <a:pt x="191" y="1015"/>
                  </a:lnTo>
                  <a:lnTo>
                    <a:pt x="182" y="1268"/>
                  </a:lnTo>
                  <a:lnTo>
                    <a:pt x="73" y="1379"/>
                  </a:lnTo>
                  <a:lnTo>
                    <a:pt x="0" y="137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58"/>
            <p:cNvSpPr>
              <a:spLocks/>
            </p:cNvSpPr>
            <p:nvPr/>
          </p:nvSpPr>
          <p:spPr bwMode="auto">
            <a:xfrm rot="5400000" flipH="1" flipV="1">
              <a:off x="10124562" y="-3759910"/>
              <a:ext cx="6742113" cy="7194550"/>
            </a:xfrm>
            <a:custGeom>
              <a:avLst/>
              <a:gdLst>
                <a:gd name="T0" fmla="*/ 0 w 4247"/>
                <a:gd name="T1" fmla="*/ 4532 h 4532"/>
                <a:gd name="T2" fmla="*/ 755 w 4247"/>
                <a:gd name="T3" fmla="*/ 3775 h 4532"/>
                <a:gd name="T4" fmla="*/ 757 w 4247"/>
                <a:gd name="T5" fmla="*/ 3503 h 4532"/>
                <a:gd name="T6" fmla="*/ 1053 w 4247"/>
                <a:gd name="T7" fmla="*/ 3208 h 4532"/>
                <a:gd name="T8" fmla="*/ 1055 w 4247"/>
                <a:gd name="T9" fmla="*/ 2979 h 4532"/>
                <a:gd name="T10" fmla="*/ 1329 w 4247"/>
                <a:gd name="T11" fmla="*/ 2704 h 4532"/>
                <a:gd name="T12" fmla="*/ 1327 w 4247"/>
                <a:gd name="T13" fmla="*/ 2640 h 4532"/>
                <a:gd name="T14" fmla="*/ 1502 w 4247"/>
                <a:gd name="T15" fmla="*/ 2465 h 4532"/>
                <a:gd name="T16" fmla="*/ 1511 w 4247"/>
                <a:gd name="T17" fmla="*/ 1948 h 4532"/>
                <a:gd name="T18" fmla="*/ 1814 w 4247"/>
                <a:gd name="T19" fmla="*/ 1645 h 4532"/>
                <a:gd name="T20" fmla="*/ 1814 w 4247"/>
                <a:gd name="T21" fmla="*/ 1539 h 4532"/>
                <a:gd name="T22" fmla="*/ 2391 w 4247"/>
                <a:gd name="T23" fmla="*/ 962 h 4532"/>
                <a:gd name="T24" fmla="*/ 2563 w 4247"/>
                <a:gd name="T25" fmla="*/ 964 h 4532"/>
                <a:gd name="T26" fmla="*/ 3530 w 4247"/>
                <a:gd name="T27" fmla="*/ 0 h 4532"/>
                <a:gd name="T28" fmla="*/ 4247 w 4247"/>
                <a:gd name="T29" fmla="*/ 0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47" h="4532">
                  <a:moveTo>
                    <a:pt x="0" y="4532"/>
                  </a:moveTo>
                  <a:lnTo>
                    <a:pt x="755" y="3775"/>
                  </a:lnTo>
                  <a:lnTo>
                    <a:pt x="757" y="3503"/>
                  </a:lnTo>
                  <a:lnTo>
                    <a:pt x="1053" y="3208"/>
                  </a:lnTo>
                  <a:lnTo>
                    <a:pt x="1055" y="2979"/>
                  </a:lnTo>
                  <a:lnTo>
                    <a:pt x="1329" y="2704"/>
                  </a:lnTo>
                  <a:lnTo>
                    <a:pt x="1327" y="2640"/>
                  </a:lnTo>
                  <a:lnTo>
                    <a:pt x="1502" y="2465"/>
                  </a:lnTo>
                  <a:lnTo>
                    <a:pt x="1511" y="1948"/>
                  </a:lnTo>
                  <a:lnTo>
                    <a:pt x="1814" y="1645"/>
                  </a:lnTo>
                  <a:lnTo>
                    <a:pt x="1814" y="1539"/>
                  </a:lnTo>
                  <a:lnTo>
                    <a:pt x="2391" y="962"/>
                  </a:lnTo>
                  <a:lnTo>
                    <a:pt x="2563" y="964"/>
                  </a:lnTo>
                  <a:lnTo>
                    <a:pt x="3530" y="0"/>
                  </a:lnTo>
                  <a:lnTo>
                    <a:pt x="424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59"/>
            <p:cNvSpPr>
              <a:spLocks/>
            </p:cNvSpPr>
            <p:nvPr/>
          </p:nvSpPr>
          <p:spPr bwMode="auto">
            <a:xfrm rot="5400000" flipH="1" flipV="1">
              <a:off x="10118212" y="-3844047"/>
              <a:ext cx="6835775" cy="7186613"/>
            </a:xfrm>
            <a:custGeom>
              <a:avLst/>
              <a:gdLst>
                <a:gd name="T0" fmla="*/ 0 w 4306"/>
                <a:gd name="T1" fmla="*/ 4527 h 4527"/>
                <a:gd name="T2" fmla="*/ 774 w 4306"/>
                <a:gd name="T3" fmla="*/ 3754 h 4527"/>
                <a:gd name="T4" fmla="*/ 776 w 4306"/>
                <a:gd name="T5" fmla="*/ 3485 h 4527"/>
                <a:gd name="T6" fmla="*/ 1072 w 4306"/>
                <a:gd name="T7" fmla="*/ 3189 h 4527"/>
                <a:gd name="T8" fmla="*/ 1079 w 4306"/>
                <a:gd name="T9" fmla="*/ 2967 h 4527"/>
                <a:gd name="T10" fmla="*/ 1355 w 4306"/>
                <a:gd name="T11" fmla="*/ 2693 h 4527"/>
                <a:gd name="T12" fmla="*/ 1353 w 4306"/>
                <a:gd name="T13" fmla="*/ 2629 h 4527"/>
                <a:gd name="T14" fmla="*/ 1525 w 4306"/>
                <a:gd name="T15" fmla="*/ 2454 h 4527"/>
                <a:gd name="T16" fmla="*/ 1535 w 4306"/>
                <a:gd name="T17" fmla="*/ 1936 h 4527"/>
                <a:gd name="T18" fmla="*/ 1838 w 4306"/>
                <a:gd name="T19" fmla="*/ 1634 h 4527"/>
                <a:gd name="T20" fmla="*/ 1838 w 4306"/>
                <a:gd name="T21" fmla="*/ 1527 h 4527"/>
                <a:gd name="T22" fmla="*/ 2400 w 4306"/>
                <a:gd name="T23" fmla="*/ 965 h 4527"/>
                <a:gd name="T24" fmla="*/ 2575 w 4306"/>
                <a:gd name="T25" fmla="*/ 965 h 4527"/>
                <a:gd name="T26" fmla="*/ 3538 w 4306"/>
                <a:gd name="T27" fmla="*/ 0 h 4527"/>
                <a:gd name="T28" fmla="*/ 4306 w 4306"/>
                <a:gd name="T29" fmla="*/ 0 h 4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6" h="4527">
                  <a:moveTo>
                    <a:pt x="0" y="4527"/>
                  </a:moveTo>
                  <a:lnTo>
                    <a:pt x="774" y="3754"/>
                  </a:lnTo>
                  <a:lnTo>
                    <a:pt x="776" y="3485"/>
                  </a:lnTo>
                  <a:lnTo>
                    <a:pt x="1072" y="3189"/>
                  </a:lnTo>
                  <a:lnTo>
                    <a:pt x="1079" y="2967"/>
                  </a:lnTo>
                  <a:lnTo>
                    <a:pt x="1355" y="2693"/>
                  </a:lnTo>
                  <a:lnTo>
                    <a:pt x="1353" y="2629"/>
                  </a:lnTo>
                  <a:lnTo>
                    <a:pt x="1525" y="2454"/>
                  </a:lnTo>
                  <a:lnTo>
                    <a:pt x="1535" y="1936"/>
                  </a:lnTo>
                  <a:lnTo>
                    <a:pt x="1838" y="1634"/>
                  </a:lnTo>
                  <a:lnTo>
                    <a:pt x="1838" y="1527"/>
                  </a:lnTo>
                  <a:lnTo>
                    <a:pt x="2400" y="965"/>
                  </a:lnTo>
                  <a:lnTo>
                    <a:pt x="2575" y="965"/>
                  </a:lnTo>
                  <a:lnTo>
                    <a:pt x="3538" y="0"/>
                  </a:lnTo>
                  <a:lnTo>
                    <a:pt x="4306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60"/>
            <p:cNvSpPr>
              <a:spLocks/>
            </p:cNvSpPr>
            <p:nvPr/>
          </p:nvSpPr>
          <p:spPr bwMode="auto">
            <a:xfrm rot="5400000" flipH="1" flipV="1">
              <a:off x="10119006" y="-3949616"/>
              <a:ext cx="6951663" cy="7183438"/>
            </a:xfrm>
            <a:custGeom>
              <a:avLst/>
              <a:gdLst>
                <a:gd name="T0" fmla="*/ 0 w 4379"/>
                <a:gd name="T1" fmla="*/ 4525 h 4525"/>
                <a:gd name="T2" fmla="*/ 790 w 4379"/>
                <a:gd name="T3" fmla="*/ 3735 h 4525"/>
                <a:gd name="T4" fmla="*/ 795 w 4379"/>
                <a:gd name="T5" fmla="*/ 3466 h 4525"/>
                <a:gd name="T6" fmla="*/ 1090 w 4379"/>
                <a:gd name="T7" fmla="*/ 3168 h 4525"/>
                <a:gd name="T8" fmla="*/ 1093 w 4379"/>
                <a:gd name="T9" fmla="*/ 2939 h 4525"/>
                <a:gd name="T10" fmla="*/ 1367 w 4379"/>
                <a:gd name="T11" fmla="*/ 2664 h 4525"/>
                <a:gd name="T12" fmla="*/ 1372 w 4379"/>
                <a:gd name="T13" fmla="*/ 2608 h 4525"/>
                <a:gd name="T14" fmla="*/ 1546 w 4379"/>
                <a:gd name="T15" fmla="*/ 2433 h 4525"/>
                <a:gd name="T16" fmla="*/ 1546 w 4379"/>
                <a:gd name="T17" fmla="*/ 1908 h 4525"/>
                <a:gd name="T18" fmla="*/ 1851 w 4379"/>
                <a:gd name="T19" fmla="*/ 1605 h 4525"/>
                <a:gd name="T20" fmla="*/ 1851 w 4379"/>
                <a:gd name="T21" fmla="*/ 1499 h 4525"/>
                <a:gd name="T22" fmla="*/ 2398 w 4379"/>
                <a:gd name="T23" fmla="*/ 950 h 4525"/>
                <a:gd name="T24" fmla="*/ 2580 w 4379"/>
                <a:gd name="T25" fmla="*/ 957 h 4525"/>
                <a:gd name="T26" fmla="*/ 3540 w 4379"/>
                <a:gd name="T27" fmla="*/ 0 h 4525"/>
                <a:gd name="T28" fmla="*/ 4379 w 4379"/>
                <a:gd name="T29" fmla="*/ 0 h 4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79" h="4525">
                  <a:moveTo>
                    <a:pt x="0" y="4525"/>
                  </a:moveTo>
                  <a:lnTo>
                    <a:pt x="790" y="3735"/>
                  </a:lnTo>
                  <a:lnTo>
                    <a:pt x="795" y="3466"/>
                  </a:lnTo>
                  <a:lnTo>
                    <a:pt x="1090" y="3168"/>
                  </a:lnTo>
                  <a:lnTo>
                    <a:pt x="1093" y="2939"/>
                  </a:lnTo>
                  <a:lnTo>
                    <a:pt x="1367" y="2664"/>
                  </a:lnTo>
                  <a:lnTo>
                    <a:pt x="1372" y="2608"/>
                  </a:lnTo>
                  <a:lnTo>
                    <a:pt x="1546" y="2433"/>
                  </a:lnTo>
                  <a:lnTo>
                    <a:pt x="1546" y="1908"/>
                  </a:lnTo>
                  <a:lnTo>
                    <a:pt x="1851" y="1605"/>
                  </a:lnTo>
                  <a:lnTo>
                    <a:pt x="1851" y="1499"/>
                  </a:lnTo>
                  <a:lnTo>
                    <a:pt x="2398" y="950"/>
                  </a:lnTo>
                  <a:lnTo>
                    <a:pt x="2580" y="957"/>
                  </a:lnTo>
                  <a:lnTo>
                    <a:pt x="3540" y="0"/>
                  </a:lnTo>
                  <a:lnTo>
                    <a:pt x="437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61"/>
            <p:cNvSpPr>
              <a:spLocks/>
            </p:cNvSpPr>
            <p:nvPr/>
          </p:nvSpPr>
          <p:spPr bwMode="auto">
            <a:xfrm rot="5400000" flipH="1" flipV="1">
              <a:off x="10207112" y="-3963110"/>
              <a:ext cx="6869113" cy="7188200"/>
            </a:xfrm>
            <a:custGeom>
              <a:avLst/>
              <a:gdLst>
                <a:gd name="T0" fmla="*/ 0 w 4327"/>
                <a:gd name="T1" fmla="*/ 4528 h 4528"/>
                <a:gd name="T2" fmla="*/ 809 w 4327"/>
                <a:gd name="T3" fmla="*/ 3721 h 4528"/>
                <a:gd name="T4" fmla="*/ 811 w 4327"/>
                <a:gd name="T5" fmla="*/ 3452 h 4528"/>
                <a:gd name="T6" fmla="*/ 1107 w 4327"/>
                <a:gd name="T7" fmla="*/ 3156 h 4528"/>
                <a:gd name="T8" fmla="*/ 1109 w 4327"/>
                <a:gd name="T9" fmla="*/ 2927 h 4528"/>
                <a:gd name="T10" fmla="*/ 1383 w 4327"/>
                <a:gd name="T11" fmla="*/ 2653 h 4528"/>
                <a:gd name="T12" fmla="*/ 1381 w 4327"/>
                <a:gd name="T13" fmla="*/ 2589 h 4528"/>
                <a:gd name="T14" fmla="*/ 1556 w 4327"/>
                <a:gd name="T15" fmla="*/ 2414 h 4528"/>
                <a:gd name="T16" fmla="*/ 1566 w 4327"/>
                <a:gd name="T17" fmla="*/ 1896 h 4528"/>
                <a:gd name="T18" fmla="*/ 1868 w 4327"/>
                <a:gd name="T19" fmla="*/ 1594 h 4528"/>
                <a:gd name="T20" fmla="*/ 1868 w 4327"/>
                <a:gd name="T21" fmla="*/ 1487 h 4528"/>
                <a:gd name="T22" fmla="*/ 2402 w 4327"/>
                <a:gd name="T23" fmla="*/ 953 h 4528"/>
                <a:gd name="T24" fmla="*/ 2585 w 4327"/>
                <a:gd name="T25" fmla="*/ 955 h 4528"/>
                <a:gd name="T26" fmla="*/ 3540 w 4327"/>
                <a:gd name="T27" fmla="*/ 0 h 4528"/>
                <a:gd name="T28" fmla="*/ 4327 w 4327"/>
                <a:gd name="T29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27" h="4528">
                  <a:moveTo>
                    <a:pt x="0" y="4528"/>
                  </a:moveTo>
                  <a:lnTo>
                    <a:pt x="809" y="3721"/>
                  </a:lnTo>
                  <a:lnTo>
                    <a:pt x="811" y="3452"/>
                  </a:lnTo>
                  <a:lnTo>
                    <a:pt x="1107" y="3156"/>
                  </a:lnTo>
                  <a:lnTo>
                    <a:pt x="1109" y="2927"/>
                  </a:lnTo>
                  <a:lnTo>
                    <a:pt x="1383" y="2653"/>
                  </a:lnTo>
                  <a:lnTo>
                    <a:pt x="1381" y="2589"/>
                  </a:lnTo>
                  <a:lnTo>
                    <a:pt x="1556" y="2414"/>
                  </a:lnTo>
                  <a:lnTo>
                    <a:pt x="1566" y="1896"/>
                  </a:lnTo>
                  <a:lnTo>
                    <a:pt x="1868" y="1594"/>
                  </a:lnTo>
                  <a:lnTo>
                    <a:pt x="1868" y="1487"/>
                  </a:lnTo>
                  <a:lnTo>
                    <a:pt x="2402" y="953"/>
                  </a:lnTo>
                  <a:lnTo>
                    <a:pt x="2585" y="955"/>
                  </a:lnTo>
                  <a:lnTo>
                    <a:pt x="3540" y="0"/>
                  </a:lnTo>
                  <a:lnTo>
                    <a:pt x="432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62"/>
            <p:cNvSpPr>
              <a:spLocks/>
            </p:cNvSpPr>
            <p:nvPr/>
          </p:nvSpPr>
          <p:spPr bwMode="auto">
            <a:xfrm rot="5400000" flipH="1" flipV="1">
              <a:off x="10306331" y="-3957553"/>
              <a:ext cx="6778625" cy="7175500"/>
            </a:xfrm>
            <a:custGeom>
              <a:avLst/>
              <a:gdLst>
                <a:gd name="T0" fmla="*/ 0 w 4270"/>
                <a:gd name="T1" fmla="*/ 4520 h 4520"/>
                <a:gd name="T2" fmla="*/ 822 w 4270"/>
                <a:gd name="T3" fmla="*/ 3695 h 4520"/>
                <a:gd name="T4" fmla="*/ 825 w 4270"/>
                <a:gd name="T5" fmla="*/ 3426 h 4520"/>
                <a:gd name="T6" fmla="*/ 1123 w 4270"/>
                <a:gd name="T7" fmla="*/ 3130 h 4520"/>
                <a:gd name="T8" fmla="*/ 1130 w 4270"/>
                <a:gd name="T9" fmla="*/ 2906 h 4520"/>
                <a:gd name="T10" fmla="*/ 1406 w 4270"/>
                <a:gd name="T11" fmla="*/ 2631 h 4520"/>
                <a:gd name="T12" fmla="*/ 1404 w 4270"/>
                <a:gd name="T13" fmla="*/ 2568 h 4520"/>
                <a:gd name="T14" fmla="*/ 1579 w 4270"/>
                <a:gd name="T15" fmla="*/ 2393 h 4520"/>
                <a:gd name="T16" fmla="*/ 1579 w 4270"/>
                <a:gd name="T17" fmla="*/ 1870 h 4520"/>
                <a:gd name="T18" fmla="*/ 1882 w 4270"/>
                <a:gd name="T19" fmla="*/ 1565 h 4520"/>
                <a:gd name="T20" fmla="*/ 1891 w 4270"/>
                <a:gd name="T21" fmla="*/ 1466 h 4520"/>
                <a:gd name="T22" fmla="*/ 2409 w 4270"/>
                <a:gd name="T23" fmla="*/ 946 h 4520"/>
                <a:gd name="T24" fmla="*/ 2593 w 4270"/>
                <a:gd name="T25" fmla="*/ 950 h 4520"/>
                <a:gd name="T26" fmla="*/ 3544 w 4270"/>
                <a:gd name="T27" fmla="*/ 0 h 4520"/>
                <a:gd name="T28" fmla="*/ 4270 w 4270"/>
                <a:gd name="T29" fmla="*/ 0 h 4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0" h="4520">
                  <a:moveTo>
                    <a:pt x="0" y="4520"/>
                  </a:moveTo>
                  <a:lnTo>
                    <a:pt x="822" y="3695"/>
                  </a:lnTo>
                  <a:lnTo>
                    <a:pt x="825" y="3426"/>
                  </a:lnTo>
                  <a:lnTo>
                    <a:pt x="1123" y="3130"/>
                  </a:lnTo>
                  <a:lnTo>
                    <a:pt x="1130" y="2906"/>
                  </a:lnTo>
                  <a:lnTo>
                    <a:pt x="1406" y="2631"/>
                  </a:lnTo>
                  <a:lnTo>
                    <a:pt x="1404" y="2568"/>
                  </a:lnTo>
                  <a:lnTo>
                    <a:pt x="1579" y="2393"/>
                  </a:lnTo>
                  <a:lnTo>
                    <a:pt x="1579" y="1870"/>
                  </a:lnTo>
                  <a:lnTo>
                    <a:pt x="1882" y="1565"/>
                  </a:lnTo>
                  <a:lnTo>
                    <a:pt x="1891" y="1466"/>
                  </a:lnTo>
                  <a:lnTo>
                    <a:pt x="2409" y="946"/>
                  </a:lnTo>
                  <a:lnTo>
                    <a:pt x="2593" y="950"/>
                  </a:lnTo>
                  <a:lnTo>
                    <a:pt x="3544" y="0"/>
                  </a:lnTo>
                  <a:lnTo>
                    <a:pt x="427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63"/>
            <p:cNvSpPr>
              <a:spLocks/>
            </p:cNvSpPr>
            <p:nvPr/>
          </p:nvSpPr>
          <p:spPr bwMode="auto">
            <a:xfrm rot="5400000" flipH="1" flipV="1">
              <a:off x="10526200" y="-3951997"/>
              <a:ext cx="6550025" cy="7177088"/>
            </a:xfrm>
            <a:custGeom>
              <a:avLst/>
              <a:gdLst>
                <a:gd name="T0" fmla="*/ 0 w 4126"/>
                <a:gd name="T1" fmla="*/ 4521 h 4521"/>
                <a:gd name="T2" fmla="*/ 856 w 4126"/>
                <a:gd name="T3" fmla="*/ 3662 h 4521"/>
                <a:gd name="T4" fmla="*/ 859 w 4126"/>
                <a:gd name="T5" fmla="*/ 3393 h 4521"/>
                <a:gd name="T6" fmla="*/ 1154 w 4126"/>
                <a:gd name="T7" fmla="*/ 3097 h 4521"/>
                <a:gd name="T8" fmla="*/ 1156 w 4126"/>
                <a:gd name="T9" fmla="*/ 2866 h 4521"/>
                <a:gd name="T10" fmla="*/ 1431 w 4126"/>
                <a:gd name="T11" fmla="*/ 2591 h 4521"/>
                <a:gd name="T12" fmla="*/ 1428 w 4126"/>
                <a:gd name="T13" fmla="*/ 2528 h 4521"/>
                <a:gd name="T14" fmla="*/ 1603 w 4126"/>
                <a:gd name="T15" fmla="*/ 2353 h 4521"/>
                <a:gd name="T16" fmla="*/ 1613 w 4126"/>
                <a:gd name="T17" fmla="*/ 1837 h 4521"/>
                <a:gd name="T18" fmla="*/ 1915 w 4126"/>
                <a:gd name="T19" fmla="*/ 1532 h 4521"/>
                <a:gd name="T20" fmla="*/ 1915 w 4126"/>
                <a:gd name="T21" fmla="*/ 1426 h 4521"/>
                <a:gd name="T22" fmla="*/ 2405 w 4126"/>
                <a:gd name="T23" fmla="*/ 936 h 4521"/>
                <a:gd name="T24" fmla="*/ 2601 w 4126"/>
                <a:gd name="T25" fmla="*/ 941 h 4521"/>
                <a:gd name="T26" fmla="*/ 3544 w 4126"/>
                <a:gd name="T27" fmla="*/ 0 h 4521"/>
                <a:gd name="T28" fmla="*/ 4126 w 4126"/>
                <a:gd name="T29" fmla="*/ 0 h 4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26" h="4521">
                  <a:moveTo>
                    <a:pt x="0" y="4521"/>
                  </a:moveTo>
                  <a:lnTo>
                    <a:pt x="856" y="3662"/>
                  </a:lnTo>
                  <a:lnTo>
                    <a:pt x="859" y="3393"/>
                  </a:lnTo>
                  <a:lnTo>
                    <a:pt x="1154" y="3097"/>
                  </a:lnTo>
                  <a:lnTo>
                    <a:pt x="1156" y="2866"/>
                  </a:lnTo>
                  <a:lnTo>
                    <a:pt x="1431" y="2591"/>
                  </a:lnTo>
                  <a:lnTo>
                    <a:pt x="1428" y="2528"/>
                  </a:lnTo>
                  <a:lnTo>
                    <a:pt x="1603" y="2353"/>
                  </a:lnTo>
                  <a:lnTo>
                    <a:pt x="1613" y="1837"/>
                  </a:lnTo>
                  <a:lnTo>
                    <a:pt x="1915" y="1532"/>
                  </a:lnTo>
                  <a:lnTo>
                    <a:pt x="1915" y="1426"/>
                  </a:lnTo>
                  <a:lnTo>
                    <a:pt x="2405" y="936"/>
                  </a:lnTo>
                  <a:lnTo>
                    <a:pt x="2601" y="941"/>
                  </a:lnTo>
                  <a:lnTo>
                    <a:pt x="3544" y="0"/>
                  </a:lnTo>
                  <a:lnTo>
                    <a:pt x="4126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64"/>
            <p:cNvSpPr>
              <a:spLocks/>
            </p:cNvSpPr>
            <p:nvPr/>
          </p:nvSpPr>
          <p:spPr bwMode="auto">
            <a:xfrm rot="5400000" flipH="1" flipV="1">
              <a:off x="10631769" y="-3921041"/>
              <a:ext cx="6421438" cy="7167563"/>
            </a:xfrm>
            <a:custGeom>
              <a:avLst/>
              <a:gdLst>
                <a:gd name="T0" fmla="*/ 0 w 4045"/>
                <a:gd name="T1" fmla="*/ 4515 h 4515"/>
                <a:gd name="T2" fmla="*/ 875 w 4045"/>
                <a:gd name="T3" fmla="*/ 3643 h 4515"/>
                <a:gd name="T4" fmla="*/ 879 w 4045"/>
                <a:gd name="T5" fmla="*/ 3373 h 4515"/>
                <a:gd name="T6" fmla="*/ 1175 w 4045"/>
                <a:gd name="T7" fmla="*/ 3078 h 4515"/>
                <a:gd name="T8" fmla="*/ 1177 w 4045"/>
                <a:gd name="T9" fmla="*/ 2848 h 4515"/>
                <a:gd name="T10" fmla="*/ 1452 w 4045"/>
                <a:gd name="T11" fmla="*/ 2572 h 4515"/>
                <a:gd name="T12" fmla="*/ 1456 w 4045"/>
                <a:gd name="T13" fmla="*/ 2515 h 4515"/>
                <a:gd name="T14" fmla="*/ 1631 w 4045"/>
                <a:gd name="T15" fmla="*/ 2340 h 4515"/>
                <a:gd name="T16" fmla="*/ 1631 w 4045"/>
                <a:gd name="T17" fmla="*/ 1818 h 4515"/>
                <a:gd name="T18" fmla="*/ 1936 w 4045"/>
                <a:gd name="T19" fmla="*/ 1513 h 4515"/>
                <a:gd name="T20" fmla="*/ 1943 w 4045"/>
                <a:gd name="T21" fmla="*/ 1413 h 4515"/>
                <a:gd name="T22" fmla="*/ 2416 w 4045"/>
                <a:gd name="T23" fmla="*/ 938 h 4515"/>
                <a:gd name="T24" fmla="*/ 2615 w 4045"/>
                <a:gd name="T25" fmla="*/ 940 h 4515"/>
                <a:gd name="T26" fmla="*/ 3553 w 4045"/>
                <a:gd name="T27" fmla="*/ 0 h 4515"/>
                <a:gd name="T28" fmla="*/ 4045 w 4045"/>
                <a:gd name="T29" fmla="*/ 0 h 4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45" h="4515">
                  <a:moveTo>
                    <a:pt x="0" y="4515"/>
                  </a:moveTo>
                  <a:lnTo>
                    <a:pt x="875" y="3643"/>
                  </a:lnTo>
                  <a:lnTo>
                    <a:pt x="879" y="3373"/>
                  </a:lnTo>
                  <a:lnTo>
                    <a:pt x="1175" y="3078"/>
                  </a:lnTo>
                  <a:lnTo>
                    <a:pt x="1177" y="2848"/>
                  </a:lnTo>
                  <a:lnTo>
                    <a:pt x="1452" y="2572"/>
                  </a:lnTo>
                  <a:lnTo>
                    <a:pt x="1456" y="2515"/>
                  </a:lnTo>
                  <a:lnTo>
                    <a:pt x="1631" y="2340"/>
                  </a:lnTo>
                  <a:lnTo>
                    <a:pt x="1631" y="1818"/>
                  </a:lnTo>
                  <a:lnTo>
                    <a:pt x="1936" y="1513"/>
                  </a:lnTo>
                  <a:lnTo>
                    <a:pt x="1943" y="1413"/>
                  </a:lnTo>
                  <a:lnTo>
                    <a:pt x="2416" y="938"/>
                  </a:lnTo>
                  <a:lnTo>
                    <a:pt x="2615" y="940"/>
                  </a:lnTo>
                  <a:lnTo>
                    <a:pt x="3553" y="0"/>
                  </a:lnTo>
                  <a:lnTo>
                    <a:pt x="404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65"/>
            <p:cNvSpPr>
              <a:spLocks/>
            </p:cNvSpPr>
            <p:nvPr/>
          </p:nvSpPr>
          <p:spPr bwMode="auto">
            <a:xfrm rot="5400000" flipH="1" flipV="1">
              <a:off x="10687331" y="-3738478"/>
              <a:ext cx="4635500" cy="5375275"/>
            </a:xfrm>
            <a:custGeom>
              <a:avLst/>
              <a:gdLst>
                <a:gd name="T0" fmla="*/ 2 w 2920"/>
                <a:gd name="T1" fmla="*/ 3386 h 3386"/>
                <a:gd name="T2" fmla="*/ 0 w 2920"/>
                <a:gd name="T3" fmla="*/ 3270 h 3386"/>
                <a:gd name="T4" fmla="*/ 213 w 2920"/>
                <a:gd name="T5" fmla="*/ 3057 h 3386"/>
                <a:gd name="T6" fmla="*/ 215 w 2920"/>
                <a:gd name="T7" fmla="*/ 2828 h 3386"/>
                <a:gd name="T8" fmla="*/ 489 w 2920"/>
                <a:gd name="T9" fmla="*/ 2551 h 3386"/>
                <a:gd name="T10" fmla="*/ 487 w 2920"/>
                <a:gd name="T11" fmla="*/ 2488 h 3386"/>
                <a:gd name="T12" fmla="*/ 662 w 2920"/>
                <a:gd name="T13" fmla="*/ 2313 h 3386"/>
                <a:gd name="T14" fmla="*/ 671 w 2920"/>
                <a:gd name="T15" fmla="*/ 1797 h 3386"/>
                <a:gd name="T16" fmla="*/ 974 w 2920"/>
                <a:gd name="T17" fmla="*/ 1492 h 3386"/>
                <a:gd name="T18" fmla="*/ 974 w 2920"/>
                <a:gd name="T19" fmla="*/ 1386 h 3386"/>
                <a:gd name="T20" fmla="*/ 1435 w 2920"/>
                <a:gd name="T21" fmla="*/ 925 h 3386"/>
                <a:gd name="T22" fmla="*/ 1641 w 2920"/>
                <a:gd name="T23" fmla="*/ 934 h 3386"/>
                <a:gd name="T24" fmla="*/ 2575 w 2920"/>
                <a:gd name="T25" fmla="*/ 0 h 3386"/>
                <a:gd name="T26" fmla="*/ 2920 w 2920"/>
                <a:gd name="T27" fmla="*/ 0 h 3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0" h="3386">
                  <a:moveTo>
                    <a:pt x="2" y="3386"/>
                  </a:moveTo>
                  <a:lnTo>
                    <a:pt x="0" y="3270"/>
                  </a:lnTo>
                  <a:lnTo>
                    <a:pt x="213" y="3057"/>
                  </a:lnTo>
                  <a:lnTo>
                    <a:pt x="215" y="2828"/>
                  </a:lnTo>
                  <a:lnTo>
                    <a:pt x="489" y="2551"/>
                  </a:lnTo>
                  <a:lnTo>
                    <a:pt x="487" y="2488"/>
                  </a:lnTo>
                  <a:lnTo>
                    <a:pt x="662" y="2313"/>
                  </a:lnTo>
                  <a:lnTo>
                    <a:pt x="671" y="1797"/>
                  </a:lnTo>
                  <a:lnTo>
                    <a:pt x="974" y="1492"/>
                  </a:lnTo>
                  <a:lnTo>
                    <a:pt x="974" y="1386"/>
                  </a:lnTo>
                  <a:lnTo>
                    <a:pt x="1435" y="925"/>
                  </a:lnTo>
                  <a:lnTo>
                    <a:pt x="1641" y="934"/>
                  </a:lnTo>
                  <a:lnTo>
                    <a:pt x="2575" y="0"/>
                  </a:lnTo>
                  <a:lnTo>
                    <a:pt x="292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66"/>
            <p:cNvSpPr>
              <a:spLocks/>
            </p:cNvSpPr>
            <p:nvPr/>
          </p:nvSpPr>
          <p:spPr bwMode="auto">
            <a:xfrm rot="5400000" flipH="1" flipV="1">
              <a:off x="13213838" y="-175335"/>
              <a:ext cx="2209800" cy="4075113"/>
            </a:xfrm>
            <a:custGeom>
              <a:avLst/>
              <a:gdLst>
                <a:gd name="T0" fmla="*/ 0 w 1392"/>
                <a:gd name="T1" fmla="*/ 2567 h 2567"/>
                <a:gd name="T2" fmla="*/ 369 w 1392"/>
                <a:gd name="T3" fmla="*/ 2201 h 2567"/>
                <a:gd name="T4" fmla="*/ 371 w 1392"/>
                <a:gd name="T5" fmla="*/ 1929 h 2567"/>
                <a:gd name="T6" fmla="*/ 697 w 1392"/>
                <a:gd name="T7" fmla="*/ 1603 h 2567"/>
                <a:gd name="T8" fmla="*/ 693 w 1392"/>
                <a:gd name="T9" fmla="*/ 1300 h 2567"/>
                <a:gd name="T10" fmla="*/ 894 w 1392"/>
                <a:gd name="T11" fmla="*/ 1099 h 2567"/>
                <a:gd name="T12" fmla="*/ 962 w 1392"/>
                <a:gd name="T13" fmla="*/ 1099 h 2567"/>
                <a:gd name="T14" fmla="*/ 1040 w 1392"/>
                <a:gd name="T15" fmla="*/ 1021 h 2567"/>
                <a:gd name="T16" fmla="*/ 1035 w 1392"/>
                <a:gd name="T17" fmla="*/ 931 h 2567"/>
                <a:gd name="T18" fmla="*/ 1199 w 1392"/>
                <a:gd name="T19" fmla="*/ 768 h 2567"/>
                <a:gd name="T20" fmla="*/ 1201 w 1392"/>
                <a:gd name="T21" fmla="*/ 378 h 2567"/>
                <a:gd name="T22" fmla="*/ 1262 w 1392"/>
                <a:gd name="T23" fmla="*/ 317 h 2567"/>
                <a:gd name="T24" fmla="*/ 1262 w 1392"/>
                <a:gd name="T25" fmla="*/ 128 h 2567"/>
                <a:gd name="T26" fmla="*/ 1392 w 1392"/>
                <a:gd name="T27" fmla="*/ 0 h 2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2" h="2567">
                  <a:moveTo>
                    <a:pt x="0" y="2567"/>
                  </a:moveTo>
                  <a:lnTo>
                    <a:pt x="369" y="2201"/>
                  </a:lnTo>
                  <a:lnTo>
                    <a:pt x="371" y="1929"/>
                  </a:lnTo>
                  <a:lnTo>
                    <a:pt x="697" y="1603"/>
                  </a:lnTo>
                  <a:lnTo>
                    <a:pt x="693" y="1300"/>
                  </a:lnTo>
                  <a:lnTo>
                    <a:pt x="894" y="1099"/>
                  </a:lnTo>
                  <a:lnTo>
                    <a:pt x="962" y="1099"/>
                  </a:lnTo>
                  <a:lnTo>
                    <a:pt x="1040" y="1021"/>
                  </a:lnTo>
                  <a:lnTo>
                    <a:pt x="1035" y="931"/>
                  </a:lnTo>
                  <a:lnTo>
                    <a:pt x="1199" y="768"/>
                  </a:lnTo>
                  <a:lnTo>
                    <a:pt x="1201" y="378"/>
                  </a:lnTo>
                  <a:lnTo>
                    <a:pt x="1262" y="317"/>
                  </a:lnTo>
                  <a:lnTo>
                    <a:pt x="1262" y="128"/>
                  </a:lnTo>
                  <a:lnTo>
                    <a:pt x="139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67"/>
            <p:cNvSpPr>
              <a:spLocks/>
            </p:cNvSpPr>
            <p:nvPr/>
          </p:nvSpPr>
          <p:spPr bwMode="auto">
            <a:xfrm rot="5400000" flipH="1" flipV="1">
              <a:off x="13020162" y="-473785"/>
              <a:ext cx="2382838" cy="4371975"/>
            </a:xfrm>
            <a:custGeom>
              <a:avLst/>
              <a:gdLst>
                <a:gd name="T0" fmla="*/ 0 w 1501"/>
                <a:gd name="T1" fmla="*/ 2754 h 2754"/>
                <a:gd name="T2" fmla="*/ 371 w 1501"/>
                <a:gd name="T3" fmla="*/ 2383 h 2754"/>
                <a:gd name="T4" fmla="*/ 374 w 1501"/>
                <a:gd name="T5" fmla="*/ 2114 h 2754"/>
                <a:gd name="T6" fmla="*/ 702 w 1501"/>
                <a:gd name="T7" fmla="*/ 1787 h 2754"/>
                <a:gd name="T8" fmla="*/ 697 w 1501"/>
                <a:gd name="T9" fmla="*/ 1485 h 2754"/>
                <a:gd name="T10" fmla="*/ 896 w 1501"/>
                <a:gd name="T11" fmla="*/ 1284 h 2754"/>
                <a:gd name="T12" fmla="*/ 958 w 1501"/>
                <a:gd name="T13" fmla="*/ 1277 h 2754"/>
                <a:gd name="T14" fmla="*/ 1038 w 1501"/>
                <a:gd name="T15" fmla="*/ 1199 h 2754"/>
                <a:gd name="T16" fmla="*/ 1038 w 1501"/>
                <a:gd name="T17" fmla="*/ 1116 h 2754"/>
                <a:gd name="T18" fmla="*/ 1203 w 1501"/>
                <a:gd name="T19" fmla="*/ 953 h 2754"/>
                <a:gd name="T20" fmla="*/ 1206 w 1501"/>
                <a:gd name="T21" fmla="*/ 563 h 2754"/>
                <a:gd name="T22" fmla="*/ 1265 w 1501"/>
                <a:gd name="T23" fmla="*/ 501 h 2754"/>
                <a:gd name="T24" fmla="*/ 1267 w 1501"/>
                <a:gd name="T25" fmla="*/ 312 h 2754"/>
                <a:gd name="T26" fmla="*/ 1501 w 1501"/>
                <a:gd name="T27" fmla="*/ 78 h 2754"/>
                <a:gd name="T28" fmla="*/ 1501 w 1501"/>
                <a:gd name="T29" fmla="*/ 0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1" h="2754">
                  <a:moveTo>
                    <a:pt x="0" y="2754"/>
                  </a:moveTo>
                  <a:lnTo>
                    <a:pt x="371" y="2383"/>
                  </a:lnTo>
                  <a:lnTo>
                    <a:pt x="374" y="2114"/>
                  </a:lnTo>
                  <a:lnTo>
                    <a:pt x="702" y="1787"/>
                  </a:lnTo>
                  <a:lnTo>
                    <a:pt x="697" y="1485"/>
                  </a:lnTo>
                  <a:lnTo>
                    <a:pt x="896" y="1284"/>
                  </a:lnTo>
                  <a:lnTo>
                    <a:pt x="958" y="1277"/>
                  </a:lnTo>
                  <a:lnTo>
                    <a:pt x="1038" y="1199"/>
                  </a:lnTo>
                  <a:lnTo>
                    <a:pt x="1038" y="1116"/>
                  </a:lnTo>
                  <a:lnTo>
                    <a:pt x="1203" y="953"/>
                  </a:lnTo>
                  <a:lnTo>
                    <a:pt x="1206" y="563"/>
                  </a:lnTo>
                  <a:lnTo>
                    <a:pt x="1265" y="501"/>
                  </a:lnTo>
                  <a:lnTo>
                    <a:pt x="1267" y="312"/>
                  </a:lnTo>
                  <a:lnTo>
                    <a:pt x="1501" y="78"/>
                  </a:lnTo>
                  <a:lnTo>
                    <a:pt x="150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68"/>
            <p:cNvSpPr>
              <a:spLocks/>
            </p:cNvSpPr>
            <p:nvPr/>
          </p:nvSpPr>
          <p:spPr bwMode="auto">
            <a:xfrm rot="5400000" flipH="1" flipV="1">
              <a:off x="10569856" y="-3071728"/>
              <a:ext cx="2679700" cy="2717800"/>
            </a:xfrm>
            <a:custGeom>
              <a:avLst/>
              <a:gdLst>
                <a:gd name="T0" fmla="*/ 1688 w 1688"/>
                <a:gd name="T1" fmla="*/ 0 h 1712"/>
                <a:gd name="T2" fmla="*/ 759 w 1688"/>
                <a:gd name="T3" fmla="*/ 929 h 1712"/>
                <a:gd name="T4" fmla="*/ 560 w 1688"/>
                <a:gd name="T5" fmla="*/ 927 h 1712"/>
                <a:gd name="T6" fmla="*/ 102 w 1688"/>
                <a:gd name="T7" fmla="*/ 1385 h 1712"/>
                <a:gd name="T8" fmla="*/ 104 w 1688"/>
                <a:gd name="T9" fmla="*/ 1489 h 1712"/>
                <a:gd name="T10" fmla="*/ 2 w 1688"/>
                <a:gd name="T11" fmla="*/ 1593 h 1712"/>
                <a:gd name="T12" fmla="*/ 0 w 1688"/>
                <a:gd name="T13" fmla="*/ 1662 h 1712"/>
                <a:gd name="T14" fmla="*/ 50 w 1688"/>
                <a:gd name="T15" fmla="*/ 1712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8" h="1712">
                  <a:moveTo>
                    <a:pt x="1688" y="0"/>
                  </a:moveTo>
                  <a:lnTo>
                    <a:pt x="759" y="929"/>
                  </a:lnTo>
                  <a:lnTo>
                    <a:pt x="560" y="927"/>
                  </a:lnTo>
                  <a:lnTo>
                    <a:pt x="102" y="1385"/>
                  </a:lnTo>
                  <a:lnTo>
                    <a:pt x="104" y="1489"/>
                  </a:lnTo>
                  <a:lnTo>
                    <a:pt x="2" y="1593"/>
                  </a:lnTo>
                  <a:lnTo>
                    <a:pt x="0" y="1662"/>
                  </a:lnTo>
                  <a:lnTo>
                    <a:pt x="50" y="171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69"/>
            <p:cNvSpPr>
              <a:spLocks/>
            </p:cNvSpPr>
            <p:nvPr/>
          </p:nvSpPr>
          <p:spPr bwMode="auto">
            <a:xfrm rot="5400000" flipH="1" flipV="1">
              <a:off x="10633356" y="-3135229"/>
              <a:ext cx="2443163" cy="2503488"/>
            </a:xfrm>
            <a:custGeom>
              <a:avLst/>
              <a:gdLst>
                <a:gd name="T0" fmla="*/ 47 w 1539"/>
                <a:gd name="T1" fmla="*/ 1577 h 1577"/>
                <a:gd name="T2" fmla="*/ 0 w 1539"/>
                <a:gd name="T3" fmla="*/ 1530 h 1577"/>
                <a:gd name="T4" fmla="*/ 5 w 1539"/>
                <a:gd name="T5" fmla="*/ 1348 h 1577"/>
                <a:gd name="T6" fmla="*/ 218 w 1539"/>
                <a:gd name="T7" fmla="*/ 1135 h 1577"/>
                <a:gd name="T8" fmla="*/ 464 w 1539"/>
                <a:gd name="T9" fmla="*/ 1142 h 1577"/>
                <a:gd name="T10" fmla="*/ 508 w 1539"/>
                <a:gd name="T11" fmla="*/ 1097 h 1577"/>
                <a:gd name="T12" fmla="*/ 508 w 1539"/>
                <a:gd name="T13" fmla="*/ 1031 h 1577"/>
                <a:gd name="T14" fmla="*/ 1539 w 1539"/>
                <a:gd name="T15" fmla="*/ 0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9" h="1577">
                  <a:moveTo>
                    <a:pt x="47" y="1577"/>
                  </a:moveTo>
                  <a:lnTo>
                    <a:pt x="0" y="1530"/>
                  </a:lnTo>
                  <a:lnTo>
                    <a:pt x="5" y="1348"/>
                  </a:lnTo>
                  <a:lnTo>
                    <a:pt x="218" y="1135"/>
                  </a:lnTo>
                  <a:lnTo>
                    <a:pt x="464" y="1142"/>
                  </a:lnTo>
                  <a:lnTo>
                    <a:pt x="508" y="1097"/>
                  </a:lnTo>
                  <a:lnTo>
                    <a:pt x="508" y="1031"/>
                  </a:lnTo>
                  <a:lnTo>
                    <a:pt x="153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70"/>
            <p:cNvSpPr>
              <a:spLocks/>
            </p:cNvSpPr>
            <p:nvPr/>
          </p:nvSpPr>
          <p:spPr bwMode="auto">
            <a:xfrm rot="5400000" flipH="1" flipV="1">
              <a:off x="10721462" y="-3223334"/>
              <a:ext cx="2259013" cy="2390775"/>
            </a:xfrm>
            <a:custGeom>
              <a:avLst/>
              <a:gdLst>
                <a:gd name="T0" fmla="*/ 0 w 1423"/>
                <a:gd name="T1" fmla="*/ 1506 h 1506"/>
                <a:gd name="T2" fmla="*/ 400 w 1423"/>
                <a:gd name="T3" fmla="*/ 1104 h 1506"/>
                <a:gd name="T4" fmla="*/ 397 w 1423"/>
                <a:gd name="T5" fmla="*/ 1026 h 1506"/>
                <a:gd name="T6" fmla="*/ 1423 w 1423"/>
                <a:gd name="T7" fmla="*/ 0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3" h="1506">
                  <a:moveTo>
                    <a:pt x="0" y="1506"/>
                  </a:moveTo>
                  <a:lnTo>
                    <a:pt x="400" y="1104"/>
                  </a:lnTo>
                  <a:lnTo>
                    <a:pt x="397" y="1026"/>
                  </a:lnTo>
                  <a:lnTo>
                    <a:pt x="142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71"/>
            <p:cNvSpPr>
              <a:spLocks/>
            </p:cNvSpPr>
            <p:nvPr/>
          </p:nvSpPr>
          <p:spPr bwMode="auto">
            <a:xfrm rot="5400000" flipH="1" flipV="1">
              <a:off x="10715112" y="-3218572"/>
              <a:ext cx="2744788" cy="2797175"/>
            </a:xfrm>
            <a:custGeom>
              <a:avLst/>
              <a:gdLst>
                <a:gd name="T0" fmla="*/ 0 w 1729"/>
                <a:gd name="T1" fmla="*/ 1762 h 1762"/>
                <a:gd name="T2" fmla="*/ 128 w 1729"/>
                <a:gd name="T3" fmla="*/ 1762 h 1762"/>
                <a:gd name="T4" fmla="*/ 745 w 1729"/>
                <a:gd name="T5" fmla="*/ 1142 h 1762"/>
                <a:gd name="T6" fmla="*/ 743 w 1729"/>
                <a:gd name="T7" fmla="*/ 986 h 1762"/>
                <a:gd name="T8" fmla="*/ 1729 w 1729"/>
                <a:gd name="T9" fmla="*/ 0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9" h="1762">
                  <a:moveTo>
                    <a:pt x="0" y="1762"/>
                  </a:moveTo>
                  <a:lnTo>
                    <a:pt x="128" y="1762"/>
                  </a:lnTo>
                  <a:lnTo>
                    <a:pt x="745" y="1142"/>
                  </a:lnTo>
                  <a:lnTo>
                    <a:pt x="743" y="986"/>
                  </a:lnTo>
                  <a:lnTo>
                    <a:pt x="172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72"/>
            <p:cNvSpPr>
              <a:spLocks/>
            </p:cNvSpPr>
            <p:nvPr/>
          </p:nvSpPr>
          <p:spPr bwMode="auto">
            <a:xfrm rot="5400000" flipH="1" flipV="1">
              <a:off x="10893706" y="-3365416"/>
              <a:ext cx="3344863" cy="3662363"/>
            </a:xfrm>
            <a:custGeom>
              <a:avLst/>
              <a:gdLst>
                <a:gd name="T0" fmla="*/ 0 w 2107"/>
                <a:gd name="T1" fmla="*/ 2307 h 2307"/>
                <a:gd name="T2" fmla="*/ 157 w 2107"/>
                <a:gd name="T3" fmla="*/ 2151 h 2307"/>
                <a:gd name="T4" fmla="*/ 161 w 2107"/>
                <a:gd name="T5" fmla="*/ 1960 h 2307"/>
                <a:gd name="T6" fmla="*/ 279 w 2107"/>
                <a:gd name="T7" fmla="*/ 1842 h 2307"/>
                <a:gd name="T8" fmla="*/ 445 w 2107"/>
                <a:gd name="T9" fmla="*/ 1851 h 2307"/>
                <a:gd name="T10" fmla="*/ 1147 w 2107"/>
                <a:gd name="T11" fmla="*/ 1146 h 2307"/>
                <a:gd name="T12" fmla="*/ 1145 w 2107"/>
                <a:gd name="T13" fmla="*/ 964 h 2307"/>
                <a:gd name="T14" fmla="*/ 2107 w 2107"/>
                <a:gd name="T15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7" h="2307">
                  <a:moveTo>
                    <a:pt x="0" y="2307"/>
                  </a:moveTo>
                  <a:lnTo>
                    <a:pt x="157" y="2151"/>
                  </a:lnTo>
                  <a:lnTo>
                    <a:pt x="161" y="1960"/>
                  </a:lnTo>
                  <a:lnTo>
                    <a:pt x="279" y="1842"/>
                  </a:lnTo>
                  <a:lnTo>
                    <a:pt x="445" y="1851"/>
                  </a:lnTo>
                  <a:lnTo>
                    <a:pt x="1147" y="1146"/>
                  </a:lnTo>
                  <a:lnTo>
                    <a:pt x="1145" y="964"/>
                  </a:lnTo>
                  <a:lnTo>
                    <a:pt x="210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73"/>
            <p:cNvSpPr>
              <a:spLocks/>
            </p:cNvSpPr>
            <p:nvPr/>
          </p:nvSpPr>
          <p:spPr bwMode="auto">
            <a:xfrm rot="5400000" flipH="1" flipV="1">
              <a:off x="10931806" y="-3438440"/>
              <a:ext cx="3524250" cy="3867150"/>
            </a:xfrm>
            <a:custGeom>
              <a:avLst/>
              <a:gdLst>
                <a:gd name="T0" fmla="*/ 2220 w 2220"/>
                <a:gd name="T1" fmla="*/ 0 h 2436"/>
                <a:gd name="T2" fmla="*/ 1255 w 2220"/>
                <a:gd name="T3" fmla="*/ 965 h 2436"/>
                <a:gd name="T4" fmla="*/ 1260 w 2220"/>
                <a:gd name="T5" fmla="*/ 1149 h 2436"/>
                <a:gd name="T6" fmla="*/ 555 w 2220"/>
                <a:gd name="T7" fmla="*/ 1852 h 2436"/>
                <a:gd name="T8" fmla="*/ 397 w 2220"/>
                <a:gd name="T9" fmla="*/ 1849 h 2436"/>
                <a:gd name="T10" fmla="*/ 279 w 2220"/>
                <a:gd name="T11" fmla="*/ 1970 h 2436"/>
                <a:gd name="T12" fmla="*/ 274 w 2220"/>
                <a:gd name="T13" fmla="*/ 2159 h 2436"/>
                <a:gd name="T14" fmla="*/ 0 w 2220"/>
                <a:gd name="T15" fmla="*/ 2436 h 2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0" h="2436">
                  <a:moveTo>
                    <a:pt x="2220" y="0"/>
                  </a:moveTo>
                  <a:lnTo>
                    <a:pt x="1255" y="965"/>
                  </a:lnTo>
                  <a:lnTo>
                    <a:pt x="1260" y="1149"/>
                  </a:lnTo>
                  <a:lnTo>
                    <a:pt x="555" y="1852"/>
                  </a:lnTo>
                  <a:lnTo>
                    <a:pt x="397" y="1849"/>
                  </a:lnTo>
                  <a:lnTo>
                    <a:pt x="279" y="1970"/>
                  </a:lnTo>
                  <a:lnTo>
                    <a:pt x="274" y="2159"/>
                  </a:lnTo>
                  <a:lnTo>
                    <a:pt x="0" y="243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74"/>
            <p:cNvSpPr>
              <a:spLocks/>
            </p:cNvSpPr>
            <p:nvPr/>
          </p:nvSpPr>
          <p:spPr bwMode="auto">
            <a:xfrm rot="5400000" flipH="1" flipV="1">
              <a:off x="10945300" y="-3447172"/>
              <a:ext cx="2968625" cy="3119438"/>
            </a:xfrm>
            <a:custGeom>
              <a:avLst/>
              <a:gdLst>
                <a:gd name="T0" fmla="*/ 1870 w 1870"/>
                <a:gd name="T1" fmla="*/ 0 h 1965"/>
                <a:gd name="T2" fmla="*/ 905 w 1870"/>
                <a:gd name="T3" fmla="*/ 962 h 1965"/>
                <a:gd name="T4" fmla="*/ 903 w 1870"/>
                <a:gd name="T5" fmla="*/ 1139 h 1965"/>
                <a:gd name="T6" fmla="*/ 80 w 1870"/>
                <a:gd name="T7" fmla="*/ 1962 h 1965"/>
                <a:gd name="T8" fmla="*/ 0 w 1870"/>
                <a:gd name="T9" fmla="*/ 1965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0" h="1965">
                  <a:moveTo>
                    <a:pt x="1870" y="0"/>
                  </a:moveTo>
                  <a:lnTo>
                    <a:pt x="905" y="962"/>
                  </a:lnTo>
                  <a:lnTo>
                    <a:pt x="903" y="1139"/>
                  </a:lnTo>
                  <a:lnTo>
                    <a:pt x="80" y="1962"/>
                  </a:lnTo>
                  <a:lnTo>
                    <a:pt x="0" y="196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75"/>
            <p:cNvSpPr>
              <a:spLocks/>
            </p:cNvSpPr>
            <p:nvPr/>
          </p:nvSpPr>
          <p:spPr bwMode="auto">
            <a:xfrm rot="5400000" flipH="1" flipV="1">
              <a:off x="9085543" y="-2916153"/>
              <a:ext cx="3948113" cy="2773363"/>
            </a:xfrm>
            <a:custGeom>
              <a:avLst/>
              <a:gdLst>
                <a:gd name="T0" fmla="*/ 4 w 2487"/>
                <a:gd name="T1" fmla="*/ 1747 h 1747"/>
                <a:gd name="T2" fmla="*/ 0 w 2487"/>
                <a:gd name="T3" fmla="*/ 1657 h 1747"/>
                <a:gd name="T4" fmla="*/ 1655 w 2487"/>
                <a:gd name="T5" fmla="*/ 0 h 1747"/>
                <a:gd name="T6" fmla="*/ 2487 w 2487"/>
                <a:gd name="T7" fmla="*/ 0 h 1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7" h="1747">
                  <a:moveTo>
                    <a:pt x="4" y="1747"/>
                  </a:moveTo>
                  <a:lnTo>
                    <a:pt x="0" y="1657"/>
                  </a:lnTo>
                  <a:lnTo>
                    <a:pt x="1655" y="0"/>
                  </a:lnTo>
                  <a:lnTo>
                    <a:pt x="248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76"/>
            <p:cNvSpPr>
              <a:spLocks/>
            </p:cNvSpPr>
            <p:nvPr/>
          </p:nvSpPr>
          <p:spPr bwMode="auto">
            <a:xfrm rot="5400000" flipH="1" flipV="1">
              <a:off x="8906156" y="-2722478"/>
              <a:ext cx="3606800" cy="2165350"/>
            </a:xfrm>
            <a:custGeom>
              <a:avLst/>
              <a:gdLst>
                <a:gd name="T0" fmla="*/ 0 w 2272"/>
                <a:gd name="T1" fmla="*/ 1364 h 1364"/>
                <a:gd name="T2" fmla="*/ 64 w 2272"/>
                <a:gd name="T3" fmla="*/ 1301 h 1364"/>
                <a:gd name="T4" fmla="*/ 147 w 2272"/>
                <a:gd name="T5" fmla="*/ 1298 h 1364"/>
                <a:gd name="T6" fmla="*/ 1445 w 2272"/>
                <a:gd name="T7" fmla="*/ 0 h 1364"/>
                <a:gd name="T8" fmla="*/ 2272 w 2272"/>
                <a:gd name="T9" fmla="*/ 0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2" h="1364">
                  <a:moveTo>
                    <a:pt x="0" y="1364"/>
                  </a:moveTo>
                  <a:lnTo>
                    <a:pt x="64" y="1301"/>
                  </a:lnTo>
                  <a:lnTo>
                    <a:pt x="147" y="1298"/>
                  </a:lnTo>
                  <a:lnTo>
                    <a:pt x="1445" y="0"/>
                  </a:lnTo>
                  <a:lnTo>
                    <a:pt x="227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77"/>
            <p:cNvSpPr>
              <a:spLocks/>
            </p:cNvSpPr>
            <p:nvPr/>
          </p:nvSpPr>
          <p:spPr bwMode="auto">
            <a:xfrm rot="5400000" flipH="1" flipV="1">
              <a:off x="9380025" y="-3375735"/>
              <a:ext cx="4500563" cy="4635500"/>
            </a:xfrm>
            <a:custGeom>
              <a:avLst/>
              <a:gdLst>
                <a:gd name="T0" fmla="*/ 0 w 2835"/>
                <a:gd name="T1" fmla="*/ 2920 h 2920"/>
                <a:gd name="T2" fmla="*/ 2 w 2835"/>
                <a:gd name="T3" fmla="*/ 2849 h 2920"/>
                <a:gd name="T4" fmla="*/ 177 w 2835"/>
                <a:gd name="T5" fmla="*/ 2674 h 2920"/>
                <a:gd name="T6" fmla="*/ 175 w 2835"/>
                <a:gd name="T7" fmla="*/ 2276 h 2920"/>
                <a:gd name="T8" fmla="*/ 234 w 2835"/>
                <a:gd name="T9" fmla="*/ 2215 h 2920"/>
                <a:gd name="T10" fmla="*/ 234 w 2835"/>
                <a:gd name="T11" fmla="*/ 2016 h 2920"/>
                <a:gd name="T12" fmla="*/ 423 w 2835"/>
                <a:gd name="T13" fmla="*/ 1827 h 2920"/>
                <a:gd name="T14" fmla="*/ 487 w 2835"/>
                <a:gd name="T15" fmla="*/ 1830 h 2920"/>
                <a:gd name="T16" fmla="*/ 589 w 2835"/>
                <a:gd name="T17" fmla="*/ 1728 h 2920"/>
                <a:gd name="T18" fmla="*/ 586 w 2835"/>
                <a:gd name="T19" fmla="*/ 1652 h 2920"/>
                <a:gd name="T20" fmla="*/ 518 w 2835"/>
                <a:gd name="T21" fmla="*/ 1586 h 2920"/>
                <a:gd name="T22" fmla="*/ 667 w 2835"/>
                <a:gd name="T23" fmla="*/ 1435 h 2920"/>
                <a:gd name="T24" fmla="*/ 771 w 2835"/>
                <a:gd name="T25" fmla="*/ 1437 h 2920"/>
                <a:gd name="T26" fmla="*/ 2206 w 2835"/>
                <a:gd name="T27" fmla="*/ 0 h 2920"/>
                <a:gd name="T28" fmla="*/ 2835 w 2835"/>
                <a:gd name="T29" fmla="*/ 0 h 2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5" h="2920">
                  <a:moveTo>
                    <a:pt x="0" y="2920"/>
                  </a:moveTo>
                  <a:lnTo>
                    <a:pt x="2" y="2849"/>
                  </a:lnTo>
                  <a:lnTo>
                    <a:pt x="177" y="2674"/>
                  </a:lnTo>
                  <a:lnTo>
                    <a:pt x="175" y="2276"/>
                  </a:lnTo>
                  <a:lnTo>
                    <a:pt x="234" y="2215"/>
                  </a:lnTo>
                  <a:lnTo>
                    <a:pt x="234" y="2016"/>
                  </a:lnTo>
                  <a:lnTo>
                    <a:pt x="423" y="1827"/>
                  </a:lnTo>
                  <a:lnTo>
                    <a:pt x="487" y="1830"/>
                  </a:lnTo>
                  <a:lnTo>
                    <a:pt x="589" y="1728"/>
                  </a:lnTo>
                  <a:lnTo>
                    <a:pt x="586" y="1652"/>
                  </a:lnTo>
                  <a:lnTo>
                    <a:pt x="518" y="1586"/>
                  </a:lnTo>
                  <a:lnTo>
                    <a:pt x="667" y="1435"/>
                  </a:lnTo>
                  <a:lnTo>
                    <a:pt x="771" y="1437"/>
                  </a:lnTo>
                  <a:lnTo>
                    <a:pt x="2206" y="0"/>
                  </a:lnTo>
                  <a:lnTo>
                    <a:pt x="283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78"/>
            <p:cNvSpPr>
              <a:spLocks/>
            </p:cNvSpPr>
            <p:nvPr/>
          </p:nvSpPr>
          <p:spPr bwMode="auto">
            <a:xfrm rot="5400000" flipH="1" flipV="1">
              <a:off x="13035244" y="1935247"/>
              <a:ext cx="2079625" cy="3251200"/>
            </a:xfrm>
            <a:custGeom>
              <a:avLst/>
              <a:gdLst>
                <a:gd name="T0" fmla="*/ 0 w 1310"/>
                <a:gd name="T1" fmla="*/ 2048 h 2048"/>
                <a:gd name="T2" fmla="*/ 892 w 1310"/>
                <a:gd name="T3" fmla="*/ 1156 h 2048"/>
                <a:gd name="T4" fmla="*/ 889 w 1310"/>
                <a:gd name="T5" fmla="*/ 915 h 2048"/>
                <a:gd name="T6" fmla="*/ 1305 w 1310"/>
                <a:gd name="T7" fmla="*/ 501 h 2048"/>
                <a:gd name="T8" fmla="*/ 1310 w 1310"/>
                <a:gd name="T9" fmla="*/ 59 h 2048"/>
                <a:gd name="T10" fmla="*/ 1251 w 1310"/>
                <a:gd name="T11" fmla="*/ 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0" h="2048">
                  <a:moveTo>
                    <a:pt x="0" y="2048"/>
                  </a:moveTo>
                  <a:lnTo>
                    <a:pt x="892" y="1156"/>
                  </a:lnTo>
                  <a:lnTo>
                    <a:pt x="889" y="915"/>
                  </a:lnTo>
                  <a:lnTo>
                    <a:pt x="1305" y="501"/>
                  </a:lnTo>
                  <a:lnTo>
                    <a:pt x="1310" y="59"/>
                  </a:lnTo>
                  <a:lnTo>
                    <a:pt x="125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79"/>
            <p:cNvSpPr>
              <a:spLocks/>
            </p:cNvSpPr>
            <p:nvPr/>
          </p:nvSpPr>
          <p:spPr bwMode="auto">
            <a:xfrm rot="5400000" flipH="1" flipV="1">
              <a:off x="12897925" y="1693153"/>
              <a:ext cx="2197100" cy="3513138"/>
            </a:xfrm>
            <a:custGeom>
              <a:avLst/>
              <a:gdLst>
                <a:gd name="T0" fmla="*/ 0 w 1384"/>
                <a:gd name="T1" fmla="*/ 2213 h 2213"/>
                <a:gd name="T2" fmla="*/ 892 w 1384"/>
                <a:gd name="T3" fmla="*/ 1321 h 2213"/>
                <a:gd name="T4" fmla="*/ 889 w 1384"/>
                <a:gd name="T5" fmla="*/ 1083 h 2213"/>
                <a:gd name="T6" fmla="*/ 1306 w 1384"/>
                <a:gd name="T7" fmla="*/ 667 h 2213"/>
                <a:gd name="T8" fmla="*/ 1301 w 1384"/>
                <a:gd name="T9" fmla="*/ 83 h 2213"/>
                <a:gd name="T10" fmla="*/ 1384 w 1384"/>
                <a:gd name="T11" fmla="*/ 0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4" h="2213">
                  <a:moveTo>
                    <a:pt x="0" y="2213"/>
                  </a:moveTo>
                  <a:lnTo>
                    <a:pt x="892" y="1321"/>
                  </a:lnTo>
                  <a:lnTo>
                    <a:pt x="889" y="1083"/>
                  </a:lnTo>
                  <a:lnTo>
                    <a:pt x="1306" y="667"/>
                  </a:lnTo>
                  <a:lnTo>
                    <a:pt x="1301" y="83"/>
                  </a:lnTo>
                  <a:lnTo>
                    <a:pt x="138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80"/>
            <p:cNvSpPr>
              <a:spLocks/>
            </p:cNvSpPr>
            <p:nvPr/>
          </p:nvSpPr>
          <p:spPr bwMode="auto">
            <a:xfrm rot="5400000" flipH="1" flipV="1">
              <a:off x="13066200" y="1755065"/>
              <a:ext cx="2355850" cy="3122613"/>
            </a:xfrm>
            <a:custGeom>
              <a:avLst/>
              <a:gdLst>
                <a:gd name="T0" fmla="*/ 0 w 1484"/>
                <a:gd name="T1" fmla="*/ 1967 h 1967"/>
                <a:gd name="T2" fmla="*/ 891 w 1484"/>
                <a:gd name="T3" fmla="*/ 1076 h 1967"/>
                <a:gd name="T4" fmla="*/ 884 w 1484"/>
                <a:gd name="T5" fmla="*/ 830 h 1967"/>
                <a:gd name="T6" fmla="*/ 1392 w 1484"/>
                <a:gd name="T7" fmla="*/ 321 h 1967"/>
                <a:gd name="T8" fmla="*/ 1394 w 1484"/>
                <a:gd name="T9" fmla="*/ 90 h 1967"/>
                <a:gd name="T10" fmla="*/ 1484 w 1484"/>
                <a:gd name="T11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4" h="1967">
                  <a:moveTo>
                    <a:pt x="0" y="1967"/>
                  </a:moveTo>
                  <a:lnTo>
                    <a:pt x="891" y="1076"/>
                  </a:lnTo>
                  <a:lnTo>
                    <a:pt x="884" y="830"/>
                  </a:lnTo>
                  <a:lnTo>
                    <a:pt x="1392" y="321"/>
                  </a:lnTo>
                  <a:lnTo>
                    <a:pt x="1394" y="90"/>
                  </a:lnTo>
                  <a:lnTo>
                    <a:pt x="148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81"/>
            <p:cNvSpPr>
              <a:spLocks/>
            </p:cNvSpPr>
            <p:nvPr/>
          </p:nvSpPr>
          <p:spPr bwMode="auto">
            <a:xfrm rot="5400000" flipH="1" flipV="1">
              <a:off x="12335156" y="852572"/>
              <a:ext cx="2630488" cy="4481513"/>
            </a:xfrm>
            <a:custGeom>
              <a:avLst/>
              <a:gdLst>
                <a:gd name="T0" fmla="*/ 1657 w 1657"/>
                <a:gd name="T1" fmla="*/ 0 h 2823"/>
                <a:gd name="T2" fmla="*/ 1567 w 1657"/>
                <a:gd name="T3" fmla="*/ 90 h 2823"/>
                <a:gd name="T4" fmla="*/ 1565 w 1657"/>
                <a:gd name="T5" fmla="*/ 159 h 2823"/>
                <a:gd name="T6" fmla="*/ 1418 w 1657"/>
                <a:gd name="T7" fmla="*/ 308 h 2823"/>
                <a:gd name="T8" fmla="*/ 1421 w 1657"/>
                <a:gd name="T9" fmla="*/ 414 h 2823"/>
                <a:gd name="T10" fmla="*/ 1489 w 1657"/>
                <a:gd name="T11" fmla="*/ 480 h 2823"/>
                <a:gd name="T12" fmla="*/ 1489 w 1657"/>
                <a:gd name="T13" fmla="*/ 695 h 2823"/>
                <a:gd name="T14" fmla="*/ 1575 w 1657"/>
                <a:gd name="T15" fmla="*/ 781 h 2823"/>
                <a:gd name="T16" fmla="*/ 1572 w 1657"/>
                <a:gd name="T17" fmla="*/ 967 h 2823"/>
                <a:gd name="T18" fmla="*/ 903 w 1657"/>
                <a:gd name="T19" fmla="*/ 1636 h 2823"/>
                <a:gd name="T20" fmla="*/ 905 w 1657"/>
                <a:gd name="T21" fmla="*/ 2131 h 2823"/>
                <a:gd name="T22" fmla="*/ 624 w 1657"/>
                <a:gd name="T23" fmla="*/ 2410 h 2823"/>
                <a:gd name="T24" fmla="*/ 404 w 1657"/>
                <a:gd name="T25" fmla="*/ 2417 h 2823"/>
                <a:gd name="T26" fmla="*/ 0 w 1657"/>
                <a:gd name="T27" fmla="*/ 2823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7" h="2823">
                  <a:moveTo>
                    <a:pt x="1657" y="0"/>
                  </a:moveTo>
                  <a:lnTo>
                    <a:pt x="1567" y="90"/>
                  </a:lnTo>
                  <a:lnTo>
                    <a:pt x="1565" y="159"/>
                  </a:lnTo>
                  <a:lnTo>
                    <a:pt x="1418" y="308"/>
                  </a:lnTo>
                  <a:lnTo>
                    <a:pt x="1421" y="414"/>
                  </a:lnTo>
                  <a:lnTo>
                    <a:pt x="1489" y="480"/>
                  </a:lnTo>
                  <a:lnTo>
                    <a:pt x="1489" y="695"/>
                  </a:lnTo>
                  <a:lnTo>
                    <a:pt x="1575" y="781"/>
                  </a:lnTo>
                  <a:lnTo>
                    <a:pt x="1572" y="967"/>
                  </a:lnTo>
                  <a:lnTo>
                    <a:pt x="903" y="1636"/>
                  </a:lnTo>
                  <a:lnTo>
                    <a:pt x="905" y="2131"/>
                  </a:lnTo>
                  <a:lnTo>
                    <a:pt x="624" y="2410"/>
                  </a:lnTo>
                  <a:lnTo>
                    <a:pt x="404" y="2417"/>
                  </a:lnTo>
                  <a:lnTo>
                    <a:pt x="0" y="2823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82"/>
            <p:cNvSpPr>
              <a:spLocks/>
            </p:cNvSpPr>
            <p:nvPr/>
          </p:nvSpPr>
          <p:spPr bwMode="auto">
            <a:xfrm rot="5400000" flipH="1" flipV="1">
              <a:off x="12528038" y="940678"/>
              <a:ext cx="2597150" cy="4233863"/>
            </a:xfrm>
            <a:custGeom>
              <a:avLst/>
              <a:gdLst>
                <a:gd name="T0" fmla="*/ 1636 w 1636"/>
                <a:gd name="T1" fmla="*/ 3 h 2667"/>
                <a:gd name="T2" fmla="*/ 1542 w 1636"/>
                <a:gd name="T3" fmla="*/ 0 h 2667"/>
                <a:gd name="T4" fmla="*/ 1414 w 1636"/>
                <a:gd name="T5" fmla="*/ 128 h 2667"/>
                <a:gd name="T6" fmla="*/ 1419 w 1636"/>
                <a:gd name="T7" fmla="*/ 213 h 2667"/>
                <a:gd name="T8" fmla="*/ 1490 w 1636"/>
                <a:gd name="T9" fmla="*/ 287 h 2667"/>
                <a:gd name="T10" fmla="*/ 1487 w 1636"/>
                <a:gd name="T11" fmla="*/ 497 h 2667"/>
                <a:gd name="T12" fmla="*/ 1570 w 1636"/>
                <a:gd name="T13" fmla="*/ 580 h 2667"/>
                <a:gd name="T14" fmla="*/ 1572 w 1636"/>
                <a:gd name="T15" fmla="*/ 811 h 2667"/>
                <a:gd name="T16" fmla="*/ 903 w 1636"/>
                <a:gd name="T17" fmla="*/ 1481 h 2667"/>
                <a:gd name="T18" fmla="*/ 906 w 1636"/>
                <a:gd name="T19" fmla="*/ 1975 h 2667"/>
                <a:gd name="T20" fmla="*/ 612 w 1636"/>
                <a:gd name="T21" fmla="*/ 2268 h 2667"/>
                <a:gd name="T22" fmla="*/ 390 w 1636"/>
                <a:gd name="T23" fmla="*/ 2277 h 2667"/>
                <a:gd name="T24" fmla="*/ 0 w 1636"/>
                <a:gd name="T25" fmla="*/ 2667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6" h="2667">
                  <a:moveTo>
                    <a:pt x="1636" y="3"/>
                  </a:moveTo>
                  <a:lnTo>
                    <a:pt x="1542" y="0"/>
                  </a:lnTo>
                  <a:lnTo>
                    <a:pt x="1414" y="128"/>
                  </a:lnTo>
                  <a:lnTo>
                    <a:pt x="1419" y="213"/>
                  </a:lnTo>
                  <a:lnTo>
                    <a:pt x="1490" y="287"/>
                  </a:lnTo>
                  <a:lnTo>
                    <a:pt x="1487" y="497"/>
                  </a:lnTo>
                  <a:lnTo>
                    <a:pt x="1570" y="580"/>
                  </a:lnTo>
                  <a:lnTo>
                    <a:pt x="1572" y="811"/>
                  </a:lnTo>
                  <a:lnTo>
                    <a:pt x="903" y="1481"/>
                  </a:lnTo>
                  <a:lnTo>
                    <a:pt x="906" y="1975"/>
                  </a:lnTo>
                  <a:lnTo>
                    <a:pt x="612" y="2268"/>
                  </a:lnTo>
                  <a:lnTo>
                    <a:pt x="390" y="2277"/>
                  </a:lnTo>
                  <a:lnTo>
                    <a:pt x="0" y="2667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83"/>
            <p:cNvSpPr>
              <a:spLocks/>
            </p:cNvSpPr>
            <p:nvPr/>
          </p:nvSpPr>
          <p:spPr bwMode="auto">
            <a:xfrm rot="5400000" flipH="1" flipV="1">
              <a:off x="12751875" y="743828"/>
              <a:ext cx="2703513" cy="4102100"/>
            </a:xfrm>
            <a:custGeom>
              <a:avLst/>
              <a:gdLst>
                <a:gd name="T0" fmla="*/ 0 w 1703"/>
                <a:gd name="T1" fmla="*/ 2584 h 2584"/>
                <a:gd name="T2" fmla="*/ 811 w 1703"/>
                <a:gd name="T3" fmla="*/ 1775 h 2584"/>
                <a:gd name="T4" fmla="*/ 821 w 1703"/>
                <a:gd name="T5" fmla="*/ 1283 h 2584"/>
                <a:gd name="T6" fmla="*/ 1393 w 1703"/>
                <a:gd name="T7" fmla="*/ 711 h 2584"/>
                <a:gd name="T8" fmla="*/ 1558 w 1703"/>
                <a:gd name="T9" fmla="*/ 707 h 2584"/>
                <a:gd name="T10" fmla="*/ 1698 w 1703"/>
                <a:gd name="T11" fmla="*/ 567 h 2584"/>
                <a:gd name="T12" fmla="*/ 1703 w 1703"/>
                <a:gd name="T13" fmla="*/ 494 h 2584"/>
                <a:gd name="T14" fmla="*/ 1464 w 1703"/>
                <a:gd name="T15" fmla="*/ 255 h 2584"/>
                <a:gd name="T16" fmla="*/ 1459 w 1703"/>
                <a:gd name="T17" fmla="*/ 0 h 2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3" h="2584">
                  <a:moveTo>
                    <a:pt x="0" y="2584"/>
                  </a:moveTo>
                  <a:lnTo>
                    <a:pt x="811" y="1775"/>
                  </a:lnTo>
                  <a:lnTo>
                    <a:pt x="821" y="1283"/>
                  </a:lnTo>
                  <a:lnTo>
                    <a:pt x="1393" y="711"/>
                  </a:lnTo>
                  <a:lnTo>
                    <a:pt x="1558" y="707"/>
                  </a:lnTo>
                  <a:lnTo>
                    <a:pt x="1698" y="567"/>
                  </a:lnTo>
                  <a:lnTo>
                    <a:pt x="1703" y="494"/>
                  </a:lnTo>
                  <a:lnTo>
                    <a:pt x="1464" y="255"/>
                  </a:lnTo>
                  <a:lnTo>
                    <a:pt x="145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84"/>
            <p:cNvSpPr>
              <a:spLocks/>
            </p:cNvSpPr>
            <p:nvPr/>
          </p:nvSpPr>
          <p:spPr bwMode="auto">
            <a:xfrm rot="5400000" flipH="1" flipV="1">
              <a:off x="12722506" y="604922"/>
              <a:ext cx="2735263" cy="4233863"/>
            </a:xfrm>
            <a:custGeom>
              <a:avLst/>
              <a:gdLst>
                <a:gd name="T0" fmla="*/ 0 w 1723"/>
                <a:gd name="T1" fmla="*/ 2667 h 2667"/>
                <a:gd name="T2" fmla="*/ 827 w 1723"/>
                <a:gd name="T3" fmla="*/ 1839 h 2667"/>
                <a:gd name="T4" fmla="*/ 832 w 1723"/>
                <a:gd name="T5" fmla="*/ 1341 h 2667"/>
                <a:gd name="T6" fmla="*/ 1362 w 1723"/>
                <a:gd name="T7" fmla="*/ 809 h 2667"/>
                <a:gd name="T8" fmla="*/ 1530 w 1723"/>
                <a:gd name="T9" fmla="*/ 804 h 2667"/>
                <a:gd name="T10" fmla="*/ 1721 w 1723"/>
                <a:gd name="T11" fmla="*/ 612 h 2667"/>
                <a:gd name="T12" fmla="*/ 1723 w 1723"/>
                <a:gd name="T13" fmla="*/ 548 h 2667"/>
                <a:gd name="T14" fmla="*/ 1485 w 1723"/>
                <a:gd name="T15" fmla="*/ 307 h 2667"/>
                <a:gd name="T16" fmla="*/ 1487 w 1723"/>
                <a:gd name="T17" fmla="*/ 71 h 2667"/>
                <a:gd name="T18" fmla="*/ 1558 w 1723"/>
                <a:gd name="T19" fmla="*/ 0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3" h="2667">
                  <a:moveTo>
                    <a:pt x="0" y="2667"/>
                  </a:moveTo>
                  <a:lnTo>
                    <a:pt x="827" y="1839"/>
                  </a:lnTo>
                  <a:lnTo>
                    <a:pt x="832" y="1341"/>
                  </a:lnTo>
                  <a:lnTo>
                    <a:pt x="1362" y="809"/>
                  </a:lnTo>
                  <a:lnTo>
                    <a:pt x="1530" y="804"/>
                  </a:lnTo>
                  <a:lnTo>
                    <a:pt x="1721" y="612"/>
                  </a:lnTo>
                  <a:lnTo>
                    <a:pt x="1723" y="548"/>
                  </a:lnTo>
                  <a:lnTo>
                    <a:pt x="1485" y="307"/>
                  </a:lnTo>
                  <a:lnTo>
                    <a:pt x="1487" y="71"/>
                  </a:lnTo>
                  <a:lnTo>
                    <a:pt x="155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85"/>
            <p:cNvSpPr>
              <a:spLocks/>
            </p:cNvSpPr>
            <p:nvPr/>
          </p:nvSpPr>
          <p:spPr bwMode="auto">
            <a:xfrm rot="5400000" flipH="1" flipV="1">
              <a:off x="14288575" y="2063040"/>
              <a:ext cx="1579563" cy="2368550"/>
            </a:xfrm>
            <a:custGeom>
              <a:avLst/>
              <a:gdLst>
                <a:gd name="T0" fmla="*/ 0 w 995"/>
                <a:gd name="T1" fmla="*/ 1492 h 1492"/>
                <a:gd name="T2" fmla="*/ 839 w 995"/>
                <a:gd name="T3" fmla="*/ 651 h 1492"/>
                <a:gd name="T4" fmla="*/ 835 w 995"/>
                <a:gd name="T5" fmla="*/ 161 h 1492"/>
                <a:gd name="T6" fmla="*/ 995 w 995"/>
                <a:gd name="T7" fmla="*/ 0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5" h="1492">
                  <a:moveTo>
                    <a:pt x="0" y="1492"/>
                  </a:moveTo>
                  <a:lnTo>
                    <a:pt x="839" y="651"/>
                  </a:lnTo>
                  <a:lnTo>
                    <a:pt x="835" y="161"/>
                  </a:lnTo>
                  <a:lnTo>
                    <a:pt x="99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86"/>
            <p:cNvSpPr>
              <a:spLocks/>
            </p:cNvSpPr>
            <p:nvPr/>
          </p:nvSpPr>
          <p:spPr bwMode="auto">
            <a:xfrm rot="5400000" flipH="1" flipV="1">
              <a:off x="13736918" y="1451060"/>
              <a:ext cx="2247900" cy="2863850"/>
            </a:xfrm>
            <a:custGeom>
              <a:avLst/>
              <a:gdLst>
                <a:gd name="T0" fmla="*/ 1220 w 1416"/>
                <a:gd name="T1" fmla="*/ 315 h 1804"/>
                <a:gd name="T2" fmla="*/ 1222 w 1416"/>
                <a:gd name="T3" fmla="*/ 194 h 1804"/>
                <a:gd name="T4" fmla="*/ 1416 w 1416"/>
                <a:gd name="T5" fmla="*/ 0 h 1804"/>
                <a:gd name="T6" fmla="*/ 1336 w 1416"/>
                <a:gd name="T7" fmla="*/ 0 h 1804"/>
                <a:gd name="T8" fmla="*/ 1102 w 1416"/>
                <a:gd name="T9" fmla="*/ 234 h 1804"/>
                <a:gd name="T10" fmla="*/ 1102 w 1416"/>
                <a:gd name="T11" fmla="*/ 383 h 1804"/>
                <a:gd name="T12" fmla="*/ 1052 w 1416"/>
                <a:gd name="T13" fmla="*/ 431 h 1804"/>
                <a:gd name="T14" fmla="*/ 960 w 1416"/>
                <a:gd name="T15" fmla="*/ 459 h 1804"/>
                <a:gd name="T16" fmla="*/ 863 w 1416"/>
                <a:gd name="T17" fmla="*/ 554 h 1804"/>
                <a:gd name="T18" fmla="*/ 860 w 1416"/>
                <a:gd name="T19" fmla="*/ 944 h 1804"/>
                <a:gd name="T20" fmla="*/ 0 w 1416"/>
                <a:gd name="T21" fmla="*/ 1804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6" h="1804">
                  <a:moveTo>
                    <a:pt x="1220" y="315"/>
                  </a:moveTo>
                  <a:lnTo>
                    <a:pt x="1222" y="194"/>
                  </a:lnTo>
                  <a:lnTo>
                    <a:pt x="1416" y="0"/>
                  </a:lnTo>
                  <a:lnTo>
                    <a:pt x="1336" y="0"/>
                  </a:lnTo>
                  <a:lnTo>
                    <a:pt x="1102" y="234"/>
                  </a:lnTo>
                  <a:lnTo>
                    <a:pt x="1102" y="383"/>
                  </a:lnTo>
                  <a:lnTo>
                    <a:pt x="1052" y="431"/>
                  </a:lnTo>
                  <a:lnTo>
                    <a:pt x="960" y="459"/>
                  </a:lnTo>
                  <a:lnTo>
                    <a:pt x="863" y="554"/>
                  </a:lnTo>
                  <a:lnTo>
                    <a:pt x="860" y="944"/>
                  </a:lnTo>
                  <a:lnTo>
                    <a:pt x="0" y="1804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87"/>
            <p:cNvSpPr>
              <a:spLocks/>
            </p:cNvSpPr>
            <p:nvPr/>
          </p:nvSpPr>
          <p:spPr bwMode="auto">
            <a:xfrm rot="5400000" flipH="1" flipV="1">
              <a:off x="14743393" y="1054185"/>
              <a:ext cx="1857375" cy="2644775"/>
            </a:xfrm>
            <a:custGeom>
              <a:avLst/>
              <a:gdLst>
                <a:gd name="T0" fmla="*/ 0 w 1170"/>
                <a:gd name="T1" fmla="*/ 1666 h 1666"/>
                <a:gd name="T2" fmla="*/ 723 w 1170"/>
                <a:gd name="T3" fmla="*/ 941 h 1666"/>
                <a:gd name="T4" fmla="*/ 728 w 1170"/>
                <a:gd name="T5" fmla="*/ 671 h 1666"/>
                <a:gd name="T6" fmla="*/ 1024 w 1170"/>
                <a:gd name="T7" fmla="*/ 375 h 1666"/>
                <a:gd name="T8" fmla="*/ 1024 w 1170"/>
                <a:gd name="T9" fmla="*/ 146 h 1666"/>
                <a:gd name="T10" fmla="*/ 1170 w 1170"/>
                <a:gd name="T11" fmla="*/ 0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0" h="1666">
                  <a:moveTo>
                    <a:pt x="0" y="1666"/>
                  </a:moveTo>
                  <a:lnTo>
                    <a:pt x="723" y="941"/>
                  </a:lnTo>
                  <a:lnTo>
                    <a:pt x="728" y="671"/>
                  </a:lnTo>
                  <a:lnTo>
                    <a:pt x="1024" y="375"/>
                  </a:lnTo>
                  <a:lnTo>
                    <a:pt x="1024" y="146"/>
                  </a:lnTo>
                  <a:lnTo>
                    <a:pt x="117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88"/>
            <p:cNvSpPr>
              <a:spLocks/>
            </p:cNvSpPr>
            <p:nvPr/>
          </p:nvSpPr>
          <p:spPr bwMode="auto">
            <a:xfrm rot="5400000" flipH="1" flipV="1">
              <a:off x="14722756" y="2203534"/>
              <a:ext cx="1397000" cy="1978025"/>
            </a:xfrm>
            <a:custGeom>
              <a:avLst/>
              <a:gdLst>
                <a:gd name="T0" fmla="*/ 0 w 880"/>
                <a:gd name="T1" fmla="*/ 1246 h 1246"/>
                <a:gd name="T2" fmla="*/ 686 w 880"/>
                <a:gd name="T3" fmla="*/ 560 h 1246"/>
                <a:gd name="T4" fmla="*/ 681 w 880"/>
                <a:gd name="T5" fmla="*/ 498 h 1246"/>
                <a:gd name="T6" fmla="*/ 880 w 880"/>
                <a:gd name="T7" fmla="*/ 300 h 1246"/>
                <a:gd name="T8" fmla="*/ 877 w 880"/>
                <a:gd name="T9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0" h="1246">
                  <a:moveTo>
                    <a:pt x="0" y="1246"/>
                  </a:moveTo>
                  <a:lnTo>
                    <a:pt x="686" y="560"/>
                  </a:lnTo>
                  <a:lnTo>
                    <a:pt x="681" y="498"/>
                  </a:lnTo>
                  <a:lnTo>
                    <a:pt x="880" y="300"/>
                  </a:lnTo>
                  <a:lnTo>
                    <a:pt x="87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89"/>
            <p:cNvSpPr>
              <a:spLocks/>
            </p:cNvSpPr>
            <p:nvPr/>
          </p:nvSpPr>
          <p:spPr bwMode="auto">
            <a:xfrm rot="5400000" flipH="1" flipV="1">
              <a:off x="12896338" y="35803"/>
              <a:ext cx="2886075" cy="4478338"/>
            </a:xfrm>
            <a:custGeom>
              <a:avLst/>
              <a:gdLst>
                <a:gd name="T0" fmla="*/ 0 w 1818"/>
                <a:gd name="T1" fmla="*/ 2821 h 2821"/>
                <a:gd name="T2" fmla="*/ 735 w 1818"/>
                <a:gd name="T3" fmla="*/ 2086 h 2821"/>
                <a:gd name="T4" fmla="*/ 740 w 1818"/>
                <a:gd name="T5" fmla="*/ 2001 h 2821"/>
                <a:gd name="T6" fmla="*/ 943 w 1818"/>
                <a:gd name="T7" fmla="*/ 1797 h 2821"/>
                <a:gd name="T8" fmla="*/ 948 w 1818"/>
                <a:gd name="T9" fmla="*/ 1634 h 2821"/>
                <a:gd name="T10" fmla="*/ 1078 w 1818"/>
                <a:gd name="T11" fmla="*/ 1502 h 2821"/>
                <a:gd name="T12" fmla="*/ 1080 w 1818"/>
                <a:gd name="T13" fmla="*/ 1379 h 2821"/>
                <a:gd name="T14" fmla="*/ 1286 w 1818"/>
                <a:gd name="T15" fmla="*/ 1173 h 2821"/>
                <a:gd name="T16" fmla="*/ 1284 w 1818"/>
                <a:gd name="T17" fmla="*/ 908 h 2821"/>
                <a:gd name="T18" fmla="*/ 1593 w 1818"/>
                <a:gd name="T19" fmla="*/ 599 h 2821"/>
                <a:gd name="T20" fmla="*/ 1596 w 1818"/>
                <a:gd name="T21" fmla="*/ 450 h 2821"/>
                <a:gd name="T22" fmla="*/ 1655 w 1818"/>
                <a:gd name="T23" fmla="*/ 390 h 2821"/>
                <a:gd name="T24" fmla="*/ 1650 w 1818"/>
                <a:gd name="T25" fmla="*/ 166 h 2821"/>
                <a:gd name="T26" fmla="*/ 1818 w 1818"/>
                <a:gd name="T27" fmla="*/ 0 h 2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8" h="2821">
                  <a:moveTo>
                    <a:pt x="0" y="2821"/>
                  </a:moveTo>
                  <a:lnTo>
                    <a:pt x="735" y="2086"/>
                  </a:lnTo>
                  <a:lnTo>
                    <a:pt x="740" y="2001"/>
                  </a:lnTo>
                  <a:lnTo>
                    <a:pt x="943" y="1797"/>
                  </a:lnTo>
                  <a:lnTo>
                    <a:pt x="948" y="1634"/>
                  </a:lnTo>
                  <a:lnTo>
                    <a:pt x="1078" y="1502"/>
                  </a:lnTo>
                  <a:lnTo>
                    <a:pt x="1080" y="1379"/>
                  </a:lnTo>
                  <a:lnTo>
                    <a:pt x="1286" y="1173"/>
                  </a:lnTo>
                  <a:lnTo>
                    <a:pt x="1284" y="908"/>
                  </a:lnTo>
                  <a:lnTo>
                    <a:pt x="1593" y="599"/>
                  </a:lnTo>
                  <a:lnTo>
                    <a:pt x="1596" y="450"/>
                  </a:lnTo>
                  <a:lnTo>
                    <a:pt x="1655" y="390"/>
                  </a:lnTo>
                  <a:lnTo>
                    <a:pt x="1650" y="166"/>
                  </a:lnTo>
                  <a:lnTo>
                    <a:pt x="181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90"/>
            <p:cNvSpPr>
              <a:spLocks/>
            </p:cNvSpPr>
            <p:nvPr/>
          </p:nvSpPr>
          <p:spPr bwMode="auto">
            <a:xfrm rot="5400000" flipH="1" flipV="1">
              <a:off x="12874112" y="99303"/>
              <a:ext cx="2855913" cy="4470400"/>
            </a:xfrm>
            <a:custGeom>
              <a:avLst/>
              <a:gdLst>
                <a:gd name="T0" fmla="*/ 0 w 1799"/>
                <a:gd name="T1" fmla="*/ 2816 h 2816"/>
                <a:gd name="T2" fmla="*/ 728 w 1799"/>
                <a:gd name="T3" fmla="*/ 2090 h 2816"/>
                <a:gd name="T4" fmla="*/ 730 w 1799"/>
                <a:gd name="T5" fmla="*/ 2005 h 2816"/>
                <a:gd name="T6" fmla="*/ 933 w 1799"/>
                <a:gd name="T7" fmla="*/ 1802 h 2816"/>
                <a:gd name="T8" fmla="*/ 931 w 1799"/>
                <a:gd name="T9" fmla="*/ 1631 h 2816"/>
                <a:gd name="T10" fmla="*/ 1064 w 1799"/>
                <a:gd name="T11" fmla="*/ 1499 h 2816"/>
                <a:gd name="T12" fmla="*/ 1066 w 1799"/>
                <a:gd name="T13" fmla="*/ 1376 h 2816"/>
                <a:gd name="T14" fmla="*/ 1269 w 1799"/>
                <a:gd name="T15" fmla="*/ 1173 h 2816"/>
                <a:gd name="T16" fmla="*/ 1267 w 1799"/>
                <a:gd name="T17" fmla="*/ 908 h 2816"/>
                <a:gd name="T18" fmla="*/ 1579 w 1799"/>
                <a:gd name="T19" fmla="*/ 596 h 2816"/>
                <a:gd name="T20" fmla="*/ 1581 w 1799"/>
                <a:gd name="T21" fmla="*/ 447 h 2816"/>
                <a:gd name="T22" fmla="*/ 1638 w 1799"/>
                <a:gd name="T23" fmla="*/ 388 h 2816"/>
                <a:gd name="T24" fmla="*/ 1636 w 1799"/>
                <a:gd name="T25" fmla="*/ 166 h 2816"/>
                <a:gd name="T26" fmla="*/ 1799 w 1799"/>
                <a:gd name="T27" fmla="*/ 0 h 2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9" h="2816">
                  <a:moveTo>
                    <a:pt x="0" y="2816"/>
                  </a:moveTo>
                  <a:lnTo>
                    <a:pt x="728" y="2090"/>
                  </a:lnTo>
                  <a:lnTo>
                    <a:pt x="730" y="2005"/>
                  </a:lnTo>
                  <a:lnTo>
                    <a:pt x="933" y="1802"/>
                  </a:lnTo>
                  <a:lnTo>
                    <a:pt x="931" y="1631"/>
                  </a:lnTo>
                  <a:lnTo>
                    <a:pt x="1064" y="1499"/>
                  </a:lnTo>
                  <a:lnTo>
                    <a:pt x="1066" y="1376"/>
                  </a:lnTo>
                  <a:lnTo>
                    <a:pt x="1269" y="1173"/>
                  </a:lnTo>
                  <a:lnTo>
                    <a:pt x="1267" y="908"/>
                  </a:lnTo>
                  <a:lnTo>
                    <a:pt x="1579" y="596"/>
                  </a:lnTo>
                  <a:lnTo>
                    <a:pt x="1581" y="447"/>
                  </a:lnTo>
                  <a:lnTo>
                    <a:pt x="1638" y="388"/>
                  </a:lnTo>
                  <a:lnTo>
                    <a:pt x="1636" y="166"/>
                  </a:lnTo>
                  <a:lnTo>
                    <a:pt x="179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110"/>
            <p:cNvSpPr>
              <a:spLocks/>
            </p:cNvSpPr>
            <p:nvPr/>
          </p:nvSpPr>
          <p:spPr bwMode="auto">
            <a:xfrm rot="5400000" flipH="1" flipV="1">
              <a:off x="13646431" y="2851234"/>
              <a:ext cx="935038" cy="1249363"/>
            </a:xfrm>
            <a:custGeom>
              <a:avLst/>
              <a:gdLst>
                <a:gd name="T0" fmla="*/ 0 w 589"/>
                <a:gd name="T1" fmla="*/ 787 h 787"/>
                <a:gd name="T2" fmla="*/ 2 w 589"/>
                <a:gd name="T3" fmla="*/ 693 h 787"/>
                <a:gd name="T4" fmla="*/ 419 w 589"/>
                <a:gd name="T5" fmla="*/ 277 h 787"/>
                <a:gd name="T6" fmla="*/ 419 w 589"/>
                <a:gd name="T7" fmla="*/ 170 h 787"/>
                <a:gd name="T8" fmla="*/ 589 w 589"/>
                <a:gd name="T9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787">
                  <a:moveTo>
                    <a:pt x="0" y="787"/>
                  </a:moveTo>
                  <a:lnTo>
                    <a:pt x="2" y="693"/>
                  </a:lnTo>
                  <a:lnTo>
                    <a:pt x="419" y="277"/>
                  </a:lnTo>
                  <a:lnTo>
                    <a:pt x="419" y="170"/>
                  </a:lnTo>
                  <a:lnTo>
                    <a:pt x="58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111"/>
            <p:cNvSpPr>
              <a:spLocks/>
            </p:cNvSpPr>
            <p:nvPr/>
          </p:nvSpPr>
          <p:spPr bwMode="auto">
            <a:xfrm rot="5400000" flipH="1" flipV="1">
              <a:off x="12920943" y="2398797"/>
              <a:ext cx="2274888" cy="2706688"/>
            </a:xfrm>
            <a:custGeom>
              <a:avLst/>
              <a:gdLst>
                <a:gd name="T0" fmla="*/ 0 w 1433"/>
                <a:gd name="T1" fmla="*/ 1705 h 1705"/>
                <a:gd name="T2" fmla="*/ 965 w 1433"/>
                <a:gd name="T3" fmla="*/ 742 h 1705"/>
                <a:gd name="T4" fmla="*/ 963 w 1433"/>
                <a:gd name="T5" fmla="*/ 610 h 1705"/>
                <a:gd name="T6" fmla="*/ 1145 w 1433"/>
                <a:gd name="T7" fmla="*/ 428 h 1705"/>
                <a:gd name="T8" fmla="*/ 1327 w 1433"/>
                <a:gd name="T9" fmla="*/ 433 h 1705"/>
                <a:gd name="T10" fmla="*/ 1433 w 1433"/>
                <a:gd name="T11" fmla="*/ 326 h 1705"/>
                <a:gd name="T12" fmla="*/ 1433 w 1433"/>
                <a:gd name="T13" fmla="*/ 147 h 1705"/>
                <a:gd name="T14" fmla="*/ 1286 w 1433"/>
                <a:gd name="T15" fmla="*/ 0 h 1705"/>
                <a:gd name="T16" fmla="*/ 1161 w 1433"/>
                <a:gd name="T17" fmla="*/ 7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3" h="1705">
                  <a:moveTo>
                    <a:pt x="0" y="1705"/>
                  </a:moveTo>
                  <a:lnTo>
                    <a:pt x="965" y="742"/>
                  </a:lnTo>
                  <a:lnTo>
                    <a:pt x="963" y="610"/>
                  </a:lnTo>
                  <a:lnTo>
                    <a:pt x="1145" y="428"/>
                  </a:lnTo>
                  <a:lnTo>
                    <a:pt x="1327" y="433"/>
                  </a:lnTo>
                  <a:lnTo>
                    <a:pt x="1433" y="326"/>
                  </a:lnTo>
                  <a:lnTo>
                    <a:pt x="1433" y="147"/>
                  </a:lnTo>
                  <a:lnTo>
                    <a:pt x="1286" y="0"/>
                  </a:lnTo>
                  <a:lnTo>
                    <a:pt x="1161" y="7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112"/>
            <p:cNvSpPr>
              <a:spLocks/>
            </p:cNvSpPr>
            <p:nvPr/>
          </p:nvSpPr>
          <p:spPr bwMode="auto">
            <a:xfrm rot="5400000" flipH="1" flipV="1">
              <a:off x="12928087" y="2894890"/>
              <a:ext cx="2401888" cy="2517775"/>
            </a:xfrm>
            <a:custGeom>
              <a:avLst/>
              <a:gdLst>
                <a:gd name="T0" fmla="*/ 0 w 1513"/>
                <a:gd name="T1" fmla="*/ 1586 h 1586"/>
                <a:gd name="T2" fmla="*/ 939 w 1513"/>
                <a:gd name="T3" fmla="*/ 648 h 1586"/>
                <a:gd name="T4" fmla="*/ 1057 w 1513"/>
                <a:gd name="T5" fmla="*/ 653 h 1586"/>
                <a:gd name="T6" fmla="*/ 1513 w 1513"/>
                <a:gd name="T7" fmla="*/ 194 h 1586"/>
                <a:gd name="T8" fmla="*/ 1513 w 1513"/>
                <a:gd name="T9" fmla="*/ 0 h 1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3" h="1586">
                  <a:moveTo>
                    <a:pt x="0" y="1586"/>
                  </a:moveTo>
                  <a:lnTo>
                    <a:pt x="939" y="648"/>
                  </a:lnTo>
                  <a:lnTo>
                    <a:pt x="1057" y="653"/>
                  </a:lnTo>
                  <a:lnTo>
                    <a:pt x="1513" y="194"/>
                  </a:lnTo>
                  <a:lnTo>
                    <a:pt x="151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113"/>
            <p:cNvSpPr>
              <a:spLocks/>
            </p:cNvSpPr>
            <p:nvPr/>
          </p:nvSpPr>
          <p:spPr bwMode="auto">
            <a:xfrm rot="5400000" flipH="1" flipV="1">
              <a:off x="11389006" y="1482810"/>
              <a:ext cx="3787775" cy="4241800"/>
            </a:xfrm>
            <a:custGeom>
              <a:avLst/>
              <a:gdLst>
                <a:gd name="T0" fmla="*/ 0 w 2386"/>
                <a:gd name="T1" fmla="*/ 2672 h 2672"/>
                <a:gd name="T2" fmla="*/ 989 w 2386"/>
                <a:gd name="T3" fmla="*/ 1684 h 2672"/>
                <a:gd name="T4" fmla="*/ 1133 w 2386"/>
                <a:gd name="T5" fmla="*/ 1688 h 2672"/>
                <a:gd name="T6" fmla="*/ 1556 w 2386"/>
                <a:gd name="T7" fmla="*/ 1265 h 2672"/>
                <a:gd name="T8" fmla="*/ 1563 w 2386"/>
                <a:gd name="T9" fmla="*/ 1173 h 2672"/>
                <a:gd name="T10" fmla="*/ 1405 w 2386"/>
                <a:gd name="T11" fmla="*/ 1017 h 2672"/>
                <a:gd name="T12" fmla="*/ 1407 w 2386"/>
                <a:gd name="T13" fmla="*/ 960 h 2672"/>
                <a:gd name="T14" fmla="*/ 1494 w 2386"/>
                <a:gd name="T15" fmla="*/ 873 h 2672"/>
                <a:gd name="T16" fmla="*/ 1596 w 2386"/>
                <a:gd name="T17" fmla="*/ 877 h 2672"/>
                <a:gd name="T18" fmla="*/ 1979 w 2386"/>
                <a:gd name="T19" fmla="*/ 494 h 2672"/>
                <a:gd name="T20" fmla="*/ 1977 w 2386"/>
                <a:gd name="T21" fmla="*/ 374 h 2672"/>
                <a:gd name="T22" fmla="*/ 2062 w 2386"/>
                <a:gd name="T23" fmla="*/ 291 h 2672"/>
                <a:gd name="T24" fmla="*/ 2067 w 2386"/>
                <a:gd name="T25" fmla="*/ 100 h 2672"/>
                <a:gd name="T26" fmla="*/ 2164 w 2386"/>
                <a:gd name="T27" fmla="*/ 0 h 2672"/>
                <a:gd name="T28" fmla="*/ 2386 w 2386"/>
                <a:gd name="T29" fmla="*/ 0 h 2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6" h="2672">
                  <a:moveTo>
                    <a:pt x="0" y="2672"/>
                  </a:moveTo>
                  <a:lnTo>
                    <a:pt x="989" y="1684"/>
                  </a:lnTo>
                  <a:lnTo>
                    <a:pt x="1133" y="1688"/>
                  </a:lnTo>
                  <a:lnTo>
                    <a:pt x="1556" y="1265"/>
                  </a:lnTo>
                  <a:lnTo>
                    <a:pt x="1563" y="1173"/>
                  </a:lnTo>
                  <a:lnTo>
                    <a:pt x="1405" y="1017"/>
                  </a:lnTo>
                  <a:lnTo>
                    <a:pt x="1407" y="960"/>
                  </a:lnTo>
                  <a:lnTo>
                    <a:pt x="1494" y="873"/>
                  </a:lnTo>
                  <a:lnTo>
                    <a:pt x="1596" y="877"/>
                  </a:lnTo>
                  <a:lnTo>
                    <a:pt x="1979" y="494"/>
                  </a:lnTo>
                  <a:lnTo>
                    <a:pt x="1977" y="374"/>
                  </a:lnTo>
                  <a:lnTo>
                    <a:pt x="2062" y="291"/>
                  </a:lnTo>
                  <a:lnTo>
                    <a:pt x="2067" y="100"/>
                  </a:lnTo>
                  <a:lnTo>
                    <a:pt x="2164" y="0"/>
                  </a:lnTo>
                  <a:lnTo>
                    <a:pt x="2386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114"/>
            <p:cNvSpPr>
              <a:spLocks/>
            </p:cNvSpPr>
            <p:nvPr/>
          </p:nvSpPr>
          <p:spPr bwMode="auto">
            <a:xfrm rot="5400000" flipH="1" flipV="1">
              <a:off x="12992381" y="3232234"/>
              <a:ext cx="2589213" cy="2481263"/>
            </a:xfrm>
            <a:custGeom>
              <a:avLst/>
              <a:gdLst>
                <a:gd name="T0" fmla="*/ 0 w 1631"/>
                <a:gd name="T1" fmla="*/ 1563 h 1563"/>
                <a:gd name="T2" fmla="*/ 1111 w 1631"/>
                <a:gd name="T3" fmla="*/ 452 h 1563"/>
                <a:gd name="T4" fmla="*/ 1279 w 1631"/>
                <a:gd name="T5" fmla="*/ 456 h 1563"/>
                <a:gd name="T6" fmla="*/ 1631 w 1631"/>
                <a:gd name="T7" fmla="*/ 107 h 1563"/>
                <a:gd name="T8" fmla="*/ 1629 w 1631"/>
                <a:gd name="T9" fmla="*/ 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1" h="1563">
                  <a:moveTo>
                    <a:pt x="0" y="1563"/>
                  </a:moveTo>
                  <a:lnTo>
                    <a:pt x="1111" y="452"/>
                  </a:lnTo>
                  <a:lnTo>
                    <a:pt x="1279" y="456"/>
                  </a:lnTo>
                  <a:lnTo>
                    <a:pt x="1631" y="107"/>
                  </a:lnTo>
                  <a:lnTo>
                    <a:pt x="162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115"/>
            <p:cNvSpPr>
              <a:spLocks/>
            </p:cNvSpPr>
            <p:nvPr/>
          </p:nvSpPr>
          <p:spPr bwMode="auto">
            <a:xfrm rot="5400000" flipH="1" flipV="1">
              <a:off x="6469343" y="-4281403"/>
              <a:ext cx="5276850" cy="6127750"/>
            </a:xfrm>
            <a:custGeom>
              <a:avLst/>
              <a:gdLst>
                <a:gd name="T0" fmla="*/ 0 w 3324"/>
                <a:gd name="T1" fmla="*/ 3860 h 3860"/>
                <a:gd name="T2" fmla="*/ 0 w 3324"/>
                <a:gd name="T3" fmla="*/ 3678 h 3860"/>
                <a:gd name="T4" fmla="*/ 45 w 3324"/>
                <a:gd name="T5" fmla="*/ 3633 h 3860"/>
                <a:gd name="T6" fmla="*/ 42 w 3324"/>
                <a:gd name="T7" fmla="*/ 3343 h 3860"/>
                <a:gd name="T8" fmla="*/ 156 w 3324"/>
                <a:gd name="T9" fmla="*/ 3229 h 3860"/>
                <a:gd name="T10" fmla="*/ 461 w 3324"/>
                <a:gd name="T11" fmla="*/ 3229 h 3860"/>
                <a:gd name="T12" fmla="*/ 782 w 3324"/>
                <a:gd name="T13" fmla="*/ 2910 h 3860"/>
                <a:gd name="T14" fmla="*/ 882 w 3324"/>
                <a:gd name="T15" fmla="*/ 2915 h 3860"/>
                <a:gd name="T16" fmla="*/ 1132 w 3324"/>
                <a:gd name="T17" fmla="*/ 2664 h 3860"/>
                <a:gd name="T18" fmla="*/ 1135 w 3324"/>
                <a:gd name="T19" fmla="*/ 2189 h 3860"/>
                <a:gd name="T20" fmla="*/ 3324 w 3324"/>
                <a:gd name="T21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24" h="3860">
                  <a:moveTo>
                    <a:pt x="0" y="3860"/>
                  </a:moveTo>
                  <a:lnTo>
                    <a:pt x="0" y="3678"/>
                  </a:lnTo>
                  <a:lnTo>
                    <a:pt x="45" y="3633"/>
                  </a:lnTo>
                  <a:lnTo>
                    <a:pt x="42" y="3343"/>
                  </a:lnTo>
                  <a:lnTo>
                    <a:pt x="156" y="3229"/>
                  </a:lnTo>
                  <a:lnTo>
                    <a:pt x="461" y="3229"/>
                  </a:lnTo>
                  <a:lnTo>
                    <a:pt x="782" y="2910"/>
                  </a:lnTo>
                  <a:lnTo>
                    <a:pt x="882" y="2915"/>
                  </a:lnTo>
                  <a:lnTo>
                    <a:pt x="1132" y="2664"/>
                  </a:lnTo>
                  <a:lnTo>
                    <a:pt x="1135" y="2189"/>
                  </a:lnTo>
                  <a:lnTo>
                    <a:pt x="332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116"/>
            <p:cNvSpPr>
              <a:spLocks/>
            </p:cNvSpPr>
            <p:nvPr/>
          </p:nvSpPr>
          <p:spPr bwMode="auto">
            <a:xfrm rot="5400000" flipH="1" flipV="1">
              <a:off x="7229756" y="-3349540"/>
              <a:ext cx="4413250" cy="4864100"/>
            </a:xfrm>
            <a:custGeom>
              <a:avLst/>
              <a:gdLst>
                <a:gd name="T0" fmla="*/ 2 w 2780"/>
                <a:gd name="T1" fmla="*/ 3064 h 3064"/>
                <a:gd name="T2" fmla="*/ 0 w 2780"/>
                <a:gd name="T3" fmla="*/ 2775 h 3064"/>
                <a:gd name="T4" fmla="*/ 113 w 2780"/>
                <a:gd name="T5" fmla="*/ 2662 h 3064"/>
                <a:gd name="T6" fmla="*/ 418 w 2780"/>
                <a:gd name="T7" fmla="*/ 2664 h 3064"/>
                <a:gd name="T8" fmla="*/ 740 w 2780"/>
                <a:gd name="T9" fmla="*/ 2345 h 3064"/>
                <a:gd name="T10" fmla="*/ 841 w 2780"/>
                <a:gd name="T11" fmla="*/ 2350 h 3064"/>
                <a:gd name="T12" fmla="*/ 1094 w 2780"/>
                <a:gd name="T13" fmla="*/ 2099 h 3064"/>
                <a:gd name="T14" fmla="*/ 1094 w 2780"/>
                <a:gd name="T15" fmla="*/ 1685 h 3064"/>
                <a:gd name="T16" fmla="*/ 2780 w 2780"/>
                <a:gd name="T17" fmla="*/ 0 h 3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3064">
                  <a:moveTo>
                    <a:pt x="2" y="3064"/>
                  </a:moveTo>
                  <a:lnTo>
                    <a:pt x="0" y="2775"/>
                  </a:lnTo>
                  <a:lnTo>
                    <a:pt x="113" y="2662"/>
                  </a:lnTo>
                  <a:lnTo>
                    <a:pt x="418" y="2664"/>
                  </a:lnTo>
                  <a:lnTo>
                    <a:pt x="740" y="2345"/>
                  </a:lnTo>
                  <a:lnTo>
                    <a:pt x="841" y="2350"/>
                  </a:lnTo>
                  <a:lnTo>
                    <a:pt x="1094" y="2099"/>
                  </a:lnTo>
                  <a:lnTo>
                    <a:pt x="1094" y="1685"/>
                  </a:lnTo>
                  <a:lnTo>
                    <a:pt x="278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117"/>
            <p:cNvSpPr>
              <a:spLocks/>
            </p:cNvSpPr>
            <p:nvPr/>
          </p:nvSpPr>
          <p:spPr bwMode="auto">
            <a:xfrm rot="5400000" flipH="1" flipV="1">
              <a:off x="7317863" y="-3280485"/>
              <a:ext cx="4292600" cy="4538663"/>
            </a:xfrm>
            <a:custGeom>
              <a:avLst/>
              <a:gdLst>
                <a:gd name="T0" fmla="*/ 0 w 2704"/>
                <a:gd name="T1" fmla="*/ 2859 h 2859"/>
                <a:gd name="T2" fmla="*/ 0 w 2704"/>
                <a:gd name="T3" fmla="*/ 2733 h 2859"/>
                <a:gd name="T4" fmla="*/ 92 w 2704"/>
                <a:gd name="T5" fmla="*/ 2639 h 2859"/>
                <a:gd name="T6" fmla="*/ 309 w 2704"/>
                <a:gd name="T7" fmla="*/ 2636 h 2859"/>
                <a:gd name="T8" fmla="*/ 683 w 2704"/>
                <a:gd name="T9" fmla="*/ 2265 h 2859"/>
                <a:gd name="T10" fmla="*/ 785 w 2704"/>
                <a:gd name="T11" fmla="*/ 2270 h 2859"/>
                <a:gd name="T12" fmla="*/ 1035 w 2704"/>
                <a:gd name="T13" fmla="*/ 2019 h 2859"/>
                <a:gd name="T14" fmla="*/ 1035 w 2704"/>
                <a:gd name="T15" fmla="*/ 1670 h 2859"/>
                <a:gd name="T16" fmla="*/ 2704 w 2704"/>
                <a:gd name="T17" fmla="*/ 0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4" h="2859">
                  <a:moveTo>
                    <a:pt x="0" y="2859"/>
                  </a:moveTo>
                  <a:lnTo>
                    <a:pt x="0" y="2733"/>
                  </a:lnTo>
                  <a:lnTo>
                    <a:pt x="92" y="2639"/>
                  </a:lnTo>
                  <a:lnTo>
                    <a:pt x="309" y="2636"/>
                  </a:lnTo>
                  <a:lnTo>
                    <a:pt x="683" y="2265"/>
                  </a:lnTo>
                  <a:lnTo>
                    <a:pt x="785" y="2270"/>
                  </a:lnTo>
                  <a:lnTo>
                    <a:pt x="1035" y="2019"/>
                  </a:lnTo>
                  <a:lnTo>
                    <a:pt x="1035" y="1670"/>
                  </a:lnTo>
                  <a:lnTo>
                    <a:pt x="270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118"/>
            <p:cNvSpPr>
              <a:spLocks/>
            </p:cNvSpPr>
            <p:nvPr/>
          </p:nvSpPr>
          <p:spPr bwMode="auto">
            <a:xfrm rot="5400000" flipH="1" flipV="1">
              <a:off x="7686956" y="-3135228"/>
              <a:ext cx="4781550" cy="4549775"/>
            </a:xfrm>
            <a:custGeom>
              <a:avLst/>
              <a:gdLst>
                <a:gd name="T0" fmla="*/ 0 w 3012"/>
                <a:gd name="T1" fmla="*/ 2866 h 2866"/>
                <a:gd name="T2" fmla="*/ 137 w 3012"/>
                <a:gd name="T3" fmla="*/ 2861 h 2866"/>
                <a:gd name="T4" fmla="*/ 253 w 3012"/>
                <a:gd name="T5" fmla="*/ 2745 h 2866"/>
                <a:gd name="T6" fmla="*/ 256 w 3012"/>
                <a:gd name="T7" fmla="*/ 2584 h 2866"/>
                <a:gd name="T8" fmla="*/ 502 w 3012"/>
                <a:gd name="T9" fmla="*/ 2336 h 2866"/>
                <a:gd name="T10" fmla="*/ 620 w 3012"/>
                <a:gd name="T11" fmla="*/ 2341 h 2866"/>
                <a:gd name="T12" fmla="*/ 799 w 3012"/>
                <a:gd name="T13" fmla="*/ 2161 h 2866"/>
                <a:gd name="T14" fmla="*/ 856 w 3012"/>
                <a:gd name="T15" fmla="*/ 2156 h 2866"/>
                <a:gd name="T16" fmla="*/ 3012 w 3012"/>
                <a:gd name="T17" fmla="*/ 0 h 2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2" h="2866">
                  <a:moveTo>
                    <a:pt x="0" y="2866"/>
                  </a:moveTo>
                  <a:lnTo>
                    <a:pt x="137" y="2861"/>
                  </a:lnTo>
                  <a:lnTo>
                    <a:pt x="253" y="2745"/>
                  </a:lnTo>
                  <a:lnTo>
                    <a:pt x="256" y="2584"/>
                  </a:lnTo>
                  <a:lnTo>
                    <a:pt x="502" y="2336"/>
                  </a:lnTo>
                  <a:lnTo>
                    <a:pt x="620" y="2341"/>
                  </a:lnTo>
                  <a:lnTo>
                    <a:pt x="799" y="2161"/>
                  </a:lnTo>
                  <a:lnTo>
                    <a:pt x="856" y="2156"/>
                  </a:lnTo>
                  <a:lnTo>
                    <a:pt x="301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119"/>
            <p:cNvSpPr>
              <a:spLocks/>
            </p:cNvSpPr>
            <p:nvPr/>
          </p:nvSpPr>
          <p:spPr bwMode="auto">
            <a:xfrm rot="5400000" flipH="1" flipV="1">
              <a:off x="10615100" y="-335672"/>
              <a:ext cx="1411288" cy="1050925"/>
            </a:xfrm>
            <a:custGeom>
              <a:avLst/>
              <a:gdLst>
                <a:gd name="T0" fmla="*/ 889 w 889"/>
                <a:gd name="T1" fmla="*/ 0 h 662"/>
                <a:gd name="T2" fmla="*/ 527 w 889"/>
                <a:gd name="T3" fmla="*/ 361 h 662"/>
                <a:gd name="T4" fmla="*/ 423 w 889"/>
                <a:gd name="T5" fmla="*/ 359 h 662"/>
                <a:gd name="T6" fmla="*/ 236 w 889"/>
                <a:gd name="T7" fmla="*/ 546 h 662"/>
                <a:gd name="T8" fmla="*/ 111 w 889"/>
                <a:gd name="T9" fmla="*/ 550 h 662"/>
                <a:gd name="T10" fmla="*/ 0 w 889"/>
                <a:gd name="T1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9" h="662">
                  <a:moveTo>
                    <a:pt x="889" y="0"/>
                  </a:moveTo>
                  <a:lnTo>
                    <a:pt x="527" y="361"/>
                  </a:lnTo>
                  <a:lnTo>
                    <a:pt x="423" y="359"/>
                  </a:lnTo>
                  <a:lnTo>
                    <a:pt x="236" y="546"/>
                  </a:lnTo>
                  <a:lnTo>
                    <a:pt x="111" y="550"/>
                  </a:lnTo>
                  <a:lnTo>
                    <a:pt x="0" y="66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120"/>
            <p:cNvSpPr>
              <a:spLocks/>
            </p:cNvSpPr>
            <p:nvPr/>
          </p:nvSpPr>
          <p:spPr bwMode="auto">
            <a:xfrm rot="5400000" flipH="1" flipV="1">
              <a:off x="11500925" y="2063041"/>
              <a:ext cx="2682875" cy="3163888"/>
            </a:xfrm>
            <a:custGeom>
              <a:avLst/>
              <a:gdLst>
                <a:gd name="T0" fmla="*/ 1688 w 1690"/>
                <a:gd name="T1" fmla="*/ 0 h 1993"/>
                <a:gd name="T2" fmla="*/ 1690 w 1690"/>
                <a:gd name="T3" fmla="*/ 198 h 1993"/>
                <a:gd name="T4" fmla="*/ 1603 w 1690"/>
                <a:gd name="T5" fmla="*/ 286 h 1993"/>
                <a:gd name="T6" fmla="*/ 1596 w 1690"/>
                <a:gd name="T7" fmla="*/ 414 h 1993"/>
                <a:gd name="T8" fmla="*/ 1241 w 1690"/>
                <a:gd name="T9" fmla="*/ 766 h 1993"/>
                <a:gd name="T10" fmla="*/ 1149 w 1690"/>
                <a:gd name="T11" fmla="*/ 768 h 1993"/>
                <a:gd name="T12" fmla="*/ 825 w 1690"/>
                <a:gd name="T13" fmla="*/ 1090 h 1993"/>
                <a:gd name="T14" fmla="*/ 707 w 1690"/>
                <a:gd name="T15" fmla="*/ 1087 h 1993"/>
                <a:gd name="T16" fmla="*/ 286 w 1690"/>
                <a:gd name="T17" fmla="*/ 1508 h 1993"/>
                <a:gd name="T18" fmla="*/ 222 w 1690"/>
                <a:gd name="T19" fmla="*/ 1506 h 1993"/>
                <a:gd name="T20" fmla="*/ 68 w 1690"/>
                <a:gd name="T21" fmla="*/ 1659 h 1993"/>
                <a:gd name="T22" fmla="*/ 73 w 1690"/>
                <a:gd name="T23" fmla="*/ 1856 h 1993"/>
                <a:gd name="T24" fmla="*/ 0 w 1690"/>
                <a:gd name="T25" fmla="*/ 1927 h 1993"/>
                <a:gd name="T26" fmla="*/ 0 w 1690"/>
                <a:gd name="T27" fmla="*/ 1993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0" h="1993">
                  <a:moveTo>
                    <a:pt x="1688" y="0"/>
                  </a:moveTo>
                  <a:lnTo>
                    <a:pt x="1690" y="198"/>
                  </a:lnTo>
                  <a:lnTo>
                    <a:pt x="1603" y="286"/>
                  </a:lnTo>
                  <a:lnTo>
                    <a:pt x="1596" y="414"/>
                  </a:lnTo>
                  <a:lnTo>
                    <a:pt x="1241" y="766"/>
                  </a:lnTo>
                  <a:lnTo>
                    <a:pt x="1149" y="768"/>
                  </a:lnTo>
                  <a:lnTo>
                    <a:pt x="825" y="1090"/>
                  </a:lnTo>
                  <a:lnTo>
                    <a:pt x="707" y="1087"/>
                  </a:lnTo>
                  <a:lnTo>
                    <a:pt x="286" y="1508"/>
                  </a:lnTo>
                  <a:lnTo>
                    <a:pt x="222" y="1506"/>
                  </a:lnTo>
                  <a:lnTo>
                    <a:pt x="68" y="1659"/>
                  </a:lnTo>
                  <a:lnTo>
                    <a:pt x="73" y="1856"/>
                  </a:lnTo>
                  <a:lnTo>
                    <a:pt x="0" y="1927"/>
                  </a:lnTo>
                  <a:lnTo>
                    <a:pt x="0" y="1993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121"/>
            <p:cNvSpPr>
              <a:spLocks/>
            </p:cNvSpPr>
            <p:nvPr/>
          </p:nvSpPr>
          <p:spPr bwMode="auto">
            <a:xfrm rot="5400000" flipH="1" flipV="1">
              <a:off x="11392975" y="2163054"/>
              <a:ext cx="2957513" cy="3321050"/>
            </a:xfrm>
            <a:custGeom>
              <a:avLst/>
              <a:gdLst>
                <a:gd name="T0" fmla="*/ 1859 w 1863"/>
                <a:gd name="T1" fmla="*/ 0 h 2092"/>
                <a:gd name="T2" fmla="*/ 1863 w 1863"/>
                <a:gd name="T3" fmla="*/ 203 h 2092"/>
                <a:gd name="T4" fmla="*/ 1776 w 1863"/>
                <a:gd name="T5" fmla="*/ 291 h 2092"/>
                <a:gd name="T6" fmla="*/ 1769 w 1863"/>
                <a:gd name="T7" fmla="*/ 416 h 2092"/>
                <a:gd name="T8" fmla="*/ 1414 w 1863"/>
                <a:gd name="T9" fmla="*/ 771 h 2092"/>
                <a:gd name="T10" fmla="*/ 1315 w 1863"/>
                <a:gd name="T11" fmla="*/ 764 h 2092"/>
                <a:gd name="T12" fmla="*/ 991 w 1863"/>
                <a:gd name="T13" fmla="*/ 1088 h 2092"/>
                <a:gd name="T14" fmla="*/ 873 w 1863"/>
                <a:gd name="T15" fmla="*/ 1085 h 2092"/>
                <a:gd name="T16" fmla="*/ 452 w 1863"/>
                <a:gd name="T17" fmla="*/ 1506 h 2092"/>
                <a:gd name="T18" fmla="*/ 388 w 1863"/>
                <a:gd name="T19" fmla="*/ 1504 h 2092"/>
                <a:gd name="T20" fmla="*/ 234 w 1863"/>
                <a:gd name="T21" fmla="*/ 1657 h 2092"/>
                <a:gd name="T22" fmla="*/ 239 w 1863"/>
                <a:gd name="T23" fmla="*/ 1854 h 2092"/>
                <a:gd name="T24" fmla="*/ 0 w 1863"/>
                <a:gd name="T25" fmla="*/ 2092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3" h="2092">
                  <a:moveTo>
                    <a:pt x="1859" y="0"/>
                  </a:moveTo>
                  <a:lnTo>
                    <a:pt x="1863" y="203"/>
                  </a:lnTo>
                  <a:lnTo>
                    <a:pt x="1776" y="291"/>
                  </a:lnTo>
                  <a:lnTo>
                    <a:pt x="1769" y="416"/>
                  </a:lnTo>
                  <a:lnTo>
                    <a:pt x="1414" y="771"/>
                  </a:lnTo>
                  <a:lnTo>
                    <a:pt x="1315" y="764"/>
                  </a:lnTo>
                  <a:lnTo>
                    <a:pt x="991" y="1088"/>
                  </a:lnTo>
                  <a:lnTo>
                    <a:pt x="873" y="1085"/>
                  </a:lnTo>
                  <a:lnTo>
                    <a:pt x="452" y="1506"/>
                  </a:lnTo>
                  <a:lnTo>
                    <a:pt x="388" y="1504"/>
                  </a:lnTo>
                  <a:lnTo>
                    <a:pt x="234" y="1657"/>
                  </a:lnTo>
                  <a:lnTo>
                    <a:pt x="239" y="1854"/>
                  </a:lnTo>
                  <a:lnTo>
                    <a:pt x="0" y="209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122"/>
            <p:cNvSpPr>
              <a:spLocks/>
            </p:cNvSpPr>
            <p:nvPr/>
          </p:nvSpPr>
          <p:spPr bwMode="auto">
            <a:xfrm rot="5400000" flipH="1" flipV="1">
              <a:off x="11219144" y="2754398"/>
              <a:ext cx="4429125" cy="3917950"/>
            </a:xfrm>
            <a:custGeom>
              <a:avLst/>
              <a:gdLst>
                <a:gd name="T0" fmla="*/ 0 w 2790"/>
                <a:gd name="T1" fmla="*/ 2468 h 2468"/>
                <a:gd name="T2" fmla="*/ 1301 w 2790"/>
                <a:gd name="T3" fmla="*/ 1167 h 2468"/>
                <a:gd name="T4" fmla="*/ 1395 w 2790"/>
                <a:gd name="T5" fmla="*/ 1167 h 2468"/>
                <a:gd name="T6" fmla="*/ 1615 w 2790"/>
                <a:gd name="T7" fmla="*/ 945 h 2468"/>
                <a:gd name="T8" fmla="*/ 1759 w 2790"/>
                <a:gd name="T9" fmla="*/ 950 h 2468"/>
                <a:gd name="T10" fmla="*/ 1894 w 2790"/>
                <a:gd name="T11" fmla="*/ 813 h 2468"/>
                <a:gd name="T12" fmla="*/ 2003 w 2790"/>
                <a:gd name="T13" fmla="*/ 813 h 2468"/>
                <a:gd name="T14" fmla="*/ 2329 w 2790"/>
                <a:gd name="T15" fmla="*/ 487 h 2468"/>
                <a:gd name="T16" fmla="*/ 2448 w 2790"/>
                <a:gd name="T17" fmla="*/ 489 h 2468"/>
                <a:gd name="T18" fmla="*/ 2686 w 2790"/>
                <a:gd name="T19" fmla="*/ 248 h 2468"/>
                <a:gd name="T20" fmla="*/ 2684 w 2790"/>
                <a:gd name="T21" fmla="*/ 106 h 2468"/>
                <a:gd name="T22" fmla="*/ 2790 w 2790"/>
                <a:gd name="T23" fmla="*/ 0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90" h="2468">
                  <a:moveTo>
                    <a:pt x="0" y="2468"/>
                  </a:moveTo>
                  <a:lnTo>
                    <a:pt x="1301" y="1167"/>
                  </a:lnTo>
                  <a:lnTo>
                    <a:pt x="1395" y="1167"/>
                  </a:lnTo>
                  <a:lnTo>
                    <a:pt x="1615" y="945"/>
                  </a:lnTo>
                  <a:lnTo>
                    <a:pt x="1759" y="950"/>
                  </a:lnTo>
                  <a:lnTo>
                    <a:pt x="1894" y="813"/>
                  </a:lnTo>
                  <a:lnTo>
                    <a:pt x="2003" y="813"/>
                  </a:lnTo>
                  <a:lnTo>
                    <a:pt x="2329" y="487"/>
                  </a:lnTo>
                  <a:lnTo>
                    <a:pt x="2448" y="489"/>
                  </a:lnTo>
                  <a:lnTo>
                    <a:pt x="2686" y="248"/>
                  </a:lnTo>
                  <a:lnTo>
                    <a:pt x="2684" y="106"/>
                  </a:lnTo>
                  <a:lnTo>
                    <a:pt x="279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141"/>
            <p:cNvSpPr>
              <a:spLocks/>
            </p:cNvSpPr>
            <p:nvPr/>
          </p:nvSpPr>
          <p:spPr bwMode="auto">
            <a:xfrm rot="5400000" flipH="1" flipV="1">
              <a:off x="11021500" y="1616954"/>
              <a:ext cx="247650" cy="252413"/>
            </a:xfrm>
            <a:custGeom>
              <a:avLst/>
              <a:gdLst>
                <a:gd name="T0" fmla="*/ 12 w 66"/>
                <a:gd name="T1" fmla="*/ 12 h 67"/>
                <a:gd name="T2" fmla="*/ 54 w 66"/>
                <a:gd name="T3" fmla="*/ 12 h 67"/>
                <a:gd name="T4" fmla="*/ 54 w 66"/>
                <a:gd name="T5" fmla="*/ 55 h 67"/>
                <a:gd name="T6" fmla="*/ 12 w 66"/>
                <a:gd name="T7" fmla="*/ 55 h 67"/>
                <a:gd name="T8" fmla="*/ 12 w 66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12" y="12"/>
                  </a:moveTo>
                  <a:cubicBezTo>
                    <a:pt x="23" y="0"/>
                    <a:pt x="43" y="0"/>
                    <a:pt x="54" y="12"/>
                  </a:cubicBezTo>
                  <a:cubicBezTo>
                    <a:pt x="66" y="24"/>
                    <a:pt x="66" y="43"/>
                    <a:pt x="54" y="55"/>
                  </a:cubicBezTo>
                  <a:cubicBezTo>
                    <a:pt x="43" y="67"/>
                    <a:pt x="23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142"/>
            <p:cNvSpPr>
              <a:spLocks/>
            </p:cNvSpPr>
            <p:nvPr/>
          </p:nvSpPr>
          <p:spPr bwMode="auto">
            <a:xfrm rot="5400000" flipH="1" flipV="1">
              <a:off x="11068331" y="1665372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143"/>
            <p:cNvSpPr>
              <a:spLocks/>
            </p:cNvSpPr>
            <p:nvPr/>
          </p:nvSpPr>
          <p:spPr bwMode="auto">
            <a:xfrm rot="5400000" flipH="1" flipV="1">
              <a:off x="14280637" y="2351966"/>
              <a:ext cx="249238" cy="247650"/>
            </a:xfrm>
            <a:custGeom>
              <a:avLst/>
              <a:gdLst>
                <a:gd name="T0" fmla="*/ 11 w 66"/>
                <a:gd name="T1" fmla="*/ 12 h 66"/>
                <a:gd name="T2" fmla="*/ 54 w 66"/>
                <a:gd name="T3" fmla="*/ 12 h 66"/>
                <a:gd name="T4" fmla="*/ 54 w 66"/>
                <a:gd name="T5" fmla="*/ 54 h 66"/>
                <a:gd name="T6" fmla="*/ 11 w 66"/>
                <a:gd name="T7" fmla="*/ 54 h 66"/>
                <a:gd name="T8" fmla="*/ 11 w 6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11" y="12"/>
                  </a:moveTo>
                  <a:cubicBezTo>
                    <a:pt x="23" y="0"/>
                    <a:pt x="42" y="0"/>
                    <a:pt x="54" y="12"/>
                  </a:cubicBezTo>
                  <a:cubicBezTo>
                    <a:pt x="66" y="23"/>
                    <a:pt x="66" y="43"/>
                    <a:pt x="54" y="54"/>
                  </a:cubicBezTo>
                  <a:cubicBezTo>
                    <a:pt x="42" y="66"/>
                    <a:pt x="23" y="66"/>
                    <a:pt x="11" y="54"/>
                  </a:cubicBezTo>
                  <a:cubicBezTo>
                    <a:pt x="0" y="43"/>
                    <a:pt x="0" y="23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144"/>
            <p:cNvSpPr>
              <a:spLocks/>
            </p:cNvSpPr>
            <p:nvPr/>
          </p:nvSpPr>
          <p:spPr bwMode="auto">
            <a:xfrm rot="5400000" flipH="1" flipV="1">
              <a:off x="14330643" y="2400384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145"/>
            <p:cNvSpPr>
              <a:spLocks/>
            </p:cNvSpPr>
            <p:nvPr/>
          </p:nvSpPr>
          <p:spPr bwMode="auto">
            <a:xfrm rot="5400000" flipH="1" flipV="1">
              <a:off x="10620656" y="2425785"/>
              <a:ext cx="247650" cy="250825"/>
            </a:xfrm>
            <a:custGeom>
              <a:avLst/>
              <a:gdLst>
                <a:gd name="T0" fmla="*/ 12 w 66"/>
                <a:gd name="T1" fmla="*/ 12 h 67"/>
                <a:gd name="T2" fmla="*/ 55 w 66"/>
                <a:gd name="T3" fmla="*/ 12 h 67"/>
                <a:gd name="T4" fmla="*/ 55 w 66"/>
                <a:gd name="T5" fmla="*/ 55 h 67"/>
                <a:gd name="T6" fmla="*/ 12 w 66"/>
                <a:gd name="T7" fmla="*/ 55 h 67"/>
                <a:gd name="T8" fmla="*/ 12 w 66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12" y="12"/>
                  </a:moveTo>
                  <a:cubicBezTo>
                    <a:pt x="23" y="0"/>
                    <a:pt x="43" y="0"/>
                    <a:pt x="55" y="12"/>
                  </a:cubicBezTo>
                  <a:cubicBezTo>
                    <a:pt x="66" y="24"/>
                    <a:pt x="66" y="43"/>
                    <a:pt x="55" y="55"/>
                  </a:cubicBezTo>
                  <a:cubicBezTo>
                    <a:pt x="43" y="67"/>
                    <a:pt x="23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146"/>
            <p:cNvSpPr>
              <a:spLocks/>
            </p:cNvSpPr>
            <p:nvPr/>
          </p:nvSpPr>
          <p:spPr bwMode="auto">
            <a:xfrm rot="5400000" flipH="1" flipV="1">
              <a:off x="10666693" y="24718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147"/>
            <p:cNvSpPr>
              <a:spLocks/>
            </p:cNvSpPr>
            <p:nvPr/>
          </p:nvSpPr>
          <p:spPr bwMode="auto">
            <a:xfrm rot="5400000" flipH="1" flipV="1">
              <a:off x="12220856" y="1417722"/>
              <a:ext cx="250825" cy="250825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148"/>
            <p:cNvSpPr>
              <a:spLocks/>
            </p:cNvSpPr>
            <p:nvPr/>
          </p:nvSpPr>
          <p:spPr bwMode="auto">
            <a:xfrm rot="5400000" flipH="1" flipV="1">
              <a:off x="12270068" y="1465347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149"/>
            <p:cNvSpPr>
              <a:spLocks/>
            </p:cNvSpPr>
            <p:nvPr/>
          </p:nvSpPr>
          <p:spPr bwMode="auto">
            <a:xfrm rot="5400000" flipH="1" flipV="1">
              <a:off x="14650525" y="3806115"/>
              <a:ext cx="252413" cy="247650"/>
            </a:xfrm>
            <a:custGeom>
              <a:avLst/>
              <a:gdLst>
                <a:gd name="T0" fmla="*/ 12 w 67"/>
                <a:gd name="T1" fmla="*/ 12 h 66"/>
                <a:gd name="T2" fmla="*/ 55 w 67"/>
                <a:gd name="T3" fmla="*/ 12 h 66"/>
                <a:gd name="T4" fmla="*/ 55 w 67"/>
                <a:gd name="T5" fmla="*/ 54 h 66"/>
                <a:gd name="T6" fmla="*/ 12 w 67"/>
                <a:gd name="T7" fmla="*/ 54 h 66"/>
                <a:gd name="T8" fmla="*/ 12 w 67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3"/>
                    <a:pt x="67" y="43"/>
                    <a:pt x="55" y="54"/>
                  </a:cubicBezTo>
                  <a:cubicBezTo>
                    <a:pt x="43" y="66"/>
                    <a:pt x="24" y="66"/>
                    <a:pt x="12" y="54"/>
                  </a:cubicBezTo>
                  <a:cubicBezTo>
                    <a:pt x="0" y="43"/>
                    <a:pt x="0" y="23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150"/>
            <p:cNvSpPr>
              <a:spLocks/>
            </p:cNvSpPr>
            <p:nvPr/>
          </p:nvSpPr>
          <p:spPr bwMode="auto">
            <a:xfrm rot="5400000" flipH="1" flipV="1">
              <a:off x="14702118" y="385294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172"/>
            <p:cNvSpPr>
              <a:spLocks/>
            </p:cNvSpPr>
            <p:nvPr/>
          </p:nvSpPr>
          <p:spPr bwMode="auto">
            <a:xfrm rot="5400000" flipH="1" flipV="1">
              <a:off x="13890906" y="109069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173"/>
            <p:cNvSpPr>
              <a:spLocks/>
            </p:cNvSpPr>
            <p:nvPr/>
          </p:nvSpPr>
          <p:spPr bwMode="auto">
            <a:xfrm rot="5400000" flipH="1" flipV="1">
              <a:off x="14251268" y="137644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175"/>
            <p:cNvSpPr>
              <a:spLocks/>
            </p:cNvSpPr>
            <p:nvPr/>
          </p:nvSpPr>
          <p:spPr bwMode="auto">
            <a:xfrm rot="5400000" flipH="1" flipV="1">
              <a:off x="9120468" y="-1007978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176"/>
            <p:cNvSpPr>
              <a:spLocks/>
            </p:cNvSpPr>
            <p:nvPr/>
          </p:nvSpPr>
          <p:spPr bwMode="auto">
            <a:xfrm rot="5400000" flipH="1" flipV="1">
              <a:off x="12182756" y="-1112753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178"/>
            <p:cNvSpPr>
              <a:spLocks/>
            </p:cNvSpPr>
            <p:nvPr/>
          </p:nvSpPr>
          <p:spPr bwMode="auto">
            <a:xfrm rot="5400000" flipH="1" flipV="1">
              <a:off x="13425768" y="29417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179"/>
            <p:cNvSpPr>
              <a:spLocks/>
            </p:cNvSpPr>
            <p:nvPr/>
          </p:nvSpPr>
          <p:spPr bwMode="auto">
            <a:xfrm rot="5400000" flipH="1" flipV="1">
              <a:off x="13808356" y="23448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180"/>
            <p:cNvSpPr>
              <a:spLocks/>
            </p:cNvSpPr>
            <p:nvPr/>
          </p:nvSpPr>
          <p:spPr bwMode="auto">
            <a:xfrm rot="5400000" flipH="1" flipV="1">
              <a:off x="12652656" y="3016334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181"/>
            <p:cNvSpPr>
              <a:spLocks/>
            </p:cNvSpPr>
            <p:nvPr/>
          </p:nvSpPr>
          <p:spPr bwMode="auto">
            <a:xfrm rot="5400000" flipH="1" flipV="1">
              <a:off x="12607412" y="2059866"/>
              <a:ext cx="153988" cy="152400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182"/>
            <p:cNvSpPr>
              <a:spLocks/>
            </p:cNvSpPr>
            <p:nvPr/>
          </p:nvSpPr>
          <p:spPr bwMode="auto">
            <a:xfrm rot="5400000" flipH="1" flipV="1">
              <a:off x="11981143" y="175109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183"/>
            <p:cNvSpPr>
              <a:spLocks/>
            </p:cNvSpPr>
            <p:nvPr/>
          </p:nvSpPr>
          <p:spPr bwMode="auto">
            <a:xfrm rot="5400000" flipH="1" flipV="1">
              <a:off x="13640081" y="1432009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184"/>
            <p:cNvSpPr>
              <a:spLocks/>
            </p:cNvSpPr>
            <p:nvPr/>
          </p:nvSpPr>
          <p:spPr bwMode="auto">
            <a:xfrm rot="5400000" flipH="1" flipV="1">
              <a:off x="12374843" y="362034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185"/>
            <p:cNvSpPr>
              <a:spLocks/>
            </p:cNvSpPr>
            <p:nvPr/>
          </p:nvSpPr>
          <p:spPr bwMode="auto">
            <a:xfrm rot="5400000" flipH="1" flipV="1">
              <a:off x="11951775" y="426328"/>
              <a:ext cx="152400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186"/>
            <p:cNvSpPr>
              <a:spLocks/>
            </p:cNvSpPr>
            <p:nvPr/>
          </p:nvSpPr>
          <p:spPr bwMode="auto">
            <a:xfrm rot="5400000" flipH="1" flipV="1">
              <a:off x="11822393" y="121134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187"/>
            <p:cNvSpPr>
              <a:spLocks/>
            </p:cNvSpPr>
            <p:nvPr/>
          </p:nvSpPr>
          <p:spPr bwMode="auto">
            <a:xfrm rot="5400000" flipH="1" flipV="1">
              <a:off x="12787593" y="2876634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188"/>
            <p:cNvSpPr>
              <a:spLocks/>
            </p:cNvSpPr>
            <p:nvPr/>
          </p:nvSpPr>
          <p:spPr bwMode="auto">
            <a:xfrm rot="5400000" flipH="1" flipV="1">
              <a:off x="11665231" y="10494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189"/>
            <p:cNvSpPr>
              <a:spLocks/>
            </p:cNvSpPr>
            <p:nvPr/>
          </p:nvSpPr>
          <p:spPr bwMode="auto">
            <a:xfrm rot="5400000" flipH="1" flipV="1">
              <a:off x="11717618" y="842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190"/>
            <p:cNvSpPr>
              <a:spLocks/>
            </p:cNvSpPr>
            <p:nvPr/>
          </p:nvSpPr>
          <p:spPr bwMode="auto">
            <a:xfrm rot="5400000" flipH="1" flipV="1">
              <a:off x="12979681" y="310999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192"/>
            <p:cNvSpPr>
              <a:spLocks/>
            </p:cNvSpPr>
            <p:nvPr/>
          </p:nvSpPr>
          <p:spPr bwMode="auto">
            <a:xfrm rot="5400000" flipH="1" flipV="1">
              <a:off x="11387418" y="24083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193"/>
            <p:cNvSpPr>
              <a:spLocks/>
            </p:cNvSpPr>
            <p:nvPr/>
          </p:nvSpPr>
          <p:spPr bwMode="auto">
            <a:xfrm rot="5400000" flipH="1" flipV="1">
              <a:off x="11875574" y="1520116"/>
              <a:ext cx="153988" cy="152400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194"/>
            <p:cNvSpPr>
              <a:spLocks/>
            </p:cNvSpPr>
            <p:nvPr/>
          </p:nvSpPr>
          <p:spPr bwMode="auto">
            <a:xfrm rot="5400000" flipH="1" flipV="1">
              <a:off x="12077981" y="1338347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195"/>
            <p:cNvSpPr>
              <a:spLocks/>
            </p:cNvSpPr>
            <p:nvPr/>
          </p:nvSpPr>
          <p:spPr bwMode="auto">
            <a:xfrm rot="5400000" flipH="1" flipV="1">
              <a:off x="11335031" y="1698709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196"/>
            <p:cNvSpPr>
              <a:spLocks/>
            </p:cNvSpPr>
            <p:nvPr/>
          </p:nvSpPr>
          <p:spPr bwMode="auto">
            <a:xfrm rot="5400000" flipH="1" flipV="1">
              <a:off x="11781912" y="827966"/>
              <a:ext cx="152400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197"/>
            <p:cNvSpPr>
              <a:spLocks/>
            </p:cNvSpPr>
            <p:nvPr/>
          </p:nvSpPr>
          <p:spPr bwMode="auto">
            <a:xfrm rot="5400000" flipH="1" flipV="1">
              <a:off x="11609668" y="636672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198"/>
            <p:cNvSpPr>
              <a:spLocks/>
            </p:cNvSpPr>
            <p:nvPr/>
          </p:nvSpPr>
          <p:spPr bwMode="auto">
            <a:xfrm rot="5400000" flipH="1" flipV="1">
              <a:off x="12205774" y="700966"/>
              <a:ext cx="153988" cy="152400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199"/>
            <p:cNvSpPr>
              <a:spLocks/>
            </p:cNvSpPr>
            <p:nvPr/>
          </p:nvSpPr>
          <p:spPr bwMode="auto">
            <a:xfrm rot="5400000" flipH="1" flipV="1">
              <a:off x="11981143" y="2790909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200"/>
            <p:cNvSpPr>
              <a:spLocks/>
            </p:cNvSpPr>
            <p:nvPr/>
          </p:nvSpPr>
          <p:spPr bwMode="auto">
            <a:xfrm rot="5400000" flipH="1" flipV="1">
              <a:off x="13459106" y="4991184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201"/>
            <p:cNvSpPr>
              <a:spLocks/>
            </p:cNvSpPr>
            <p:nvPr/>
          </p:nvSpPr>
          <p:spPr bwMode="auto">
            <a:xfrm rot="5400000" flipH="1" flipV="1">
              <a:off x="14456056" y="5224547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202"/>
            <p:cNvSpPr>
              <a:spLocks/>
            </p:cNvSpPr>
            <p:nvPr/>
          </p:nvSpPr>
          <p:spPr bwMode="auto">
            <a:xfrm rot="5400000" flipH="1" flipV="1">
              <a:off x="13405131" y="-525379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203"/>
            <p:cNvSpPr>
              <a:spLocks/>
            </p:cNvSpPr>
            <p:nvPr/>
          </p:nvSpPr>
          <p:spPr bwMode="auto">
            <a:xfrm rot="5400000" flipH="1" flipV="1">
              <a:off x="14306037" y="61203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204"/>
            <p:cNvSpPr>
              <a:spLocks/>
            </p:cNvSpPr>
            <p:nvPr/>
          </p:nvSpPr>
          <p:spPr bwMode="auto">
            <a:xfrm rot="5400000" flipH="1" flipV="1">
              <a:off x="14530669" y="209634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205"/>
            <p:cNvSpPr>
              <a:spLocks/>
            </p:cNvSpPr>
            <p:nvPr/>
          </p:nvSpPr>
          <p:spPr bwMode="auto">
            <a:xfrm rot="5400000" flipH="1" flipV="1">
              <a:off x="13029687" y="-810335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206"/>
            <p:cNvSpPr>
              <a:spLocks/>
            </p:cNvSpPr>
            <p:nvPr/>
          </p:nvSpPr>
          <p:spPr bwMode="auto">
            <a:xfrm rot="5400000" flipH="1" flipV="1">
              <a:off x="13915512" y="-480135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207"/>
            <p:cNvSpPr>
              <a:spLocks/>
            </p:cNvSpPr>
            <p:nvPr/>
          </p:nvSpPr>
          <p:spPr bwMode="auto">
            <a:xfrm rot="5400000" flipH="1" flipV="1">
              <a:off x="12969362" y="-975435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208"/>
            <p:cNvSpPr>
              <a:spLocks/>
            </p:cNvSpPr>
            <p:nvPr/>
          </p:nvSpPr>
          <p:spPr bwMode="auto">
            <a:xfrm rot="5400000" flipH="1" flipV="1">
              <a:off x="14721168" y="4194259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209"/>
            <p:cNvSpPr>
              <a:spLocks/>
            </p:cNvSpPr>
            <p:nvPr/>
          </p:nvSpPr>
          <p:spPr bwMode="auto">
            <a:xfrm rot="5400000" flipH="1" flipV="1">
              <a:off x="12768543" y="2644859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210"/>
            <p:cNvSpPr>
              <a:spLocks/>
            </p:cNvSpPr>
            <p:nvPr/>
          </p:nvSpPr>
          <p:spPr bwMode="auto">
            <a:xfrm rot="5400000" flipH="1" flipV="1">
              <a:off x="12374843" y="2546434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211"/>
            <p:cNvSpPr>
              <a:spLocks/>
            </p:cNvSpPr>
            <p:nvPr/>
          </p:nvSpPr>
          <p:spPr bwMode="auto">
            <a:xfrm rot="5400000" flipH="1" flipV="1">
              <a:off x="12141481" y="2251159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212"/>
            <p:cNvSpPr>
              <a:spLocks/>
            </p:cNvSpPr>
            <p:nvPr/>
          </p:nvSpPr>
          <p:spPr bwMode="auto">
            <a:xfrm rot="5400000" flipH="1" flipV="1">
              <a:off x="13838518" y="1995572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213"/>
            <p:cNvSpPr>
              <a:spLocks/>
            </p:cNvSpPr>
            <p:nvPr/>
          </p:nvSpPr>
          <p:spPr bwMode="auto">
            <a:xfrm rot="5400000" flipH="1" flipV="1">
              <a:off x="14732281" y="496737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217"/>
            <p:cNvSpPr>
              <a:spLocks/>
            </p:cNvSpPr>
            <p:nvPr/>
          </p:nvSpPr>
          <p:spPr bwMode="auto">
            <a:xfrm rot="5400000" flipH="1" flipV="1">
              <a:off x="12967775" y="3567991"/>
              <a:ext cx="698500" cy="436563"/>
            </a:xfrm>
            <a:custGeom>
              <a:avLst/>
              <a:gdLst>
                <a:gd name="T0" fmla="*/ 0 w 440"/>
                <a:gd name="T1" fmla="*/ 275 h 275"/>
                <a:gd name="T2" fmla="*/ 275 w 440"/>
                <a:gd name="T3" fmla="*/ 0 h 275"/>
                <a:gd name="T4" fmla="*/ 440 w 440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275">
                  <a:moveTo>
                    <a:pt x="0" y="275"/>
                  </a:moveTo>
                  <a:lnTo>
                    <a:pt x="275" y="0"/>
                  </a:lnTo>
                  <a:lnTo>
                    <a:pt x="44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218"/>
            <p:cNvSpPr>
              <a:spLocks/>
            </p:cNvSpPr>
            <p:nvPr/>
          </p:nvSpPr>
          <p:spPr bwMode="auto">
            <a:xfrm rot="5400000" flipH="1" flipV="1">
              <a:off x="13024131" y="3324309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219"/>
            <p:cNvSpPr>
              <a:spLocks/>
            </p:cNvSpPr>
            <p:nvPr/>
          </p:nvSpPr>
          <p:spPr bwMode="auto">
            <a:xfrm rot="5400000" flipH="1" flipV="1">
              <a:off x="13467043" y="4067259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220"/>
            <p:cNvSpPr>
              <a:spLocks/>
            </p:cNvSpPr>
            <p:nvPr/>
          </p:nvSpPr>
          <p:spPr bwMode="auto">
            <a:xfrm rot="5400000" flipH="1" flipV="1">
              <a:off x="13178118" y="3775160"/>
              <a:ext cx="247650" cy="247650"/>
            </a:xfrm>
            <a:custGeom>
              <a:avLst/>
              <a:gdLst>
                <a:gd name="T0" fmla="*/ 11 w 66"/>
                <a:gd name="T1" fmla="*/ 11 h 66"/>
                <a:gd name="T2" fmla="*/ 54 w 66"/>
                <a:gd name="T3" fmla="*/ 11 h 66"/>
                <a:gd name="T4" fmla="*/ 54 w 66"/>
                <a:gd name="T5" fmla="*/ 54 h 66"/>
                <a:gd name="T6" fmla="*/ 11 w 66"/>
                <a:gd name="T7" fmla="*/ 54 h 66"/>
                <a:gd name="T8" fmla="*/ 11 w 66"/>
                <a:gd name="T9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11" y="11"/>
                  </a:moveTo>
                  <a:cubicBezTo>
                    <a:pt x="23" y="0"/>
                    <a:pt x="42" y="0"/>
                    <a:pt x="54" y="11"/>
                  </a:cubicBezTo>
                  <a:cubicBezTo>
                    <a:pt x="66" y="23"/>
                    <a:pt x="66" y="42"/>
                    <a:pt x="54" y="54"/>
                  </a:cubicBezTo>
                  <a:cubicBezTo>
                    <a:pt x="42" y="66"/>
                    <a:pt x="23" y="66"/>
                    <a:pt x="11" y="54"/>
                  </a:cubicBezTo>
                  <a:cubicBezTo>
                    <a:pt x="0" y="42"/>
                    <a:pt x="0" y="23"/>
                    <a:pt x="11" y="11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221"/>
            <p:cNvSpPr>
              <a:spLocks/>
            </p:cNvSpPr>
            <p:nvPr/>
          </p:nvSpPr>
          <p:spPr bwMode="auto">
            <a:xfrm rot="5400000" flipH="1" flipV="1">
              <a:off x="13222568" y="3822784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227"/>
            <p:cNvSpPr>
              <a:spLocks/>
            </p:cNvSpPr>
            <p:nvPr/>
          </p:nvSpPr>
          <p:spPr bwMode="auto">
            <a:xfrm rot="5400000" flipH="1" flipV="1">
              <a:off x="6846374" y="-3417009"/>
              <a:ext cx="3497263" cy="3978275"/>
            </a:xfrm>
            <a:custGeom>
              <a:avLst/>
              <a:gdLst>
                <a:gd name="T0" fmla="*/ 0 w 2203"/>
                <a:gd name="T1" fmla="*/ 2504 h 2506"/>
                <a:gd name="T2" fmla="*/ 163 w 2203"/>
                <a:gd name="T3" fmla="*/ 2506 h 2506"/>
                <a:gd name="T4" fmla="*/ 399 w 2203"/>
                <a:gd name="T5" fmla="*/ 2270 h 2506"/>
                <a:gd name="T6" fmla="*/ 399 w 2203"/>
                <a:gd name="T7" fmla="*/ 1804 h 2506"/>
                <a:gd name="T8" fmla="*/ 2203 w 2203"/>
                <a:gd name="T9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3" h="2506">
                  <a:moveTo>
                    <a:pt x="0" y="2504"/>
                  </a:moveTo>
                  <a:lnTo>
                    <a:pt x="163" y="2506"/>
                  </a:lnTo>
                  <a:lnTo>
                    <a:pt x="399" y="2270"/>
                  </a:lnTo>
                  <a:lnTo>
                    <a:pt x="399" y="1804"/>
                  </a:lnTo>
                  <a:lnTo>
                    <a:pt x="220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228"/>
            <p:cNvSpPr>
              <a:spLocks/>
            </p:cNvSpPr>
            <p:nvPr/>
          </p:nvSpPr>
          <p:spPr bwMode="auto">
            <a:xfrm rot="5400000" flipH="1" flipV="1">
              <a:off x="10509531" y="279484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8 w 41"/>
                <a:gd name="T3" fmla="*/ 34 h 41"/>
                <a:gd name="T4" fmla="*/ 8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229"/>
            <p:cNvSpPr>
              <a:spLocks/>
            </p:cNvSpPr>
            <p:nvPr/>
          </p:nvSpPr>
          <p:spPr bwMode="auto">
            <a:xfrm rot="5400000" flipH="1" flipV="1">
              <a:off x="6378062" y="-3270960"/>
              <a:ext cx="4278313" cy="4368800"/>
            </a:xfrm>
            <a:custGeom>
              <a:avLst/>
              <a:gdLst>
                <a:gd name="T0" fmla="*/ 0 w 2695"/>
                <a:gd name="T1" fmla="*/ 2747 h 2752"/>
                <a:gd name="T2" fmla="*/ 163 w 2695"/>
                <a:gd name="T3" fmla="*/ 2752 h 2752"/>
                <a:gd name="T4" fmla="*/ 439 w 2695"/>
                <a:gd name="T5" fmla="*/ 2475 h 2752"/>
                <a:gd name="T6" fmla="*/ 584 w 2695"/>
                <a:gd name="T7" fmla="*/ 2477 h 2752"/>
                <a:gd name="T8" fmla="*/ 785 w 2695"/>
                <a:gd name="T9" fmla="*/ 2276 h 2752"/>
                <a:gd name="T10" fmla="*/ 785 w 2695"/>
                <a:gd name="T11" fmla="*/ 1910 h 2752"/>
                <a:gd name="T12" fmla="*/ 2695 w 2695"/>
                <a:gd name="T13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5" h="2752">
                  <a:moveTo>
                    <a:pt x="0" y="2747"/>
                  </a:moveTo>
                  <a:lnTo>
                    <a:pt x="163" y="2752"/>
                  </a:lnTo>
                  <a:lnTo>
                    <a:pt x="439" y="2475"/>
                  </a:lnTo>
                  <a:lnTo>
                    <a:pt x="584" y="2477"/>
                  </a:lnTo>
                  <a:lnTo>
                    <a:pt x="785" y="2276"/>
                  </a:lnTo>
                  <a:lnTo>
                    <a:pt x="785" y="1910"/>
                  </a:lnTo>
                  <a:lnTo>
                    <a:pt x="269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230"/>
            <p:cNvSpPr>
              <a:spLocks/>
            </p:cNvSpPr>
            <p:nvPr/>
          </p:nvSpPr>
          <p:spPr bwMode="auto">
            <a:xfrm rot="5400000" flipH="1" flipV="1">
              <a:off x="10630181" y="1011322"/>
              <a:ext cx="153988" cy="153988"/>
            </a:xfrm>
            <a:custGeom>
              <a:avLst/>
              <a:gdLst>
                <a:gd name="T0" fmla="*/ 34 w 41"/>
                <a:gd name="T1" fmla="*/ 33 h 41"/>
                <a:gd name="T2" fmla="*/ 8 w 41"/>
                <a:gd name="T3" fmla="*/ 33 h 41"/>
                <a:gd name="T4" fmla="*/ 8 w 41"/>
                <a:gd name="T5" fmla="*/ 7 h 41"/>
                <a:gd name="T6" fmla="*/ 34 w 41"/>
                <a:gd name="T7" fmla="*/ 7 h 41"/>
                <a:gd name="T8" fmla="*/ 34 w 41"/>
                <a:gd name="T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3"/>
                  </a:move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231"/>
            <p:cNvSpPr>
              <a:spLocks/>
            </p:cNvSpPr>
            <p:nvPr/>
          </p:nvSpPr>
          <p:spPr bwMode="auto">
            <a:xfrm rot="5400000" flipH="1" flipV="1">
              <a:off x="10377768" y="463634"/>
              <a:ext cx="252413" cy="252413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232"/>
            <p:cNvSpPr>
              <a:spLocks/>
            </p:cNvSpPr>
            <p:nvPr/>
          </p:nvSpPr>
          <p:spPr bwMode="auto">
            <a:xfrm rot="5400000" flipH="1" flipV="1">
              <a:off x="10426981" y="512847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7 h 41"/>
                <a:gd name="T6" fmla="*/ 34 w 41"/>
                <a:gd name="T7" fmla="*/ 7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233"/>
            <p:cNvSpPr>
              <a:spLocks/>
            </p:cNvSpPr>
            <p:nvPr/>
          </p:nvSpPr>
          <p:spPr bwMode="auto">
            <a:xfrm rot="5400000" flipH="1" flipV="1">
              <a:off x="13155099" y="-646822"/>
              <a:ext cx="252413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234"/>
            <p:cNvSpPr>
              <a:spLocks/>
            </p:cNvSpPr>
            <p:nvPr/>
          </p:nvSpPr>
          <p:spPr bwMode="auto">
            <a:xfrm rot="5400000" flipH="1" flipV="1">
              <a:off x="13203518" y="-598403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7 h 41"/>
                <a:gd name="T6" fmla="*/ 34 w 41"/>
                <a:gd name="T7" fmla="*/ 7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235"/>
            <p:cNvSpPr>
              <a:spLocks/>
            </p:cNvSpPr>
            <p:nvPr/>
          </p:nvSpPr>
          <p:spPr bwMode="auto">
            <a:xfrm rot="5400000" flipH="1" flipV="1">
              <a:off x="11725556" y="-3252703"/>
              <a:ext cx="2679700" cy="2717800"/>
            </a:xfrm>
            <a:custGeom>
              <a:avLst/>
              <a:gdLst>
                <a:gd name="T0" fmla="*/ 1688 w 1688"/>
                <a:gd name="T1" fmla="*/ 0 h 1712"/>
                <a:gd name="T2" fmla="*/ 758 w 1688"/>
                <a:gd name="T3" fmla="*/ 929 h 1712"/>
                <a:gd name="T4" fmla="*/ 560 w 1688"/>
                <a:gd name="T5" fmla="*/ 927 h 1712"/>
                <a:gd name="T6" fmla="*/ 101 w 1688"/>
                <a:gd name="T7" fmla="*/ 1386 h 1712"/>
                <a:gd name="T8" fmla="*/ 104 w 1688"/>
                <a:gd name="T9" fmla="*/ 1490 h 1712"/>
                <a:gd name="T10" fmla="*/ 2 w 1688"/>
                <a:gd name="T11" fmla="*/ 1594 h 1712"/>
                <a:gd name="T12" fmla="*/ 0 w 1688"/>
                <a:gd name="T13" fmla="*/ 1662 h 1712"/>
                <a:gd name="T14" fmla="*/ 49 w 1688"/>
                <a:gd name="T15" fmla="*/ 1712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8" h="1712">
                  <a:moveTo>
                    <a:pt x="1688" y="0"/>
                  </a:moveTo>
                  <a:lnTo>
                    <a:pt x="758" y="929"/>
                  </a:lnTo>
                  <a:lnTo>
                    <a:pt x="560" y="927"/>
                  </a:lnTo>
                  <a:lnTo>
                    <a:pt x="101" y="1386"/>
                  </a:lnTo>
                  <a:lnTo>
                    <a:pt x="104" y="1490"/>
                  </a:lnTo>
                  <a:lnTo>
                    <a:pt x="2" y="1594"/>
                  </a:lnTo>
                  <a:lnTo>
                    <a:pt x="0" y="1662"/>
                  </a:lnTo>
                  <a:lnTo>
                    <a:pt x="49" y="171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236"/>
            <p:cNvSpPr>
              <a:spLocks/>
            </p:cNvSpPr>
            <p:nvPr/>
          </p:nvSpPr>
          <p:spPr bwMode="auto">
            <a:xfrm rot="5400000" flipH="1" flipV="1">
              <a:off x="11789056" y="-3316204"/>
              <a:ext cx="2443163" cy="2503488"/>
            </a:xfrm>
            <a:custGeom>
              <a:avLst/>
              <a:gdLst>
                <a:gd name="T0" fmla="*/ 47 w 1539"/>
                <a:gd name="T1" fmla="*/ 1577 h 1577"/>
                <a:gd name="T2" fmla="*/ 0 w 1539"/>
                <a:gd name="T3" fmla="*/ 1530 h 1577"/>
                <a:gd name="T4" fmla="*/ 4 w 1539"/>
                <a:gd name="T5" fmla="*/ 1348 h 1577"/>
                <a:gd name="T6" fmla="*/ 217 w 1539"/>
                <a:gd name="T7" fmla="*/ 1135 h 1577"/>
                <a:gd name="T8" fmla="*/ 463 w 1539"/>
                <a:gd name="T9" fmla="*/ 1142 h 1577"/>
                <a:gd name="T10" fmla="*/ 508 w 1539"/>
                <a:gd name="T11" fmla="*/ 1097 h 1577"/>
                <a:gd name="T12" fmla="*/ 508 w 1539"/>
                <a:gd name="T13" fmla="*/ 1031 h 1577"/>
                <a:gd name="T14" fmla="*/ 1539 w 1539"/>
                <a:gd name="T15" fmla="*/ 0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9" h="1577">
                  <a:moveTo>
                    <a:pt x="47" y="1577"/>
                  </a:moveTo>
                  <a:lnTo>
                    <a:pt x="0" y="1530"/>
                  </a:lnTo>
                  <a:lnTo>
                    <a:pt x="4" y="1348"/>
                  </a:lnTo>
                  <a:lnTo>
                    <a:pt x="217" y="1135"/>
                  </a:lnTo>
                  <a:lnTo>
                    <a:pt x="463" y="1142"/>
                  </a:lnTo>
                  <a:lnTo>
                    <a:pt x="508" y="1097"/>
                  </a:lnTo>
                  <a:lnTo>
                    <a:pt x="508" y="1031"/>
                  </a:lnTo>
                  <a:lnTo>
                    <a:pt x="153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237"/>
            <p:cNvSpPr>
              <a:spLocks/>
            </p:cNvSpPr>
            <p:nvPr/>
          </p:nvSpPr>
          <p:spPr bwMode="auto">
            <a:xfrm rot="5400000" flipH="1" flipV="1">
              <a:off x="11877162" y="-3404309"/>
              <a:ext cx="2259013" cy="2390775"/>
            </a:xfrm>
            <a:custGeom>
              <a:avLst/>
              <a:gdLst>
                <a:gd name="T0" fmla="*/ 0 w 1423"/>
                <a:gd name="T1" fmla="*/ 1506 h 1506"/>
                <a:gd name="T2" fmla="*/ 399 w 1423"/>
                <a:gd name="T3" fmla="*/ 1104 h 1506"/>
                <a:gd name="T4" fmla="*/ 397 w 1423"/>
                <a:gd name="T5" fmla="*/ 1026 h 1506"/>
                <a:gd name="T6" fmla="*/ 1423 w 1423"/>
                <a:gd name="T7" fmla="*/ 0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3" h="1506">
                  <a:moveTo>
                    <a:pt x="0" y="1506"/>
                  </a:moveTo>
                  <a:lnTo>
                    <a:pt x="399" y="1104"/>
                  </a:lnTo>
                  <a:lnTo>
                    <a:pt x="397" y="1026"/>
                  </a:lnTo>
                  <a:lnTo>
                    <a:pt x="142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238"/>
            <p:cNvSpPr>
              <a:spLocks/>
            </p:cNvSpPr>
            <p:nvPr/>
          </p:nvSpPr>
          <p:spPr bwMode="auto">
            <a:xfrm rot="5400000" flipH="1" flipV="1">
              <a:off x="11872400" y="-3397959"/>
              <a:ext cx="2743200" cy="2795588"/>
            </a:xfrm>
            <a:custGeom>
              <a:avLst/>
              <a:gdLst>
                <a:gd name="T0" fmla="*/ 0 w 1728"/>
                <a:gd name="T1" fmla="*/ 1761 h 1761"/>
                <a:gd name="T2" fmla="*/ 127 w 1728"/>
                <a:gd name="T3" fmla="*/ 1761 h 1761"/>
                <a:gd name="T4" fmla="*/ 745 w 1728"/>
                <a:gd name="T5" fmla="*/ 1142 h 1761"/>
                <a:gd name="T6" fmla="*/ 742 w 1728"/>
                <a:gd name="T7" fmla="*/ 985 h 1761"/>
                <a:gd name="T8" fmla="*/ 1728 w 1728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8" h="1761">
                  <a:moveTo>
                    <a:pt x="0" y="1761"/>
                  </a:moveTo>
                  <a:lnTo>
                    <a:pt x="127" y="1761"/>
                  </a:lnTo>
                  <a:lnTo>
                    <a:pt x="745" y="1142"/>
                  </a:lnTo>
                  <a:lnTo>
                    <a:pt x="742" y="985"/>
                  </a:lnTo>
                  <a:lnTo>
                    <a:pt x="172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239"/>
            <p:cNvSpPr>
              <a:spLocks/>
            </p:cNvSpPr>
            <p:nvPr/>
          </p:nvSpPr>
          <p:spPr bwMode="auto">
            <a:xfrm rot="5400000" flipH="1" flipV="1">
              <a:off x="12035118" y="-3560678"/>
              <a:ext cx="3344863" cy="3662363"/>
            </a:xfrm>
            <a:custGeom>
              <a:avLst/>
              <a:gdLst>
                <a:gd name="T0" fmla="*/ 0 w 2107"/>
                <a:gd name="T1" fmla="*/ 2307 h 2307"/>
                <a:gd name="T2" fmla="*/ 156 w 2107"/>
                <a:gd name="T3" fmla="*/ 2151 h 2307"/>
                <a:gd name="T4" fmla="*/ 161 w 2107"/>
                <a:gd name="T5" fmla="*/ 1959 h 2307"/>
                <a:gd name="T6" fmla="*/ 279 w 2107"/>
                <a:gd name="T7" fmla="*/ 1841 h 2307"/>
                <a:gd name="T8" fmla="*/ 445 w 2107"/>
                <a:gd name="T9" fmla="*/ 1851 h 2307"/>
                <a:gd name="T10" fmla="*/ 1147 w 2107"/>
                <a:gd name="T11" fmla="*/ 1146 h 2307"/>
                <a:gd name="T12" fmla="*/ 1145 w 2107"/>
                <a:gd name="T13" fmla="*/ 964 h 2307"/>
                <a:gd name="T14" fmla="*/ 2107 w 2107"/>
                <a:gd name="T15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7" h="2307">
                  <a:moveTo>
                    <a:pt x="0" y="2307"/>
                  </a:moveTo>
                  <a:lnTo>
                    <a:pt x="156" y="2151"/>
                  </a:lnTo>
                  <a:lnTo>
                    <a:pt x="161" y="1959"/>
                  </a:lnTo>
                  <a:lnTo>
                    <a:pt x="279" y="1841"/>
                  </a:lnTo>
                  <a:lnTo>
                    <a:pt x="445" y="1851"/>
                  </a:lnTo>
                  <a:lnTo>
                    <a:pt x="1147" y="1146"/>
                  </a:lnTo>
                  <a:lnTo>
                    <a:pt x="1145" y="964"/>
                  </a:lnTo>
                  <a:lnTo>
                    <a:pt x="210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240"/>
            <p:cNvSpPr>
              <a:spLocks/>
            </p:cNvSpPr>
            <p:nvPr/>
          </p:nvSpPr>
          <p:spPr bwMode="auto">
            <a:xfrm rot="5400000" flipH="1" flipV="1">
              <a:off x="12088300" y="-3617035"/>
              <a:ext cx="3524250" cy="3865563"/>
            </a:xfrm>
            <a:custGeom>
              <a:avLst/>
              <a:gdLst>
                <a:gd name="T0" fmla="*/ 2220 w 2220"/>
                <a:gd name="T1" fmla="*/ 0 h 2435"/>
                <a:gd name="T2" fmla="*/ 1256 w 2220"/>
                <a:gd name="T3" fmla="*/ 964 h 2435"/>
                <a:gd name="T4" fmla="*/ 1261 w 2220"/>
                <a:gd name="T5" fmla="*/ 1149 h 2435"/>
                <a:gd name="T6" fmla="*/ 556 w 2220"/>
                <a:gd name="T7" fmla="*/ 1851 h 2435"/>
                <a:gd name="T8" fmla="*/ 398 w 2220"/>
                <a:gd name="T9" fmla="*/ 1848 h 2435"/>
                <a:gd name="T10" fmla="*/ 279 w 2220"/>
                <a:gd name="T11" fmla="*/ 1969 h 2435"/>
                <a:gd name="T12" fmla="*/ 275 w 2220"/>
                <a:gd name="T13" fmla="*/ 2158 h 2435"/>
                <a:gd name="T14" fmla="*/ 0 w 2220"/>
                <a:gd name="T15" fmla="*/ 2435 h 2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0" h="2435">
                  <a:moveTo>
                    <a:pt x="2220" y="0"/>
                  </a:moveTo>
                  <a:lnTo>
                    <a:pt x="1256" y="964"/>
                  </a:lnTo>
                  <a:lnTo>
                    <a:pt x="1261" y="1149"/>
                  </a:lnTo>
                  <a:lnTo>
                    <a:pt x="556" y="1851"/>
                  </a:lnTo>
                  <a:lnTo>
                    <a:pt x="398" y="1848"/>
                  </a:lnTo>
                  <a:lnTo>
                    <a:pt x="279" y="1969"/>
                  </a:lnTo>
                  <a:lnTo>
                    <a:pt x="275" y="2158"/>
                  </a:lnTo>
                  <a:lnTo>
                    <a:pt x="0" y="243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242"/>
            <p:cNvSpPr>
              <a:spLocks/>
            </p:cNvSpPr>
            <p:nvPr/>
          </p:nvSpPr>
          <p:spPr bwMode="auto">
            <a:xfrm rot="5400000" flipH="1" flipV="1">
              <a:off x="12130369" y="-3657517"/>
              <a:ext cx="4192588" cy="4506913"/>
            </a:xfrm>
            <a:custGeom>
              <a:avLst/>
              <a:gdLst>
                <a:gd name="T0" fmla="*/ 0 w 2641"/>
                <a:gd name="T1" fmla="*/ 2839 h 2839"/>
                <a:gd name="T2" fmla="*/ 690 w 2641"/>
                <a:gd name="T3" fmla="*/ 2149 h 2839"/>
                <a:gd name="T4" fmla="*/ 692 w 2641"/>
                <a:gd name="T5" fmla="*/ 1960 h 2839"/>
                <a:gd name="T6" fmla="*/ 811 w 2641"/>
                <a:gd name="T7" fmla="*/ 1842 h 2839"/>
                <a:gd name="T8" fmla="*/ 976 w 2641"/>
                <a:gd name="T9" fmla="*/ 1849 h 2839"/>
                <a:gd name="T10" fmla="*/ 1681 w 2641"/>
                <a:gd name="T11" fmla="*/ 1147 h 2839"/>
                <a:gd name="T12" fmla="*/ 1676 w 2641"/>
                <a:gd name="T13" fmla="*/ 962 h 2839"/>
                <a:gd name="T14" fmla="*/ 2641 w 2641"/>
                <a:gd name="T15" fmla="*/ 0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1" h="2839">
                  <a:moveTo>
                    <a:pt x="0" y="2839"/>
                  </a:moveTo>
                  <a:lnTo>
                    <a:pt x="690" y="2149"/>
                  </a:lnTo>
                  <a:lnTo>
                    <a:pt x="692" y="1960"/>
                  </a:lnTo>
                  <a:lnTo>
                    <a:pt x="811" y="1842"/>
                  </a:lnTo>
                  <a:lnTo>
                    <a:pt x="976" y="1849"/>
                  </a:lnTo>
                  <a:lnTo>
                    <a:pt x="1681" y="1147"/>
                  </a:lnTo>
                  <a:lnTo>
                    <a:pt x="1676" y="962"/>
                  </a:lnTo>
                  <a:lnTo>
                    <a:pt x="264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243"/>
            <p:cNvSpPr>
              <a:spLocks/>
            </p:cNvSpPr>
            <p:nvPr/>
          </p:nvSpPr>
          <p:spPr bwMode="auto">
            <a:xfrm rot="5400000" flipH="1" flipV="1">
              <a:off x="12100206" y="-3627354"/>
              <a:ext cx="2970213" cy="3119438"/>
            </a:xfrm>
            <a:custGeom>
              <a:avLst/>
              <a:gdLst>
                <a:gd name="T0" fmla="*/ 1871 w 1871"/>
                <a:gd name="T1" fmla="*/ 0 h 1965"/>
                <a:gd name="T2" fmla="*/ 906 w 1871"/>
                <a:gd name="T3" fmla="*/ 962 h 1965"/>
                <a:gd name="T4" fmla="*/ 904 w 1871"/>
                <a:gd name="T5" fmla="*/ 1140 h 1965"/>
                <a:gd name="T6" fmla="*/ 81 w 1871"/>
                <a:gd name="T7" fmla="*/ 1962 h 1965"/>
                <a:gd name="T8" fmla="*/ 0 w 1871"/>
                <a:gd name="T9" fmla="*/ 1965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1" h="1965">
                  <a:moveTo>
                    <a:pt x="1871" y="0"/>
                  </a:moveTo>
                  <a:lnTo>
                    <a:pt x="906" y="962"/>
                  </a:lnTo>
                  <a:lnTo>
                    <a:pt x="904" y="1140"/>
                  </a:lnTo>
                  <a:lnTo>
                    <a:pt x="81" y="1962"/>
                  </a:lnTo>
                  <a:lnTo>
                    <a:pt x="0" y="196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244"/>
            <p:cNvSpPr>
              <a:spLocks/>
            </p:cNvSpPr>
            <p:nvPr/>
          </p:nvSpPr>
          <p:spPr bwMode="auto">
            <a:xfrm rot="5400000" flipH="1" flipV="1">
              <a:off x="14561625" y="-705560"/>
              <a:ext cx="152400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245"/>
            <p:cNvSpPr>
              <a:spLocks/>
            </p:cNvSpPr>
            <p:nvPr/>
          </p:nvSpPr>
          <p:spPr bwMode="auto">
            <a:xfrm rot="5400000" flipH="1" flipV="1">
              <a:off x="14185387" y="-989723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246"/>
            <p:cNvSpPr>
              <a:spLocks/>
            </p:cNvSpPr>
            <p:nvPr/>
          </p:nvSpPr>
          <p:spPr bwMode="auto">
            <a:xfrm rot="5400000" flipH="1" flipV="1">
              <a:off x="15071212" y="-659523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247"/>
            <p:cNvSpPr>
              <a:spLocks/>
            </p:cNvSpPr>
            <p:nvPr/>
          </p:nvSpPr>
          <p:spPr bwMode="auto">
            <a:xfrm rot="5400000" flipH="1" flipV="1">
              <a:off x="14125856" y="-1155617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248"/>
            <p:cNvSpPr>
              <a:spLocks/>
            </p:cNvSpPr>
            <p:nvPr/>
          </p:nvSpPr>
          <p:spPr bwMode="auto">
            <a:xfrm rot="5400000" flipH="1" flipV="1">
              <a:off x="14311593" y="-827003"/>
              <a:ext cx="250825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249"/>
            <p:cNvSpPr>
              <a:spLocks/>
            </p:cNvSpPr>
            <p:nvPr/>
          </p:nvSpPr>
          <p:spPr bwMode="auto">
            <a:xfrm rot="5400000" flipH="1" flipV="1">
              <a:off x="14360806" y="-777791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7 h 41"/>
                <a:gd name="T6" fmla="*/ 34 w 41"/>
                <a:gd name="T7" fmla="*/ 7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250"/>
            <p:cNvSpPr>
              <a:spLocks/>
            </p:cNvSpPr>
            <p:nvPr/>
          </p:nvSpPr>
          <p:spPr bwMode="auto">
            <a:xfrm rot="5400000" flipH="1" flipV="1">
              <a:off x="10663518" y="-650791"/>
              <a:ext cx="250825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251"/>
            <p:cNvSpPr>
              <a:spLocks/>
            </p:cNvSpPr>
            <p:nvPr/>
          </p:nvSpPr>
          <p:spPr bwMode="auto">
            <a:xfrm rot="5400000" flipH="1" flipV="1">
              <a:off x="10712731" y="-601579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252"/>
            <p:cNvSpPr>
              <a:spLocks/>
            </p:cNvSpPr>
            <p:nvPr/>
          </p:nvSpPr>
          <p:spPr bwMode="auto">
            <a:xfrm rot="5400000" flipH="1" flipV="1">
              <a:off x="10048362" y="-1011947"/>
              <a:ext cx="250825" cy="252413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253"/>
            <p:cNvSpPr>
              <a:spLocks/>
            </p:cNvSpPr>
            <p:nvPr/>
          </p:nvSpPr>
          <p:spPr bwMode="auto">
            <a:xfrm rot="5400000" flipH="1" flipV="1">
              <a:off x="10096781" y="-961941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254"/>
            <p:cNvSpPr>
              <a:spLocks/>
            </p:cNvSpPr>
            <p:nvPr/>
          </p:nvSpPr>
          <p:spPr bwMode="auto">
            <a:xfrm rot="5400000" flipH="1" flipV="1">
              <a:off x="11958918" y="749384"/>
              <a:ext cx="250825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255"/>
            <p:cNvSpPr>
              <a:spLocks/>
            </p:cNvSpPr>
            <p:nvPr/>
          </p:nvSpPr>
          <p:spPr bwMode="auto">
            <a:xfrm rot="5400000" flipH="1" flipV="1">
              <a:off x="12006543" y="798596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256"/>
            <p:cNvSpPr>
              <a:spLocks/>
            </p:cNvSpPr>
            <p:nvPr/>
          </p:nvSpPr>
          <p:spPr bwMode="auto">
            <a:xfrm rot="5400000" flipH="1" flipV="1">
              <a:off x="12081949" y="3421941"/>
              <a:ext cx="252413" cy="250825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257"/>
            <p:cNvSpPr>
              <a:spLocks/>
            </p:cNvSpPr>
            <p:nvPr/>
          </p:nvSpPr>
          <p:spPr bwMode="auto">
            <a:xfrm rot="5400000" flipH="1" flipV="1">
              <a:off x="12130368" y="3470359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258"/>
            <p:cNvSpPr>
              <a:spLocks/>
            </p:cNvSpPr>
            <p:nvPr/>
          </p:nvSpPr>
          <p:spPr bwMode="auto">
            <a:xfrm rot="5400000" flipH="1" flipV="1">
              <a:off x="14353662" y="4845929"/>
              <a:ext cx="252413" cy="247650"/>
            </a:xfrm>
            <a:custGeom>
              <a:avLst/>
              <a:gdLst>
                <a:gd name="T0" fmla="*/ 12 w 67"/>
                <a:gd name="T1" fmla="*/ 11 h 66"/>
                <a:gd name="T2" fmla="*/ 55 w 67"/>
                <a:gd name="T3" fmla="*/ 11 h 66"/>
                <a:gd name="T4" fmla="*/ 55 w 67"/>
                <a:gd name="T5" fmla="*/ 54 h 66"/>
                <a:gd name="T6" fmla="*/ 12 w 67"/>
                <a:gd name="T7" fmla="*/ 54 h 66"/>
                <a:gd name="T8" fmla="*/ 12 w 67"/>
                <a:gd name="T9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12" y="11"/>
                  </a:moveTo>
                  <a:cubicBezTo>
                    <a:pt x="24" y="0"/>
                    <a:pt x="43" y="0"/>
                    <a:pt x="55" y="11"/>
                  </a:cubicBezTo>
                  <a:cubicBezTo>
                    <a:pt x="66" y="23"/>
                    <a:pt x="67" y="42"/>
                    <a:pt x="55" y="54"/>
                  </a:cubicBezTo>
                  <a:cubicBezTo>
                    <a:pt x="43" y="66"/>
                    <a:pt x="24" y="66"/>
                    <a:pt x="12" y="54"/>
                  </a:cubicBezTo>
                  <a:cubicBezTo>
                    <a:pt x="0" y="42"/>
                    <a:pt x="0" y="23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259"/>
            <p:cNvSpPr>
              <a:spLocks/>
            </p:cNvSpPr>
            <p:nvPr/>
          </p:nvSpPr>
          <p:spPr bwMode="auto">
            <a:xfrm rot="5400000" flipH="1" flipV="1">
              <a:off x="14402081" y="4892759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260"/>
            <p:cNvSpPr>
              <a:spLocks/>
            </p:cNvSpPr>
            <p:nvPr/>
          </p:nvSpPr>
          <p:spPr bwMode="auto">
            <a:xfrm rot="5400000" flipH="1" flipV="1">
              <a:off x="11106431" y="2213059"/>
              <a:ext cx="250825" cy="250825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261"/>
            <p:cNvSpPr>
              <a:spLocks/>
            </p:cNvSpPr>
            <p:nvPr/>
          </p:nvSpPr>
          <p:spPr bwMode="auto">
            <a:xfrm rot="5400000" flipH="1" flipV="1">
              <a:off x="11155643" y="2262271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262"/>
            <p:cNvSpPr>
              <a:spLocks/>
            </p:cNvSpPr>
            <p:nvPr/>
          </p:nvSpPr>
          <p:spPr bwMode="auto">
            <a:xfrm rot="5400000" flipH="1" flipV="1">
              <a:off x="6333612" y="-3385260"/>
              <a:ext cx="3719513" cy="4000500"/>
            </a:xfrm>
            <a:custGeom>
              <a:avLst/>
              <a:gdLst>
                <a:gd name="T0" fmla="*/ 0 w 2343"/>
                <a:gd name="T1" fmla="*/ 2431 h 2520"/>
                <a:gd name="T2" fmla="*/ 87 w 2343"/>
                <a:gd name="T3" fmla="*/ 2516 h 2520"/>
                <a:gd name="T4" fmla="*/ 198 w 2343"/>
                <a:gd name="T5" fmla="*/ 2520 h 2520"/>
                <a:gd name="T6" fmla="*/ 373 w 2343"/>
                <a:gd name="T7" fmla="*/ 2343 h 2520"/>
                <a:gd name="T8" fmla="*/ 373 w 2343"/>
                <a:gd name="T9" fmla="*/ 1970 h 2520"/>
                <a:gd name="T10" fmla="*/ 2343 w 2343"/>
                <a:gd name="T11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3" h="2520">
                  <a:moveTo>
                    <a:pt x="0" y="2431"/>
                  </a:moveTo>
                  <a:lnTo>
                    <a:pt x="87" y="2516"/>
                  </a:lnTo>
                  <a:lnTo>
                    <a:pt x="198" y="2520"/>
                  </a:lnTo>
                  <a:lnTo>
                    <a:pt x="373" y="2343"/>
                  </a:lnTo>
                  <a:lnTo>
                    <a:pt x="373" y="1970"/>
                  </a:lnTo>
                  <a:lnTo>
                    <a:pt x="234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263"/>
            <p:cNvSpPr>
              <a:spLocks/>
            </p:cNvSpPr>
            <p:nvPr/>
          </p:nvSpPr>
          <p:spPr bwMode="auto">
            <a:xfrm rot="5400000" flipH="1" flipV="1">
              <a:off x="6155018" y="-3627354"/>
              <a:ext cx="3649663" cy="4129088"/>
            </a:xfrm>
            <a:custGeom>
              <a:avLst/>
              <a:gdLst>
                <a:gd name="T0" fmla="*/ 0 w 2299"/>
                <a:gd name="T1" fmla="*/ 2598 h 2601"/>
                <a:gd name="T2" fmla="*/ 78 w 2299"/>
                <a:gd name="T3" fmla="*/ 2601 h 2601"/>
                <a:gd name="T4" fmla="*/ 201 w 2299"/>
                <a:gd name="T5" fmla="*/ 2478 h 2601"/>
                <a:gd name="T6" fmla="*/ 201 w 2299"/>
                <a:gd name="T7" fmla="*/ 2097 h 2601"/>
                <a:gd name="T8" fmla="*/ 2299 w 2299"/>
                <a:gd name="T9" fmla="*/ 0 h 2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9" h="2601">
                  <a:moveTo>
                    <a:pt x="0" y="2598"/>
                  </a:moveTo>
                  <a:lnTo>
                    <a:pt x="78" y="2601"/>
                  </a:lnTo>
                  <a:lnTo>
                    <a:pt x="201" y="2478"/>
                  </a:lnTo>
                  <a:lnTo>
                    <a:pt x="201" y="2097"/>
                  </a:lnTo>
                  <a:lnTo>
                    <a:pt x="229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264"/>
            <p:cNvSpPr>
              <a:spLocks/>
            </p:cNvSpPr>
            <p:nvPr/>
          </p:nvSpPr>
          <p:spPr bwMode="auto">
            <a:xfrm rot="5400000" flipH="1" flipV="1">
              <a:off x="9980893" y="196934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8 w 41"/>
                <a:gd name="T3" fmla="*/ 34 h 41"/>
                <a:gd name="T4" fmla="*/ 34 w 41"/>
                <a:gd name="T5" fmla="*/ 34 h 41"/>
                <a:gd name="T6" fmla="*/ 34 w 41"/>
                <a:gd name="T7" fmla="*/ 8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0" y="15"/>
                    <a:pt x="0" y="27"/>
                    <a:pt x="8" y="34"/>
                  </a:cubicBezTo>
                  <a:cubicBezTo>
                    <a:pt x="15" y="41"/>
                    <a:pt x="27" y="41"/>
                    <a:pt x="34" y="34"/>
                  </a:cubicBezTo>
                  <a:cubicBezTo>
                    <a:pt x="41" y="27"/>
                    <a:pt x="41" y="15"/>
                    <a:pt x="34" y="8"/>
                  </a:cubicBezTo>
                  <a:cubicBezTo>
                    <a:pt x="27" y="0"/>
                    <a:pt x="15" y="0"/>
                    <a:pt x="8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135"/>
            <p:cNvSpPr>
              <a:spLocks/>
            </p:cNvSpPr>
            <p:nvPr/>
          </p:nvSpPr>
          <p:spPr bwMode="auto">
            <a:xfrm rot="5400000" flipH="1" flipV="1">
              <a:off x="10495212" y="4034717"/>
              <a:ext cx="152400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63300" y="3493836"/>
            <a:ext cx="4603750" cy="3914776"/>
            <a:chOff x="5063300" y="3493836"/>
            <a:chExt cx="4603750" cy="3914776"/>
          </a:xfrm>
        </p:grpSpPr>
        <p:sp>
          <p:nvSpPr>
            <p:cNvPr id="268" name="Rectangle 5"/>
            <p:cNvSpPr>
              <a:spLocks noChangeArrowheads="1"/>
            </p:cNvSpPr>
            <p:nvPr/>
          </p:nvSpPr>
          <p:spPr bwMode="auto">
            <a:xfrm>
              <a:off x="6468238" y="4417761"/>
              <a:ext cx="60325" cy="1555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6"/>
            <p:cNvSpPr>
              <a:spLocks noChangeArrowheads="1"/>
            </p:cNvSpPr>
            <p:nvPr/>
          </p:nvSpPr>
          <p:spPr bwMode="auto">
            <a:xfrm>
              <a:off x="6592063" y="4417761"/>
              <a:ext cx="60325" cy="1555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7"/>
            <p:cNvSpPr>
              <a:spLocks/>
            </p:cNvSpPr>
            <p:nvPr/>
          </p:nvSpPr>
          <p:spPr bwMode="auto">
            <a:xfrm>
              <a:off x="6528563" y="4417761"/>
              <a:ext cx="0" cy="155575"/>
            </a:xfrm>
            <a:custGeom>
              <a:avLst/>
              <a:gdLst>
                <a:gd name="T0" fmla="*/ 98 h 98"/>
                <a:gd name="T1" fmla="*/ 0 h 98"/>
                <a:gd name="T2" fmla="*/ 98 h 9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8">
                  <a:moveTo>
                    <a:pt x="0" y="98"/>
                  </a:moveTo>
                  <a:lnTo>
                    <a:pt x="0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8"/>
            <p:cNvSpPr>
              <a:spLocks noChangeArrowheads="1"/>
            </p:cNvSpPr>
            <p:nvPr/>
          </p:nvSpPr>
          <p:spPr bwMode="auto">
            <a:xfrm>
              <a:off x="6468238" y="4417761"/>
              <a:ext cx="60325" cy="1555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Rectangle 9"/>
            <p:cNvSpPr>
              <a:spLocks noChangeArrowheads="1"/>
            </p:cNvSpPr>
            <p:nvPr/>
          </p:nvSpPr>
          <p:spPr bwMode="auto">
            <a:xfrm>
              <a:off x="6712713" y="4417761"/>
              <a:ext cx="60325" cy="1555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34"/>
            <p:cNvSpPr>
              <a:spLocks/>
            </p:cNvSpPr>
            <p:nvPr/>
          </p:nvSpPr>
          <p:spPr bwMode="auto">
            <a:xfrm>
              <a:off x="6734938" y="4493961"/>
              <a:ext cx="2643188" cy="2914650"/>
            </a:xfrm>
            <a:custGeom>
              <a:avLst/>
              <a:gdLst>
                <a:gd name="T0" fmla="*/ 1665 w 1665"/>
                <a:gd name="T1" fmla="*/ 1836 h 1836"/>
                <a:gd name="T2" fmla="*/ 10 w 1665"/>
                <a:gd name="T3" fmla="*/ 180 h 1836"/>
                <a:gd name="T4" fmla="*/ 10 w 1665"/>
                <a:gd name="T5" fmla="*/ 0 h 1836"/>
                <a:gd name="T6" fmla="*/ 0 w 1665"/>
                <a:gd name="T7" fmla="*/ 0 h 1836"/>
                <a:gd name="T8" fmla="*/ 0 w 1665"/>
                <a:gd name="T9" fmla="*/ 185 h 1836"/>
                <a:gd name="T10" fmla="*/ 1653 w 1665"/>
                <a:gd name="T11" fmla="*/ 1836 h 1836"/>
                <a:gd name="T12" fmla="*/ 1665 w 1665"/>
                <a:gd name="T13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5" h="1836">
                  <a:moveTo>
                    <a:pt x="1665" y="1836"/>
                  </a:moveTo>
                  <a:lnTo>
                    <a:pt x="10" y="18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5"/>
                  </a:lnTo>
                  <a:lnTo>
                    <a:pt x="1653" y="1836"/>
                  </a:lnTo>
                  <a:lnTo>
                    <a:pt x="1665" y="18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35"/>
            <p:cNvSpPr>
              <a:spLocks/>
            </p:cNvSpPr>
            <p:nvPr/>
          </p:nvSpPr>
          <p:spPr bwMode="auto">
            <a:xfrm>
              <a:off x="6607938" y="4493961"/>
              <a:ext cx="2649538" cy="2914650"/>
            </a:xfrm>
            <a:custGeom>
              <a:avLst/>
              <a:gdLst>
                <a:gd name="T0" fmla="*/ 1669 w 1669"/>
                <a:gd name="T1" fmla="*/ 1836 h 1836"/>
                <a:gd name="T2" fmla="*/ 19 w 1669"/>
                <a:gd name="T3" fmla="*/ 185 h 1836"/>
                <a:gd name="T4" fmla="*/ 19 w 1669"/>
                <a:gd name="T5" fmla="*/ 0 h 1836"/>
                <a:gd name="T6" fmla="*/ 0 w 1669"/>
                <a:gd name="T7" fmla="*/ 0 h 1836"/>
                <a:gd name="T8" fmla="*/ 0 w 1669"/>
                <a:gd name="T9" fmla="*/ 192 h 1836"/>
                <a:gd name="T10" fmla="*/ 1643 w 1669"/>
                <a:gd name="T11" fmla="*/ 1836 h 1836"/>
                <a:gd name="T12" fmla="*/ 1669 w 1669"/>
                <a:gd name="T13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9" h="1836">
                  <a:moveTo>
                    <a:pt x="1669" y="1836"/>
                  </a:moveTo>
                  <a:lnTo>
                    <a:pt x="19" y="18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643" y="1836"/>
                  </a:lnTo>
                  <a:lnTo>
                    <a:pt x="1669" y="18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36"/>
            <p:cNvSpPr>
              <a:spLocks/>
            </p:cNvSpPr>
            <p:nvPr/>
          </p:nvSpPr>
          <p:spPr bwMode="auto">
            <a:xfrm>
              <a:off x="6490463" y="4493961"/>
              <a:ext cx="1128713" cy="1819275"/>
            </a:xfrm>
            <a:custGeom>
              <a:avLst/>
              <a:gdLst>
                <a:gd name="T0" fmla="*/ 711 w 711"/>
                <a:gd name="T1" fmla="*/ 1146 h 1146"/>
                <a:gd name="T2" fmla="*/ 701 w 711"/>
                <a:gd name="T3" fmla="*/ 1146 h 1146"/>
                <a:gd name="T4" fmla="*/ 701 w 711"/>
                <a:gd name="T5" fmla="*/ 898 h 1146"/>
                <a:gd name="T6" fmla="*/ 0 w 711"/>
                <a:gd name="T7" fmla="*/ 196 h 1146"/>
                <a:gd name="T8" fmla="*/ 0 w 711"/>
                <a:gd name="T9" fmla="*/ 0 h 1146"/>
                <a:gd name="T10" fmla="*/ 10 w 711"/>
                <a:gd name="T11" fmla="*/ 0 h 1146"/>
                <a:gd name="T12" fmla="*/ 10 w 711"/>
                <a:gd name="T13" fmla="*/ 194 h 1146"/>
                <a:gd name="T14" fmla="*/ 711 w 711"/>
                <a:gd name="T15" fmla="*/ 893 h 1146"/>
                <a:gd name="T16" fmla="*/ 711 w 711"/>
                <a:gd name="T17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1146">
                  <a:moveTo>
                    <a:pt x="711" y="1146"/>
                  </a:moveTo>
                  <a:lnTo>
                    <a:pt x="701" y="1146"/>
                  </a:lnTo>
                  <a:lnTo>
                    <a:pt x="701" y="898"/>
                  </a:lnTo>
                  <a:lnTo>
                    <a:pt x="0" y="1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94"/>
                  </a:lnTo>
                  <a:lnTo>
                    <a:pt x="711" y="893"/>
                  </a:lnTo>
                  <a:lnTo>
                    <a:pt x="711" y="1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7"/>
            <p:cNvSpPr>
              <a:spLocks noEditPoints="1"/>
            </p:cNvSpPr>
            <p:nvPr/>
          </p:nvSpPr>
          <p:spPr bwMode="auto">
            <a:xfrm>
              <a:off x="7547738" y="6291011"/>
              <a:ext cx="127000" cy="112713"/>
            </a:xfrm>
            <a:custGeom>
              <a:avLst/>
              <a:gdLst>
                <a:gd name="T0" fmla="*/ 17 w 34"/>
                <a:gd name="T1" fmla="*/ 6 h 30"/>
                <a:gd name="T2" fmla="*/ 23 w 34"/>
                <a:gd name="T3" fmla="*/ 9 h 30"/>
                <a:gd name="T4" fmla="*/ 23 w 34"/>
                <a:gd name="T5" fmla="*/ 21 h 30"/>
                <a:gd name="T6" fmla="*/ 17 w 34"/>
                <a:gd name="T7" fmla="*/ 23 h 30"/>
                <a:gd name="T8" fmla="*/ 11 w 34"/>
                <a:gd name="T9" fmla="*/ 21 h 30"/>
                <a:gd name="T10" fmla="*/ 11 w 34"/>
                <a:gd name="T11" fmla="*/ 9 h 30"/>
                <a:gd name="T12" fmla="*/ 17 w 34"/>
                <a:gd name="T13" fmla="*/ 6 h 30"/>
                <a:gd name="T14" fmla="*/ 17 w 34"/>
                <a:gd name="T15" fmla="*/ 0 h 30"/>
                <a:gd name="T16" fmla="*/ 6 w 34"/>
                <a:gd name="T17" fmla="*/ 4 h 30"/>
                <a:gd name="T18" fmla="*/ 6 w 34"/>
                <a:gd name="T19" fmla="*/ 26 h 30"/>
                <a:gd name="T20" fmla="*/ 17 w 34"/>
                <a:gd name="T21" fmla="*/ 30 h 30"/>
                <a:gd name="T22" fmla="*/ 28 w 34"/>
                <a:gd name="T23" fmla="*/ 26 h 30"/>
                <a:gd name="T24" fmla="*/ 28 w 34"/>
                <a:gd name="T25" fmla="*/ 4 h 30"/>
                <a:gd name="T26" fmla="*/ 17 w 34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0">
                  <a:moveTo>
                    <a:pt x="17" y="6"/>
                  </a:moveTo>
                  <a:cubicBezTo>
                    <a:pt x="19" y="6"/>
                    <a:pt x="21" y="7"/>
                    <a:pt x="23" y="9"/>
                  </a:cubicBezTo>
                  <a:cubicBezTo>
                    <a:pt x="26" y="12"/>
                    <a:pt x="26" y="18"/>
                    <a:pt x="23" y="21"/>
                  </a:cubicBezTo>
                  <a:cubicBezTo>
                    <a:pt x="21" y="23"/>
                    <a:pt x="19" y="23"/>
                    <a:pt x="17" y="23"/>
                  </a:cubicBezTo>
                  <a:cubicBezTo>
                    <a:pt x="15" y="23"/>
                    <a:pt x="13" y="23"/>
                    <a:pt x="11" y="21"/>
                  </a:cubicBezTo>
                  <a:cubicBezTo>
                    <a:pt x="8" y="18"/>
                    <a:pt x="8" y="12"/>
                    <a:pt x="11" y="9"/>
                  </a:cubicBezTo>
                  <a:cubicBezTo>
                    <a:pt x="13" y="7"/>
                    <a:pt x="15" y="6"/>
                    <a:pt x="17" y="6"/>
                  </a:cubicBezTo>
                  <a:close/>
                  <a:moveTo>
                    <a:pt x="17" y="0"/>
                  </a:moveTo>
                  <a:cubicBezTo>
                    <a:pt x="13" y="0"/>
                    <a:pt x="9" y="1"/>
                    <a:pt x="6" y="4"/>
                  </a:cubicBezTo>
                  <a:cubicBezTo>
                    <a:pt x="0" y="10"/>
                    <a:pt x="0" y="20"/>
                    <a:pt x="6" y="26"/>
                  </a:cubicBezTo>
                  <a:cubicBezTo>
                    <a:pt x="9" y="29"/>
                    <a:pt x="13" y="30"/>
                    <a:pt x="17" y="30"/>
                  </a:cubicBezTo>
                  <a:cubicBezTo>
                    <a:pt x="21" y="30"/>
                    <a:pt x="25" y="29"/>
                    <a:pt x="28" y="26"/>
                  </a:cubicBezTo>
                  <a:cubicBezTo>
                    <a:pt x="34" y="20"/>
                    <a:pt x="34" y="10"/>
                    <a:pt x="28" y="4"/>
                  </a:cubicBezTo>
                  <a:cubicBezTo>
                    <a:pt x="25" y="1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38"/>
            <p:cNvSpPr>
              <a:spLocks noEditPoints="1"/>
            </p:cNvSpPr>
            <p:nvPr/>
          </p:nvSpPr>
          <p:spPr bwMode="auto">
            <a:xfrm>
              <a:off x="5723700" y="4406649"/>
              <a:ext cx="128588" cy="112713"/>
            </a:xfrm>
            <a:custGeom>
              <a:avLst/>
              <a:gdLst>
                <a:gd name="T0" fmla="*/ 17 w 34"/>
                <a:gd name="T1" fmla="*/ 6 h 30"/>
                <a:gd name="T2" fmla="*/ 23 w 34"/>
                <a:gd name="T3" fmla="*/ 9 h 30"/>
                <a:gd name="T4" fmla="*/ 23 w 34"/>
                <a:gd name="T5" fmla="*/ 21 h 30"/>
                <a:gd name="T6" fmla="*/ 17 w 34"/>
                <a:gd name="T7" fmla="*/ 23 h 30"/>
                <a:gd name="T8" fmla="*/ 11 w 34"/>
                <a:gd name="T9" fmla="*/ 21 h 30"/>
                <a:gd name="T10" fmla="*/ 11 w 34"/>
                <a:gd name="T11" fmla="*/ 9 h 30"/>
                <a:gd name="T12" fmla="*/ 17 w 34"/>
                <a:gd name="T13" fmla="*/ 6 h 30"/>
                <a:gd name="T14" fmla="*/ 17 w 34"/>
                <a:gd name="T15" fmla="*/ 0 h 30"/>
                <a:gd name="T16" fmla="*/ 6 w 34"/>
                <a:gd name="T17" fmla="*/ 4 h 30"/>
                <a:gd name="T18" fmla="*/ 6 w 34"/>
                <a:gd name="T19" fmla="*/ 26 h 30"/>
                <a:gd name="T20" fmla="*/ 17 w 34"/>
                <a:gd name="T21" fmla="*/ 30 h 30"/>
                <a:gd name="T22" fmla="*/ 28 w 34"/>
                <a:gd name="T23" fmla="*/ 26 h 30"/>
                <a:gd name="T24" fmla="*/ 28 w 34"/>
                <a:gd name="T25" fmla="*/ 4 h 30"/>
                <a:gd name="T26" fmla="*/ 17 w 34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0">
                  <a:moveTo>
                    <a:pt x="17" y="6"/>
                  </a:moveTo>
                  <a:cubicBezTo>
                    <a:pt x="19" y="6"/>
                    <a:pt x="21" y="7"/>
                    <a:pt x="23" y="9"/>
                  </a:cubicBezTo>
                  <a:cubicBezTo>
                    <a:pt x="26" y="12"/>
                    <a:pt x="26" y="18"/>
                    <a:pt x="23" y="21"/>
                  </a:cubicBezTo>
                  <a:cubicBezTo>
                    <a:pt x="21" y="23"/>
                    <a:pt x="19" y="23"/>
                    <a:pt x="17" y="23"/>
                  </a:cubicBezTo>
                  <a:cubicBezTo>
                    <a:pt x="15" y="23"/>
                    <a:pt x="13" y="23"/>
                    <a:pt x="11" y="21"/>
                  </a:cubicBezTo>
                  <a:cubicBezTo>
                    <a:pt x="8" y="18"/>
                    <a:pt x="8" y="12"/>
                    <a:pt x="11" y="9"/>
                  </a:cubicBezTo>
                  <a:cubicBezTo>
                    <a:pt x="13" y="7"/>
                    <a:pt x="15" y="6"/>
                    <a:pt x="17" y="6"/>
                  </a:cubicBezTo>
                  <a:close/>
                  <a:moveTo>
                    <a:pt x="17" y="0"/>
                  </a:moveTo>
                  <a:cubicBezTo>
                    <a:pt x="13" y="0"/>
                    <a:pt x="9" y="1"/>
                    <a:pt x="6" y="4"/>
                  </a:cubicBezTo>
                  <a:cubicBezTo>
                    <a:pt x="0" y="10"/>
                    <a:pt x="0" y="20"/>
                    <a:pt x="6" y="26"/>
                  </a:cubicBezTo>
                  <a:cubicBezTo>
                    <a:pt x="9" y="29"/>
                    <a:pt x="13" y="30"/>
                    <a:pt x="17" y="30"/>
                  </a:cubicBezTo>
                  <a:cubicBezTo>
                    <a:pt x="21" y="30"/>
                    <a:pt x="25" y="29"/>
                    <a:pt x="28" y="26"/>
                  </a:cubicBezTo>
                  <a:cubicBezTo>
                    <a:pt x="34" y="20"/>
                    <a:pt x="34" y="10"/>
                    <a:pt x="28" y="4"/>
                  </a:cubicBezTo>
                  <a:cubicBezTo>
                    <a:pt x="25" y="1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9"/>
            <p:cNvSpPr>
              <a:spLocks noEditPoints="1"/>
            </p:cNvSpPr>
            <p:nvPr/>
          </p:nvSpPr>
          <p:spPr bwMode="auto">
            <a:xfrm>
              <a:off x="6434900" y="3560511"/>
              <a:ext cx="127000" cy="117475"/>
            </a:xfrm>
            <a:custGeom>
              <a:avLst/>
              <a:gdLst>
                <a:gd name="T0" fmla="*/ 17 w 34"/>
                <a:gd name="T1" fmla="*/ 7 h 31"/>
                <a:gd name="T2" fmla="*/ 23 w 34"/>
                <a:gd name="T3" fmla="*/ 9 h 31"/>
                <a:gd name="T4" fmla="*/ 23 w 34"/>
                <a:gd name="T5" fmla="*/ 21 h 31"/>
                <a:gd name="T6" fmla="*/ 17 w 34"/>
                <a:gd name="T7" fmla="*/ 24 h 31"/>
                <a:gd name="T8" fmla="*/ 11 w 34"/>
                <a:gd name="T9" fmla="*/ 21 h 31"/>
                <a:gd name="T10" fmla="*/ 11 w 34"/>
                <a:gd name="T11" fmla="*/ 9 h 31"/>
                <a:gd name="T12" fmla="*/ 17 w 34"/>
                <a:gd name="T13" fmla="*/ 7 h 31"/>
                <a:gd name="T14" fmla="*/ 17 w 34"/>
                <a:gd name="T15" fmla="*/ 0 h 31"/>
                <a:gd name="T16" fmla="*/ 6 w 34"/>
                <a:gd name="T17" fmla="*/ 5 h 31"/>
                <a:gd name="T18" fmla="*/ 6 w 34"/>
                <a:gd name="T19" fmla="*/ 26 h 31"/>
                <a:gd name="T20" fmla="*/ 17 w 34"/>
                <a:gd name="T21" fmla="*/ 31 h 31"/>
                <a:gd name="T22" fmla="*/ 28 w 34"/>
                <a:gd name="T23" fmla="*/ 26 h 31"/>
                <a:gd name="T24" fmla="*/ 28 w 34"/>
                <a:gd name="T25" fmla="*/ 5 h 31"/>
                <a:gd name="T26" fmla="*/ 17 w 34"/>
                <a:gd name="T2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1">
                  <a:moveTo>
                    <a:pt x="17" y="7"/>
                  </a:moveTo>
                  <a:cubicBezTo>
                    <a:pt x="19" y="7"/>
                    <a:pt x="22" y="8"/>
                    <a:pt x="23" y="9"/>
                  </a:cubicBezTo>
                  <a:cubicBezTo>
                    <a:pt x="27" y="13"/>
                    <a:pt x="27" y="18"/>
                    <a:pt x="23" y="21"/>
                  </a:cubicBezTo>
                  <a:cubicBezTo>
                    <a:pt x="22" y="23"/>
                    <a:pt x="19" y="24"/>
                    <a:pt x="17" y="24"/>
                  </a:cubicBezTo>
                  <a:cubicBezTo>
                    <a:pt x="15" y="24"/>
                    <a:pt x="13" y="23"/>
                    <a:pt x="11" y="21"/>
                  </a:cubicBezTo>
                  <a:cubicBezTo>
                    <a:pt x="8" y="18"/>
                    <a:pt x="8" y="13"/>
                    <a:pt x="11" y="9"/>
                  </a:cubicBezTo>
                  <a:cubicBezTo>
                    <a:pt x="13" y="8"/>
                    <a:pt x="15" y="7"/>
                    <a:pt x="17" y="7"/>
                  </a:cubicBezTo>
                  <a:close/>
                  <a:moveTo>
                    <a:pt x="17" y="0"/>
                  </a:moveTo>
                  <a:cubicBezTo>
                    <a:pt x="13" y="0"/>
                    <a:pt x="9" y="2"/>
                    <a:pt x="6" y="5"/>
                  </a:cubicBezTo>
                  <a:cubicBezTo>
                    <a:pt x="0" y="11"/>
                    <a:pt x="0" y="20"/>
                    <a:pt x="6" y="26"/>
                  </a:cubicBezTo>
                  <a:cubicBezTo>
                    <a:pt x="9" y="29"/>
                    <a:pt x="13" y="31"/>
                    <a:pt x="17" y="31"/>
                  </a:cubicBezTo>
                  <a:cubicBezTo>
                    <a:pt x="21" y="31"/>
                    <a:pt x="25" y="29"/>
                    <a:pt x="28" y="26"/>
                  </a:cubicBezTo>
                  <a:cubicBezTo>
                    <a:pt x="34" y="20"/>
                    <a:pt x="34" y="11"/>
                    <a:pt x="28" y="5"/>
                  </a:cubicBezTo>
                  <a:cubicBezTo>
                    <a:pt x="25" y="2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40"/>
            <p:cNvSpPr>
              <a:spLocks/>
            </p:cNvSpPr>
            <p:nvPr/>
          </p:nvSpPr>
          <p:spPr bwMode="auto">
            <a:xfrm>
              <a:off x="6531738" y="3609724"/>
              <a:ext cx="2992438" cy="3798888"/>
            </a:xfrm>
            <a:custGeom>
              <a:avLst/>
              <a:gdLst>
                <a:gd name="T0" fmla="*/ 85 w 796"/>
                <a:gd name="T1" fmla="*/ 34 h 1010"/>
                <a:gd name="T2" fmla="*/ 85 w 796"/>
                <a:gd name="T3" fmla="*/ 304 h 1010"/>
                <a:gd name="T4" fmla="*/ 85 w 796"/>
                <a:gd name="T5" fmla="*/ 306 h 1010"/>
                <a:gd name="T6" fmla="*/ 790 w 796"/>
                <a:gd name="T7" fmla="*/ 1010 h 1010"/>
                <a:gd name="T8" fmla="*/ 796 w 796"/>
                <a:gd name="T9" fmla="*/ 1010 h 1010"/>
                <a:gd name="T10" fmla="*/ 89 w 796"/>
                <a:gd name="T11" fmla="*/ 304 h 1010"/>
                <a:gd name="T12" fmla="*/ 89 w 796"/>
                <a:gd name="T13" fmla="*/ 33 h 1010"/>
                <a:gd name="T14" fmla="*/ 88 w 796"/>
                <a:gd name="T15" fmla="*/ 32 h 1010"/>
                <a:gd name="T16" fmla="*/ 57 w 796"/>
                <a:gd name="T17" fmla="*/ 1 h 1010"/>
                <a:gd name="T18" fmla="*/ 56 w 796"/>
                <a:gd name="T19" fmla="*/ 0 h 1010"/>
                <a:gd name="T20" fmla="*/ 0 w 796"/>
                <a:gd name="T21" fmla="*/ 0 h 1010"/>
                <a:gd name="T22" fmla="*/ 0 w 796"/>
                <a:gd name="T23" fmla="*/ 4 h 1010"/>
                <a:gd name="T24" fmla="*/ 55 w 796"/>
                <a:gd name="T25" fmla="*/ 4 h 1010"/>
                <a:gd name="T26" fmla="*/ 85 w 796"/>
                <a:gd name="T27" fmla="*/ 34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6" h="1010">
                  <a:moveTo>
                    <a:pt x="85" y="34"/>
                  </a:moveTo>
                  <a:cubicBezTo>
                    <a:pt x="85" y="304"/>
                    <a:pt x="85" y="304"/>
                    <a:pt x="85" y="304"/>
                  </a:cubicBezTo>
                  <a:cubicBezTo>
                    <a:pt x="85" y="305"/>
                    <a:pt x="85" y="305"/>
                    <a:pt x="85" y="306"/>
                  </a:cubicBezTo>
                  <a:cubicBezTo>
                    <a:pt x="790" y="1010"/>
                    <a:pt x="790" y="1010"/>
                    <a:pt x="790" y="1010"/>
                  </a:cubicBezTo>
                  <a:cubicBezTo>
                    <a:pt x="796" y="1010"/>
                    <a:pt x="796" y="1010"/>
                    <a:pt x="796" y="1010"/>
                  </a:cubicBezTo>
                  <a:cubicBezTo>
                    <a:pt x="89" y="304"/>
                    <a:pt x="89" y="304"/>
                    <a:pt x="89" y="30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33"/>
                    <a:pt x="89" y="32"/>
                    <a:pt x="88" y="32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5" y="4"/>
                    <a:pt x="55" y="4"/>
                    <a:pt x="55" y="4"/>
                  </a:cubicBezTo>
                  <a:lnTo>
                    <a:pt x="85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41"/>
            <p:cNvSpPr>
              <a:spLocks/>
            </p:cNvSpPr>
            <p:nvPr/>
          </p:nvSpPr>
          <p:spPr bwMode="auto">
            <a:xfrm>
              <a:off x="5063300" y="3493836"/>
              <a:ext cx="4603750" cy="3914775"/>
            </a:xfrm>
            <a:custGeom>
              <a:avLst/>
              <a:gdLst>
                <a:gd name="T0" fmla="*/ 60 w 1225"/>
                <a:gd name="T1" fmla="*/ 260 h 1041"/>
                <a:gd name="T2" fmla="*/ 63 w 1225"/>
                <a:gd name="T3" fmla="*/ 261 h 1041"/>
                <a:gd name="T4" fmla="*/ 181 w 1225"/>
                <a:gd name="T5" fmla="*/ 261 h 1041"/>
                <a:gd name="T6" fmla="*/ 181 w 1225"/>
                <a:gd name="T7" fmla="*/ 255 h 1041"/>
                <a:gd name="T8" fmla="*/ 64 w 1225"/>
                <a:gd name="T9" fmla="*/ 255 h 1041"/>
                <a:gd name="T10" fmla="*/ 6 w 1225"/>
                <a:gd name="T11" fmla="*/ 197 h 1041"/>
                <a:gd name="T12" fmla="*/ 6 w 1225"/>
                <a:gd name="T13" fmla="*/ 70 h 1041"/>
                <a:gd name="T14" fmla="*/ 46 w 1225"/>
                <a:gd name="T15" fmla="*/ 31 h 1041"/>
                <a:gd name="T16" fmla="*/ 344 w 1225"/>
                <a:gd name="T17" fmla="*/ 31 h 1041"/>
                <a:gd name="T18" fmla="*/ 346 w 1225"/>
                <a:gd name="T19" fmla="*/ 30 h 1041"/>
                <a:gd name="T20" fmla="*/ 369 w 1225"/>
                <a:gd name="T21" fmla="*/ 7 h 1041"/>
                <a:gd name="T22" fmla="*/ 446 w 1225"/>
                <a:gd name="T23" fmla="*/ 7 h 1041"/>
                <a:gd name="T24" fmla="*/ 504 w 1225"/>
                <a:gd name="T25" fmla="*/ 65 h 1041"/>
                <a:gd name="T26" fmla="*/ 504 w 1225"/>
                <a:gd name="T27" fmla="*/ 328 h 1041"/>
                <a:gd name="T28" fmla="*/ 505 w 1225"/>
                <a:gd name="T29" fmla="*/ 331 h 1041"/>
                <a:gd name="T30" fmla="*/ 1215 w 1225"/>
                <a:gd name="T31" fmla="*/ 1041 h 1041"/>
                <a:gd name="T32" fmla="*/ 1225 w 1225"/>
                <a:gd name="T33" fmla="*/ 1041 h 1041"/>
                <a:gd name="T34" fmla="*/ 511 w 1225"/>
                <a:gd name="T35" fmla="*/ 327 h 1041"/>
                <a:gd name="T36" fmla="*/ 511 w 1225"/>
                <a:gd name="T37" fmla="*/ 64 h 1041"/>
                <a:gd name="T38" fmla="*/ 510 w 1225"/>
                <a:gd name="T39" fmla="*/ 61 h 1041"/>
                <a:gd name="T40" fmla="*/ 449 w 1225"/>
                <a:gd name="T41" fmla="*/ 1 h 1041"/>
                <a:gd name="T42" fmla="*/ 447 w 1225"/>
                <a:gd name="T43" fmla="*/ 0 h 1041"/>
                <a:gd name="T44" fmla="*/ 368 w 1225"/>
                <a:gd name="T45" fmla="*/ 0 h 1041"/>
                <a:gd name="T46" fmla="*/ 366 w 1225"/>
                <a:gd name="T47" fmla="*/ 1 h 1041"/>
                <a:gd name="T48" fmla="*/ 342 w 1225"/>
                <a:gd name="T49" fmla="*/ 24 h 1041"/>
                <a:gd name="T50" fmla="*/ 44 w 1225"/>
                <a:gd name="T51" fmla="*/ 24 h 1041"/>
                <a:gd name="T52" fmla="*/ 42 w 1225"/>
                <a:gd name="T53" fmla="*/ 25 h 1041"/>
                <a:gd name="T54" fmla="*/ 1 w 1225"/>
                <a:gd name="T55" fmla="*/ 67 h 1041"/>
                <a:gd name="T56" fmla="*/ 0 w 1225"/>
                <a:gd name="T57" fmla="*/ 69 h 1041"/>
                <a:gd name="T58" fmla="*/ 0 w 1225"/>
                <a:gd name="T59" fmla="*/ 198 h 1041"/>
                <a:gd name="T60" fmla="*/ 1 w 1225"/>
                <a:gd name="T61" fmla="*/ 201 h 1041"/>
                <a:gd name="T62" fmla="*/ 60 w 1225"/>
                <a:gd name="T63" fmla="*/ 260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5" h="1041">
                  <a:moveTo>
                    <a:pt x="60" y="260"/>
                  </a:moveTo>
                  <a:cubicBezTo>
                    <a:pt x="61" y="261"/>
                    <a:pt x="62" y="261"/>
                    <a:pt x="63" y="261"/>
                  </a:cubicBezTo>
                  <a:cubicBezTo>
                    <a:pt x="181" y="261"/>
                    <a:pt x="181" y="261"/>
                    <a:pt x="181" y="261"/>
                  </a:cubicBezTo>
                  <a:cubicBezTo>
                    <a:pt x="181" y="255"/>
                    <a:pt x="181" y="255"/>
                    <a:pt x="181" y="255"/>
                  </a:cubicBezTo>
                  <a:cubicBezTo>
                    <a:pt x="64" y="255"/>
                    <a:pt x="64" y="255"/>
                    <a:pt x="64" y="255"/>
                  </a:cubicBezTo>
                  <a:cubicBezTo>
                    <a:pt x="6" y="197"/>
                    <a:pt x="6" y="197"/>
                    <a:pt x="6" y="197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344" y="31"/>
                    <a:pt x="344" y="31"/>
                    <a:pt x="344" y="31"/>
                  </a:cubicBezTo>
                  <a:cubicBezTo>
                    <a:pt x="345" y="31"/>
                    <a:pt x="346" y="31"/>
                    <a:pt x="346" y="30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446" y="7"/>
                    <a:pt x="446" y="7"/>
                    <a:pt x="446" y="7"/>
                  </a:cubicBezTo>
                  <a:cubicBezTo>
                    <a:pt x="504" y="65"/>
                    <a:pt x="504" y="65"/>
                    <a:pt x="504" y="65"/>
                  </a:cubicBezTo>
                  <a:cubicBezTo>
                    <a:pt x="504" y="328"/>
                    <a:pt x="504" y="328"/>
                    <a:pt x="504" y="328"/>
                  </a:cubicBezTo>
                  <a:cubicBezTo>
                    <a:pt x="504" y="329"/>
                    <a:pt x="504" y="330"/>
                    <a:pt x="505" y="331"/>
                  </a:cubicBezTo>
                  <a:cubicBezTo>
                    <a:pt x="1215" y="1041"/>
                    <a:pt x="1215" y="1041"/>
                    <a:pt x="1215" y="1041"/>
                  </a:cubicBezTo>
                  <a:cubicBezTo>
                    <a:pt x="1225" y="1041"/>
                    <a:pt x="1225" y="1041"/>
                    <a:pt x="1225" y="1041"/>
                  </a:cubicBezTo>
                  <a:cubicBezTo>
                    <a:pt x="511" y="327"/>
                    <a:pt x="511" y="327"/>
                    <a:pt x="511" y="327"/>
                  </a:cubicBezTo>
                  <a:cubicBezTo>
                    <a:pt x="511" y="64"/>
                    <a:pt x="511" y="64"/>
                    <a:pt x="511" y="64"/>
                  </a:cubicBezTo>
                  <a:cubicBezTo>
                    <a:pt x="511" y="63"/>
                    <a:pt x="510" y="62"/>
                    <a:pt x="510" y="61"/>
                  </a:cubicBezTo>
                  <a:cubicBezTo>
                    <a:pt x="449" y="1"/>
                    <a:pt x="449" y="1"/>
                    <a:pt x="449" y="1"/>
                  </a:cubicBezTo>
                  <a:cubicBezTo>
                    <a:pt x="449" y="0"/>
                    <a:pt x="448" y="0"/>
                    <a:pt x="447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0"/>
                    <a:pt x="366" y="0"/>
                    <a:pt x="366" y="1"/>
                  </a:cubicBezTo>
                  <a:cubicBezTo>
                    <a:pt x="342" y="24"/>
                    <a:pt x="342" y="24"/>
                    <a:pt x="342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5"/>
                    <a:pt x="42" y="25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9"/>
                    <a:pt x="0" y="200"/>
                    <a:pt x="1" y="201"/>
                  </a:cubicBezTo>
                  <a:lnTo>
                    <a:pt x="60" y="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9" name="矩形 538"/>
          <p:cNvSpPr/>
          <p:nvPr/>
        </p:nvSpPr>
        <p:spPr>
          <a:xfrm>
            <a:off x="5207282" y="3849537"/>
            <a:ext cx="1665287" cy="4733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0" name="文本框 539"/>
          <p:cNvSpPr txBox="1"/>
          <p:nvPr/>
        </p:nvSpPr>
        <p:spPr>
          <a:xfrm>
            <a:off x="5076456" y="3820896"/>
            <a:ext cx="203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GUJIAKAI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20161795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2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81481E-6 L -0.13658 -0.0002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4.81481E-6 L 0.15325 0.0006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5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5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8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37" grpId="0"/>
      <p:bldP spid="539" grpId="0" animBg="1"/>
      <p:bldP spid="5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39D86D28-31DA-4A33-A406-40022FCD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9700905" y="5169877"/>
            <a:ext cx="2629003" cy="168812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351209A6-8BD1-42B5-B57E-4E401A664CB7}"/>
              </a:ext>
            </a:extLst>
          </p:cNvPr>
          <p:cNvGrpSpPr/>
          <p:nvPr/>
        </p:nvGrpSpPr>
        <p:grpSpPr>
          <a:xfrm>
            <a:off x="-22275" y="304560"/>
            <a:ext cx="6118275" cy="652790"/>
            <a:chOff x="-22274" y="304560"/>
            <a:chExt cx="3395006" cy="65279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4B147AF-7A32-425D-9FE1-8055FE1BD2B9}"/>
                </a:ext>
              </a:extLst>
            </p:cNvPr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25" name="任意多边形 1547">
                <a:extLst>
                  <a:ext uri="{FF2B5EF4-FFF2-40B4-BE49-F238E27FC236}">
                    <a16:creationId xmlns:a16="http://schemas.microsoft.com/office/drawing/2014/main" id="{C2E400EA-B9DA-4060-A867-EE6A5CD64DE7}"/>
                  </a:ext>
                </a:extLst>
              </p:cNvPr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DD65FB09-3B6D-49C1-8798-6DAE0F1B5226}"/>
                  </a:ext>
                </a:extLst>
              </p:cNvPr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28" name="Oval 35">
                  <a:extLst>
                    <a:ext uri="{FF2B5EF4-FFF2-40B4-BE49-F238E27FC236}">
                      <a16:creationId xmlns:a16="http://schemas.microsoft.com/office/drawing/2014/main" id="{7D1F5800-E658-4A05-964D-B7E79669B28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" name="Oval 35">
                  <a:extLst>
                    <a:ext uri="{FF2B5EF4-FFF2-40B4-BE49-F238E27FC236}">
                      <a16:creationId xmlns:a16="http://schemas.microsoft.com/office/drawing/2014/main" id="{55854F27-60B0-4A97-B97A-1940BAD994D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7" name="Oval 35">
                <a:extLst>
                  <a:ext uri="{FF2B5EF4-FFF2-40B4-BE49-F238E27FC236}">
                    <a16:creationId xmlns:a16="http://schemas.microsoft.com/office/drawing/2014/main" id="{615567AE-CD74-4226-8108-A843C6CF65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C32A01F-8822-4185-802D-3E18F7765578}"/>
                </a:ext>
              </a:extLst>
            </p:cNvPr>
            <p:cNvSpPr txBox="1"/>
            <p:nvPr/>
          </p:nvSpPr>
          <p:spPr>
            <a:xfrm>
              <a:off x="1006539" y="304560"/>
              <a:ext cx="2250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39393"/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Code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39393"/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39393"/>
                  </a:solidFill>
                  <a:effectLst/>
                  <a:uLnTx/>
                  <a:uFillTx/>
                  <a:latin typeface="方正正黑简体" panose="02000000000000000000" pitchFamily="2" charset="-122"/>
                  <a:ea typeface="方正正黑简体" panose="02000000000000000000" pitchFamily="2" charset="-122"/>
                  <a:cs typeface="+mn-cs"/>
                </a:rPr>
                <a:t>Analysis</a:t>
              </a:r>
              <a:endPara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490C94F-6969-4389-B407-429522279C0A}"/>
                </a:ext>
              </a:extLst>
            </p:cNvPr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22" name="任意多边形 1544">
                <a:extLst>
                  <a:ext uri="{FF2B5EF4-FFF2-40B4-BE49-F238E27FC236}">
                    <a16:creationId xmlns:a16="http://schemas.microsoft.com/office/drawing/2014/main" id="{691143E6-0711-48F3-934E-08E8B69DDC95}"/>
                  </a:ext>
                </a:extLst>
              </p:cNvPr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Oval 35">
                <a:extLst>
                  <a:ext uri="{FF2B5EF4-FFF2-40B4-BE49-F238E27FC236}">
                    <a16:creationId xmlns:a16="http://schemas.microsoft.com/office/drawing/2014/main" id="{8A7E9A2F-8D78-42F1-A7DE-13BFACC714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Oval 35">
                <a:extLst>
                  <a:ext uri="{FF2B5EF4-FFF2-40B4-BE49-F238E27FC236}">
                    <a16:creationId xmlns:a16="http://schemas.microsoft.com/office/drawing/2014/main" id="{65A8394E-6124-4BCD-9082-03438CF317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3255E9A-8762-44F8-97DF-154179CDCBC9}"/>
              </a:ext>
            </a:extLst>
          </p:cNvPr>
          <p:cNvSpPr/>
          <p:nvPr/>
        </p:nvSpPr>
        <p:spPr>
          <a:xfrm>
            <a:off x="3680664" y="3244334"/>
            <a:ext cx="563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android:theme</a:t>
            </a:r>
            <a:r>
              <a:rPr lang="en-US" altLang="zh-CN" dirty="0"/>
              <a:t>="@</a:t>
            </a:r>
            <a:r>
              <a:rPr lang="en-US" altLang="zh-CN" dirty="0" err="1"/>
              <a:t>android:style</a:t>
            </a:r>
            <a:r>
              <a:rPr lang="en-US" altLang="zh-CN" dirty="0"/>
              <a:t>/</a:t>
            </a:r>
            <a:r>
              <a:rPr lang="en-US" altLang="zh-CN" dirty="0" err="1"/>
              <a:t>Theme.Light.NoTitleBar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84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39D86D28-31DA-4A33-A406-40022FCD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9700905" y="5169877"/>
            <a:ext cx="2629003" cy="168812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19C9655-ED14-4904-8729-8EB20ECF4AB2}"/>
              </a:ext>
            </a:extLst>
          </p:cNvPr>
          <p:cNvSpPr/>
          <p:nvPr/>
        </p:nvSpPr>
        <p:spPr>
          <a:xfrm>
            <a:off x="6075665" y="2309996"/>
            <a:ext cx="5687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6F55E2-E0FC-4C7A-BE09-7CC5824FCA59}"/>
              </a:ext>
            </a:extLst>
          </p:cNvPr>
          <p:cNvSpPr/>
          <p:nvPr/>
        </p:nvSpPr>
        <p:spPr>
          <a:xfrm>
            <a:off x="732897" y="27716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anquanxian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new Vector&lt;Xian&gt;()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youxian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new Vector&lt;Xian&gt;();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huaixian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new Vector&lt;Xian&gt;();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D6C7D6-7ADD-485D-B34A-12C0962897F3}"/>
              </a:ext>
            </a:extLst>
          </p:cNvPr>
          <p:cNvSpPr/>
          <p:nvPr/>
        </p:nvSpPr>
        <p:spPr>
          <a:xfrm>
            <a:off x="6296056" y="2770439"/>
            <a:ext cx="5744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huanxianzhi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new HashMap&lt;Xian, Integer&gt;();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youxianzhi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new HashMap&lt;Xian, Integer&gt;();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youxianzhonglei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new HashMap&lt;Xian, Integer&gt;();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51209A6-8BD1-42B5-B57E-4E401A664CB7}"/>
              </a:ext>
            </a:extLst>
          </p:cNvPr>
          <p:cNvGrpSpPr/>
          <p:nvPr/>
        </p:nvGrpSpPr>
        <p:grpSpPr>
          <a:xfrm>
            <a:off x="-22275" y="304560"/>
            <a:ext cx="6118275" cy="652790"/>
            <a:chOff x="-22274" y="304560"/>
            <a:chExt cx="3395006" cy="65279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4B147AF-7A32-425D-9FE1-8055FE1BD2B9}"/>
                </a:ext>
              </a:extLst>
            </p:cNvPr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25" name="任意多边形 1547">
                <a:extLst>
                  <a:ext uri="{FF2B5EF4-FFF2-40B4-BE49-F238E27FC236}">
                    <a16:creationId xmlns:a16="http://schemas.microsoft.com/office/drawing/2014/main" id="{C2E400EA-B9DA-4060-A867-EE6A5CD64DE7}"/>
                  </a:ext>
                </a:extLst>
              </p:cNvPr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DD65FB09-3B6D-49C1-8798-6DAE0F1B5226}"/>
                  </a:ext>
                </a:extLst>
              </p:cNvPr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28" name="Oval 35">
                  <a:extLst>
                    <a:ext uri="{FF2B5EF4-FFF2-40B4-BE49-F238E27FC236}">
                      <a16:creationId xmlns:a16="http://schemas.microsoft.com/office/drawing/2014/main" id="{7D1F5800-E658-4A05-964D-B7E79669B28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Oval 35">
                  <a:extLst>
                    <a:ext uri="{FF2B5EF4-FFF2-40B4-BE49-F238E27FC236}">
                      <a16:creationId xmlns:a16="http://schemas.microsoft.com/office/drawing/2014/main" id="{55854F27-60B0-4A97-B97A-1940BAD994D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7" name="Oval 35">
                <a:extLst>
                  <a:ext uri="{FF2B5EF4-FFF2-40B4-BE49-F238E27FC236}">
                    <a16:creationId xmlns:a16="http://schemas.microsoft.com/office/drawing/2014/main" id="{615567AE-CD74-4226-8108-A843C6CF65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C32A01F-8822-4185-802D-3E18F7765578}"/>
                </a:ext>
              </a:extLst>
            </p:cNvPr>
            <p:cNvSpPr txBox="1"/>
            <p:nvPr/>
          </p:nvSpPr>
          <p:spPr>
            <a:xfrm>
              <a:off x="1006539" y="304560"/>
              <a:ext cx="2250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Code</a:t>
              </a:r>
              <a:r>
                <a:rPr lang="ko-KR" altLang="en-US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 </a:t>
              </a:r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Analysis</a:t>
              </a:r>
              <a:endParaRPr lang="zh-CN" altLang="en-US" sz="2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490C94F-6969-4389-B407-429522279C0A}"/>
                </a:ext>
              </a:extLst>
            </p:cNvPr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22" name="任意多边形 1544">
                <a:extLst>
                  <a:ext uri="{FF2B5EF4-FFF2-40B4-BE49-F238E27FC236}">
                    <a16:creationId xmlns:a16="http://schemas.microsoft.com/office/drawing/2014/main" id="{691143E6-0711-48F3-934E-08E8B69DDC95}"/>
                  </a:ext>
                </a:extLst>
              </p:cNvPr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Oval 35">
                <a:extLst>
                  <a:ext uri="{FF2B5EF4-FFF2-40B4-BE49-F238E27FC236}">
                    <a16:creationId xmlns:a16="http://schemas.microsoft.com/office/drawing/2014/main" id="{8A7E9A2F-8D78-42F1-A7DE-13BFACC714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Oval 35">
                <a:extLst>
                  <a:ext uri="{FF2B5EF4-FFF2-40B4-BE49-F238E27FC236}">
                    <a16:creationId xmlns:a16="http://schemas.microsoft.com/office/drawing/2014/main" id="{65A8394E-6124-4BCD-9082-03438CF317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57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组合 1540"/>
          <p:cNvGrpSpPr/>
          <p:nvPr/>
        </p:nvGrpSpPr>
        <p:grpSpPr>
          <a:xfrm>
            <a:off x="-22275" y="304560"/>
            <a:ext cx="6118275" cy="652790"/>
            <a:chOff x="-22274" y="304560"/>
            <a:chExt cx="3395006" cy="652790"/>
          </a:xfrm>
        </p:grpSpPr>
        <p:grpSp>
          <p:nvGrpSpPr>
            <p:cNvPr id="1542" name="组合 1541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1548" name="任意多边形 1547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49" name="组合 1548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1551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2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50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3" name="文本框 1542"/>
            <p:cNvSpPr txBox="1"/>
            <p:nvPr/>
          </p:nvSpPr>
          <p:spPr>
            <a:xfrm>
              <a:off x="1006539" y="304560"/>
              <a:ext cx="2250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Code</a:t>
              </a:r>
              <a:r>
                <a:rPr lang="ko-KR" altLang="en-US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 </a:t>
              </a:r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Analysis</a:t>
              </a:r>
              <a:endParaRPr lang="zh-CN" altLang="en-US" sz="2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544" name="组合 1543"/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1545" name="任意多边形 1544"/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6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7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39D86D28-31DA-4A33-A406-40022FCD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9700905" y="5169877"/>
            <a:ext cx="2629003" cy="168812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81D6907-F710-442E-B0E1-50BB8AC7FE1B}"/>
              </a:ext>
            </a:extLst>
          </p:cNvPr>
          <p:cNvSpPr/>
          <p:nvPr/>
        </p:nvSpPr>
        <p:spPr>
          <a:xfrm>
            <a:off x="3448778" y="197768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private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chushihuahuaixianzhi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if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huaixian.isEmpty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return;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huanxianzhi.clear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for (Xian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: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huaixian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{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Mianban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mianban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Mianban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shuipinxian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chuizhixian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huanxianzhi.put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mianban.huoquhuaizhi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));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}      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6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组合 1540"/>
          <p:cNvGrpSpPr/>
          <p:nvPr/>
        </p:nvGrpSpPr>
        <p:grpSpPr>
          <a:xfrm>
            <a:off x="-22275" y="304560"/>
            <a:ext cx="6118275" cy="652790"/>
            <a:chOff x="-22274" y="304560"/>
            <a:chExt cx="3395006" cy="652790"/>
          </a:xfrm>
        </p:grpSpPr>
        <p:grpSp>
          <p:nvGrpSpPr>
            <p:cNvPr id="1542" name="组合 1541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1548" name="任意多边形 1547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49" name="组合 1548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1551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2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50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3" name="文本框 1542"/>
            <p:cNvSpPr txBox="1"/>
            <p:nvPr/>
          </p:nvSpPr>
          <p:spPr>
            <a:xfrm>
              <a:off x="1006539" y="304560"/>
              <a:ext cx="2250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Code</a:t>
              </a:r>
              <a:r>
                <a:rPr lang="ko-KR" altLang="en-US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 </a:t>
              </a:r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Analysis</a:t>
              </a:r>
              <a:endParaRPr lang="zh-CN" altLang="en-US" sz="2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544" name="组合 1543"/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1545" name="任意多边形 1544"/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6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7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39D86D28-31DA-4A33-A406-40022FCD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9700905" y="5169877"/>
            <a:ext cx="2629003" cy="168812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BE62700-0376-4C02-BBEC-ACB7CB5C54E4}"/>
              </a:ext>
            </a:extLst>
          </p:cNvPr>
          <p:cNvSpPr/>
          <p:nvPr/>
        </p:nvSpPr>
        <p:spPr>
          <a:xfrm>
            <a:off x="3474475" y="110013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private Xian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yiban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if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youxian.size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!= 0)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return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youxian.get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((int) ((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youxian.size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()) *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Math.random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()))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if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anquanxian.size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!= 0)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anquanxian.get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((int) ((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anquanxian.size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()) *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Math.random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()));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else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Xian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xiao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null;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int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zuixiaozhi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26;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chushihuahuaixianzhi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for (Xian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: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huaixian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huanxianzhi.get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&lt;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zuixiaozhi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{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xiao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zuixiaozhi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huanxianzhi.get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return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xiao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0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39D86D28-31DA-4A33-A406-40022FCD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9700905" y="5169877"/>
            <a:ext cx="2629003" cy="168812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19C9655-ED14-4904-8729-8EB20ECF4AB2}"/>
              </a:ext>
            </a:extLst>
          </p:cNvPr>
          <p:cNvSpPr/>
          <p:nvPr/>
        </p:nvSpPr>
        <p:spPr>
          <a:xfrm>
            <a:off x="6075665" y="2309996"/>
            <a:ext cx="5687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51209A6-8BD1-42B5-B57E-4E401A664CB7}"/>
              </a:ext>
            </a:extLst>
          </p:cNvPr>
          <p:cNvGrpSpPr/>
          <p:nvPr/>
        </p:nvGrpSpPr>
        <p:grpSpPr>
          <a:xfrm>
            <a:off x="-22275" y="304560"/>
            <a:ext cx="6118275" cy="652790"/>
            <a:chOff x="-22274" y="304560"/>
            <a:chExt cx="3395006" cy="65279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4B147AF-7A32-425D-9FE1-8055FE1BD2B9}"/>
                </a:ext>
              </a:extLst>
            </p:cNvPr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25" name="任意多边形 1547">
                <a:extLst>
                  <a:ext uri="{FF2B5EF4-FFF2-40B4-BE49-F238E27FC236}">
                    <a16:creationId xmlns:a16="http://schemas.microsoft.com/office/drawing/2014/main" id="{C2E400EA-B9DA-4060-A867-EE6A5CD64DE7}"/>
                  </a:ext>
                </a:extLst>
              </p:cNvPr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DD65FB09-3B6D-49C1-8798-6DAE0F1B5226}"/>
                  </a:ext>
                </a:extLst>
              </p:cNvPr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28" name="Oval 35">
                  <a:extLst>
                    <a:ext uri="{FF2B5EF4-FFF2-40B4-BE49-F238E27FC236}">
                      <a16:creationId xmlns:a16="http://schemas.microsoft.com/office/drawing/2014/main" id="{7D1F5800-E658-4A05-964D-B7E79669B28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Oval 35">
                  <a:extLst>
                    <a:ext uri="{FF2B5EF4-FFF2-40B4-BE49-F238E27FC236}">
                      <a16:creationId xmlns:a16="http://schemas.microsoft.com/office/drawing/2014/main" id="{55854F27-60B0-4A97-B97A-1940BAD994D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7" name="Oval 35">
                <a:extLst>
                  <a:ext uri="{FF2B5EF4-FFF2-40B4-BE49-F238E27FC236}">
                    <a16:creationId xmlns:a16="http://schemas.microsoft.com/office/drawing/2014/main" id="{615567AE-CD74-4226-8108-A843C6CF65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C32A01F-8822-4185-802D-3E18F7765578}"/>
                </a:ext>
              </a:extLst>
            </p:cNvPr>
            <p:cNvSpPr txBox="1"/>
            <p:nvPr/>
          </p:nvSpPr>
          <p:spPr>
            <a:xfrm>
              <a:off x="1006539" y="304560"/>
              <a:ext cx="2250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Code</a:t>
              </a:r>
              <a:r>
                <a:rPr lang="ko-KR" altLang="en-US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 </a:t>
              </a:r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Analysis</a:t>
              </a:r>
              <a:endParaRPr lang="zh-CN" altLang="en-US" sz="2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490C94F-6969-4389-B407-429522279C0A}"/>
                </a:ext>
              </a:extLst>
            </p:cNvPr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22" name="任意多边形 1544">
                <a:extLst>
                  <a:ext uri="{FF2B5EF4-FFF2-40B4-BE49-F238E27FC236}">
                    <a16:creationId xmlns:a16="http://schemas.microsoft.com/office/drawing/2014/main" id="{691143E6-0711-48F3-934E-08E8B69DDC95}"/>
                  </a:ext>
                </a:extLst>
              </p:cNvPr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Oval 35">
                <a:extLst>
                  <a:ext uri="{FF2B5EF4-FFF2-40B4-BE49-F238E27FC236}">
                    <a16:creationId xmlns:a16="http://schemas.microsoft.com/office/drawing/2014/main" id="{8A7E9A2F-8D78-42F1-A7DE-13BFACC714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Oval 35">
                <a:extLst>
                  <a:ext uri="{FF2B5EF4-FFF2-40B4-BE49-F238E27FC236}">
                    <a16:creationId xmlns:a16="http://schemas.microsoft.com/office/drawing/2014/main" id="{65A8394E-6124-4BCD-9082-03438CF317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3D54AE72-5D52-4B55-BAC9-F95084A68F6F}"/>
              </a:ext>
            </a:extLst>
          </p:cNvPr>
          <p:cNvSpPr/>
          <p:nvPr/>
        </p:nvSpPr>
        <p:spPr>
          <a:xfrm>
            <a:off x="356373" y="1429958"/>
            <a:ext cx="11835627" cy="7294305"/>
          </a:xfrm>
          <a:prstGeom prst="rect">
            <a:avLst/>
          </a:prstGeom>
        </p:spPr>
        <p:txBody>
          <a:bodyPr wrap="square" numCol="3" anchor="ctr">
            <a:spAutoFit/>
          </a:bodyPr>
          <a:lstStyle/>
          <a:p>
            <a:r>
              <a:rPr lang="en-US" altLang="zh-CN" sz="1400" dirty="0"/>
              <a:t>public </a:t>
            </a:r>
            <a:r>
              <a:rPr lang="en-US" altLang="zh-CN" sz="1400" dirty="0" err="1"/>
              <a:t>wanjia</a:t>
            </a:r>
            <a:r>
              <a:rPr lang="en-US" altLang="zh-CN" sz="1400" dirty="0"/>
              <a:t>[] </a:t>
            </a:r>
            <a:r>
              <a:rPr lang="en-US" altLang="zh-CN" sz="1400" dirty="0" err="1"/>
              <a:t>huoquyinjia</a:t>
            </a:r>
            <a:r>
              <a:rPr lang="en-US" altLang="zh-CN" sz="1400" dirty="0"/>
              <a:t>() {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if(!</a:t>
            </a:r>
            <a:r>
              <a:rPr lang="en-US" altLang="zh-CN" sz="1400" dirty="0" err="1"/>
              <a:t>youxijieshupanduan</a:t>
            </a:r>
            <a:r>
              <a:rPr lang="en-US" altLang="zh-CN" sz="1400" dirty="0"/>
              <a:t>()){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    return null;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int </a:t>
            </a:r>
            <a:r>
              <a:rPr lang="en-US" altLang="zh-CN" sz="1400" dirty="0" err="1"/>
              <a:t>jisuanyouxi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wanjiamen.length</a:t>
            </a:r>
            <a:r>
              <a:rPr lang="en-US" altLang="zh-CN" sz="1400" dirty="0"/>
              <a:t>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int[] </a:t>
            </a:r>
            <a:r>
              <a:rPr lang="en-US" altLang="zh-CN" sz="1400" dirty="0" err="1"/>
              <a:t>jisuanduoshaohezibeizhan</a:t>
            </a:r>
            <a:r>
              <a:rPr lang="en-US" altLang="zh-CN" sz="1400" dirty="0"/>
              <a:t> = new int[</a:t>
            </a:r>
            <a:r>
              <a:rPr lang="en-US" altLang="zh-CN" sz="1400" dirty="0" err="1"/>
              <a:t>jisuanyouxi</a:t>
            </a:r>
            <a:r>
              <a:rPr lang="en-US" altLang="zh-CN" sz="1400" dirty="0"/>
              <a:t>];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int </a:t>
            </a:r>
            <a:r>
              <a:rPr lang="en-US" altLang="zh-CN" sz="1400" dirty="0" err="1"/>
              <a:t>jisuanzuidabeizhanyouhezi</a:t>
            </a:r>
            <a:r>
              <a:rPr lang="en-US" altLang="zh-CN" sz="1400" dirty="0"/>
              <a:t>=0;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for (int </a:t>
            </a:r>
            <a:r>
              <a:rPr lang="en-US" altLang="zh-CN" sz="1400" dirty="0" err="1"/>
              <a:t>wanjia_a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wanjia_a</a:t>
            </a:r>
            <a:r>
              <a:rPr lang="en-US" altLang="zh-CN" sz="1400" dirty="0"/>
              <a:t> &lt; </a:t>
            </a:r>
            <a:r>
              <a:rPr lang="en-US" altLang="zh-CN" sz="1400" dirty="0" err="1"/>
              <a:t>jisuanyouxi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wanjia_a</a:t>
            </a:r>
            <a:r>
              <a:rPr lang="en-US" altLang="zh-CN" sz="1400" dirty="0"/>
              <a:t>++) {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jisuanduoshaohezibeizhan</a:t>
            </a:r>
            <a:r>
              <a:rPr lang="en-US" altLang="zh-CN" sz="1400" dirty="0"/>
              <a:t>[</a:t>
            </a:r>
            <a:r>
              <a:rPr lang="en-US" altLang="zh-CN" sz="1400" dirty="0" err="1"/>
              <a:t>wanjia_a</a:t>
            </a:r>
            <a:r>
              <a:rPr lang="en-US" altLang="zh-CN" sz="1400" dirty="0"/>
              <a:t>]= </a:t>
            </a:r>
            <a:r>
              <a:rPr lang="en-US" altLang="zh-CN" sz="1400" dirty="0" err="1"/>
              <a:t>huoquwanjiazhanyouge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wanjiamen</a:t>
            </a:r>
            <a:r>
              <a:rPr lang="en-US" altLang="zh-CN" sz="1400" dirty="0"/>
              <a:t>[</a:t>
            </a:r>
            <a:r>
              <a:rPr lang="en-US" altLang="zh-CN" sz="1400" dirty="0" err="1"/>
              <a:t>wanjia_a</a:t>
            </a:r>
            <a:r>
              <a:rPr lang="en-US" altLang="zh-CN" sz="1400" dirty="0"/>
              <a:t>]);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     if(</a:t>
            </a:r>
            <a:r>
              <a:rPr lang="en-US" altLang="zh-CN" sz="1400" dirty="0" err="1"/>
              <a:t>jisuanduoshaohezibeizhan</a:t>
            </a:r>
            <a:r>
              <a:rPr lang="en-US" altLang="zh-CN" sz="1400" dirty="0"/>
              <a:t>[</a:t>
            </a:r>
            <a:r>
              <a:rPr lang="en-US" altLang="zh-CN" sz="1400" dirty="0" err="1"/>
              <a:t>wanjia_a</a:t>
            </a:r>
            <a:r>
              <a:rPr lang="en-US" altLang="zh-CN" sz="1400" dirty="0"/>
              <a:t>]&gt;</a:t>
            </a:r>
            <a:r>
              <a:rPr lang="en-US" altLang="zh-CN" sz="1400" dirty="0" err="1"/>
              <a:t>jisuanzuidabeizhanyouhezi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jisuanzuidabeizhanyouhezi</a:t>
            </a:r>
            <a:r>
              <a:rPr lang="en-US" altLang="zh-CN" sz="1400" dirty="0"/>
              <a:t>=</a:t>
            </a:r>
            <a:r>
              <a:rPr lang="en-US" altLang="zh-CN" sz="1400" dirty="0" err="1"/>
              <a:t>jisuanduoshaohezibeizhan</a:t>
            </a:r>
            <a:r>
              <a:rPr lang="en-US" altLang="zh-CN" sz="1400" dirty="0"/>
              <a:t>[</a:t>
            </a:r>
            <a:r>
              <a:rPr lang="en-US" altLang="zh-CN" sz="1400" dirty="0" err="1"/>
              <a:t>wanjia_a</a:t>
            </a:r>
            <a:r>
              <a:rPr lang="en-US" altLang="zh-CN" sz="1400" dirty="0"/>
              <a:t>];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ArrayList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wanjia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yingjia</a:t>
            </a:r>
            <a:r>
              <a:rPr lang="en-US" altLang="zh-CN" sz="1400" dirty="0"/>
              <a:t>=new </a:t>
            </a:r>
            <a:r>
              <a:rPr lang="en-US" altLang="zh-CN" sz="1400" dirty="0" err="1"/>
              <a:t>ArrayList</a:t>
            </a:r>
            <a:r>
              <a:rPr lang="en-US" altLang="zh-CN" sz="1400" dirty="0"/>
              <a:t>&lt;&gt;();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for (int </a:t>
            </a:r>
            <a:r>
              <a:rPr lang="en-US" altLang="zh-CN" sz="1400" dirty="0" err="1"/>
              <a:t>wanjia_a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wanjia_a</a:t>
            </a:r>
            <a:r>
              <a:rPr lang="en-US" altLang="zh-CN" sz="1400" dirty="0"/>
              <a:t> &lt; </a:t>
            </a:r>
            <a:r>
              <a:rPr lang="en-US" altLang="zh-CN" sz="1400" dirty="0" err="1"/>
              <a:t>jisuanyouxi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wanjia_a</a:t>
            </a:r>
            <a:r>
              <a:rPr lang="en-US" altLang="zh-CN" sz="1400" dirty="0"/>
              <a:t>++) {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    if(</a:t>
            </a:r>
            <a:r>
              <a:rPr lang="en-US" altLang="zh-CN" sz="1400" dirty="0" err="1"/>
              <a:t>jisuanduoshaohezibeizhan</a:t>
            </a:r>
            <a:r>
              <a:rPr lang="en-US" altLang="zh-CN" sz="1400" dirty="0"/>
              <a:t>[</a:t>
            </a:r>
            <a:r>
              <a:rPr lang="en-US" altLang="zh-CN" sz="1400" dirty="0" err="1"/>
              <a:t>wanjia_a</a:t>
            </a:r>
            <a:r>
              <a:rPr lang="en-US" altLang="zh-CN" sz="1400" dirty="0"/>
              <a:t>]==</a:t>
            </a:r>
            <a:r>
              <a:rPr lang="en-US" altLang="zh-CN" sz="1400" dirty="0" err="1"/>
              <a:t>jisuanzuidabeizhanyouhezi</a:t>
            </a:r>
            <a:r>
              <a:rPr lang="en-US" altLang="zh-CN" sz="1400" dirty="0"/>
              <a:t>){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yingjia.add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wanjiamen</a:t>
            </a:r>
            <a:r>
              <a:rPr lang="en-US" altLang="zh-CN" sz="1400" dirty="0"/>
              <a:t>[</a:t>
            </a:r>
            <a:r>
              <a:rPr lang="en-US" altLang="zh-CN" sz="1400" dirty="0" err="1"/>
              <a:t>wanjia_a</a:t>
            </a:r>
            <a:r>
              <a:rPr lang="en-US" altLang="zh-CN" sz="1400" dirty="0"/>
              <a:t>]);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return </a:t>
            </a:r>
            <a:r>
              <a:rPr lang="en-US" altLang="zh-CN" sz="1400" dirty="0" err="1"/>
              <a:t>yingjia.toArray</a:t>
            </a:r>
            <a:r>
              <a:rPr lang="en-US" altLang="zh-CN" sz="1400" dirty="0"/>
              <a:t>(new </a:t>
            </a:r>
            <a:r>
              <a:rPr lang="en-US" altLang="zh-CN" sz="1400" dirty="0" err="1"/>
              <a:t>wanjia</a:t>
            </a:r>
            <a:r>
              <a:rPr lang="en-US" altLang="zh-CN" sz="1400" dirty="0"/>
              <a:t>[0]);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58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39D86D28-31DA-4A33-A406-40022FCD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9684863" y="5146595"/>
            <a:ext cx="2629003" cy="168812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351209A6-8BD1-42B5-B57E-4E401A664CB7}"/>
              </a:ext>
            </a:extLst>
          </p:cNvPr>
          <p:cNvGrpSpPr/>
          <p:nvPr/>
        </p:nvGrpSpPr>
        <p:grpSpPr>
          <a:xfrm>
            <a:off x="-22275" y="304560"/>
            <a:ext cx="6118275" cy="652790"/>
            <a:chOff x="-22274" y="304560"/>
            <a:chExt cx="3395006" cy="65279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4B147AF-7A32-425D-9FE1-8055FE1BD2B9}"/>
                </a:ext>
              </a:extLst>
            </p:cNvPr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25" name="任意多边形 1547">
                <a:extLst>
                  <a:ext uri="{FF2B5EF4-FFF2-40B4-BE49-F238E27FC236}">
                    <a16:creationId xmlns:a16="http://schemas.microsoft.com/office/drawing/2014/main" id="{C2E400EA-B9DA-4060-A867-EE6A5CD64DE7}"/>
                  </a:ext>
                </a:extLst>
              </p:cNvPr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DD65FB09-3B6D-49C1-8798-6DAE0F1B5226}"/>
                  </a:ext>
                </a:extLst>
              </p:cNvPr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28" name="Oval 35">
                  <a:extLst>
                    <a:ext uri="{FF2B5EF4-FFF2-40B4-BE49-F238E27FC236}">
                      <a16:creationId xmlns:a16="http://schemas.microsoft.com/office/drawing/2014/main" id="{7D1F5800-E658-4A05-964D-B7E79669B28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Oval 35">
                  <a:extLst>
                    <a:ext uri="{FF2B5EF4-FFF2-40B4-BE49-F238E27FC236}">
                      <a16:creationId xmlns:a16="http://schemas.microsoft.com/office/drawing/2014/main" id="{55854F27-60B0-4A97-B97A-1940BAD994D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7" name="Oval 35">
                <a:extLst>
                  <a:ext uri="{FF2B5EF4-FFF2-40B4-BE49-F238E27FC236}">
                    <a16:creationId xmlns:a16="http://schemas.microsoft.com/office/drawing/2014/main" id="{615567AE-CD74-4226-8108-A843C6CF65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C32A01F-8822-4185-802D-3E18F7765578}"/>
                </a:ext>
              </a:extLst>
            </p:cNvPr>
            <p:cNvSpPr txBox="1"/>
            <p:nvPr/>
          </p:nvSpPr>
          <p:spPr>
            <a:xfrm>
              <a:off x="1006539" y="304560"/>
              <a:ext cx="2250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Code</a:t>
              </a:r>
              <a:r>
                <a:rPr lang="ko-KR" altLang="en-US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 </a:t>
              </a:r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Analysis</a:t>
              </a:r>
              <a:endParaRPr lang="zh-CN" altLang="en-US" sz="2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490C94F-6969-4389-B407-429522279C0A}"/>
                </a:ext>
              </a:extLst>
            </p:cNvPr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22" name="任意多边形 1544">
                <a:extLst>
                  <a:ext uri="{FF2B5EF4-FFF2-40B4-BE49-F238E27FC236}">
                    <a16:creationId xmlns:a16="http://schemas.microsoft.com/office/drawing/2014/main" id="{691143E6-0711-48F3-934E-08E8B69DDC95}"/>
                  </a:ext>
                </a:extLst>
              </p:cNvPr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Oval 35">
                <a:extLst>
                  <a:ext uri="{FF2B5EF4-FFF2-40B4-BE49-F238E27FC236}">
                    <a16:creationId xmlns:a16="http://schemas.microsoft.com/office/drawing/2014/main" id="{8A7E9A2F-8D78-42F1-A7DE-13BFACC714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Oval 35">
                <a:extLst>
                  <a:ext uri="{FF2B5EF4-FFF2-40B4-BE49-F238E27FC236}">
                    <a16:creationId xmlns:a16="http://schemas.microsoft.com/office/drawing/2014/main" id="{65A8394E-6124-4BCD-9082-03438CF317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C7FE8BA-CD70-416D-8B8B-2C282A33917F}"/>
              </a:ext>
            </a:extLst>
          </p:cNvPr>
          <p:cNvSpPr/>
          <p:nvPr/>
        </p:nvSpPr>
        <p:spPr>
          <a:xfrm>
            <a:off x="1673346" y="1046880"/>
            <a:ext cx="93745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private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changshizhanyou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(Xian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yidong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youbianzhanyou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changshizhanyouyoubiangezi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yidong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);//right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xiamianzhanyou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changshizhanyouxiamiangezi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yidong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);//below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shangmianzhanyou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changshizhanyoushangmiangezi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yidong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);//upon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zuobianzhanyou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changshizhanyouzuobiangezi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yidong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)//left;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return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zuobianzhanyou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youbianzhanyou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shangmianzhanyou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xiamianzhanyou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private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shezhizhanyouxian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(Xian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switch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xian.fangxiang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()) {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case SHUIPINGXIAN: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shuipingxianmen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xian.lie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()][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xian.yuanzhu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()] = true;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break;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case CHUIZHIXIAN: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chuizhixianmen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xian.lie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()][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xian.yuanzhu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()] = true;</a:t>
            </a:r>
          </a:p>
          <a:p>
            <a:pPr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break;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}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private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shezhihezizhanyou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(int lie, int hang,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wanjia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wanjia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zhanlin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[lie][hang]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wanjia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4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39D86D28-31DA-4A33-A406-40022FCD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4017862" y="760192"/>
            <a:ext cx="4156275" cy="26688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BDE75E-CA78-4FB4-A27F-759A4F2A6482}"/>
              </a:ext>
            </a:extLst>
          </p:cNvPr>
          <p:cNvSpPr txBox="1"/>
          <p:nvPr/>
        </p:nvSpPr>
        <p:spPr>
          <a:xfrm>
            <a:off x="4017862" y="3220452"/>
            <a:ext cx="41562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/>
              <a:t>DEMO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06952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351209A6-8BD1-42B5-B57E-4E401A664CB7}"/>
              </a:ext>
            </a:extLst>
          </p:cNvPr>
          <p:cNvGrpSpPr/>
          <p:nvPr/>
        </p:nvGrpSpPr>
        <p:grpSpPr>
          <a:xfrm>
            <a:off x="-22275" y="304560"/>
            <a:ext cx="6118275" cy="652790"/>
            <a:chOff x="-22274" y="304560"/>
            <a:chExt cx="3395006" cy="65279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4B147AF-7A32-425D-9FE1-8055FE1BD2B9}"/>
                </a:ext>
              </a:extLst>
            </p:cNvPr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25" name="任意多边形 1547">
                <a:extLst>
                  <a:ext uri="{FF2B5EF4-FFF2-40B4-BE49-F238E27FC236}">
                    <a16:creationId xmlns:a16="http://schemas.microsoft.com/office/drawing/2014/main" id="{C2E400EA-B9DA-4060-A867-EE6A5CD64DE7}"/>
                  </a:ext>
                </a:extLst>
              </p:cNvPr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DD65FB09-3B6D-49C1-8798-6DAE0F1B5226}"/>
                  </a:ext>
                </a:extLst>
              </p:cNvPr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28" name="Oval 35">
                  <a:extLst>
                    <a:ext uri="{FF2B5EF4-FFF2-40B4-BE49-F238E27FC236}">
                      <a16:creationId xmlns:a16="http://schemas.microsoft.com/office/drawing/2014/main" id="{7D1F5800-E658-4A05-964D-B7E79669B28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Oval 35">
                  <a:extLst>
                    <a:ext uri="{FF2B5EF4-FFF2-40B4-BE49-F238E27FC236}">
                      <a16:creationId xmlns:a16="http://schemas.microsoft.com/office/drawing/2014/main" id="{55854F27-60B0-4A97-B97A-1940BAD994D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7" name="Oval 35">
                <a:extLst>
                  <a:ext uri="{FF2B5EF4-FFF2-40B4-BE49-F238E27FC236}">
                    <a16:creationId xmlns:a16="http://schemas.microsoft.com/office/drawing/2014/main" id="{615567AE-CD74-4226-8108-A843C6CF65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C32A01F-8822-4185-802D-3E18F7765578}"/>
                </a:ext>
              </a:extLst>
            </p:cNvPr>
            <p:cNvSpPr txBox="1"/>
            <p:nvPr/>
          </p:nvSpPr>
          <p:spPr>
            <a:xfrm>
              <a:off x="1006539" y="304560"/>
              <a:ext cx="2250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Challenge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490C94F-6969-4389-B407-429522279C0A}"/>
                </a:ext>
              </a:extLst>
            </p:cNvPr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22" name="任意多边形 1544">
                <a:extLst>
                  <a:ext uri="{FF2B5EF4-FFF2-40B4-BE49-F238E27FC236}">
                    <a16:creationId xmlns:a16="http://schemas.microsoft.com/office/drawing/2014/main" id="{691143E6-0711-48F3-934E-08E8B69DDC95}"/>
                  </a:ext>
                </a:extLst>
              </p:cNvPr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Oval 35">
                <a:extLst>
                  <a:ext uri="{FF2B5EF4-FFF2-40B4-BE49-F238E27FC236}">
                    <a16:creationId xmlns:a16="http://schemas.microsoft.com/office/drawing/2014/main" id="{8A7E9A2F-8D78-42F1-A7DE-13BFACC714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Oval 35">
                <a:extLst>
                  <a:ext uri="{FF2B5EF4-FFF2-40B4-BE49-F238E27FC236}">
                    <a16:creationId xmlns:a16="http://schemas.microsoft.com/office/drawing/2014/main" id="{65A8394E-6124-4BCD-9082-03438CF317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27F2ECCE-E2D5-4821-8B46-8292E592F1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9700905" y="5169877"/>
            <a:ext cx="2629003" cy="16881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35A65DF-523C-412F-AE92-44AC88463EE6}"/>
              </a:ext>
            </a:extLst>
          </p:cNvPr>
          <p:cNvSpPr txBox="1"/>
          <p:nvPr/>
        </p:nvSpPr>
        <p:spPr>
          <a:xfrm>
            <a:off x="2435763" y="1659793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AI </a:t>
            </a:r>
            <a:r>
              <a:rPr lang="ko-KR" altLang="en-US" sz="2400" dirty="0"/>
              <a:t>알고리즘은 아직 완벽하지 않다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프로그래밍 과정에서 추가하고 싶은 것이 많지만 어떤 것은 프로그램을 추가하면 오류를 보고가 많다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테스트 중 가상 머신이 자주 잘못되어 꺼짐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코드</a:t>
            </a:r>
            <a:r>
              <a:rPr lang="en-US" altLang="ko-KR" sz="2400" dirty="0"/>
              <a:t>:https://github.com/gabrielpondc/Chunganguni-2019-2MobileAPPProject-20161795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APK: www.computercau.top/tmp/app-debug.apk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598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任意多边形 1313"/>
          <p:cNvSpPr/>
          <p:nvPr/>
        </p:nvSpPr>
        <p:spPr>
          <a:xfrm>
            <a:off x="4614900" y="2767341"/>
            <a:ext cx="2929284" cy="923245"/>
          </a:xfrm>
          <a:custGeom>
            <a:avLst/>
            <a:gdLst>
              <a:gd name="connsiteX0" fmla="*/ 280239 w 2929284"/>
              <a:gd name="connsiteY0" fmla="*/ 0 h 923245"/>
              <a:gd name="connsiteX1" fmla="*/ 2929284 w 2929284"/>
              <a:gd name="connsiteY1" fmla="*/ 0 h 923245"/>
              <a:gd name="connsiteX2" fmla="*/ 2929284 w 2929284"/>
              <a:gd name="connsiteY2" fmla="*/ 634439 h 923245"/>
              <a:gd name="connsiteX3" fmla="*/ 2640478 w 2929284"/>
              <a:gd name="connsiteY3" fmla="*/ 923245 h 923245"/>
              <a:gd name="connsiteX4" fmla="*/ 0 w 2929284"/>
              <a:gd name="connsiteY4" fmla="*/ 923245 h 923245"/>
              <a:gd name="connsiteX5" fmla="*/ 0 w 2929284"/>
              <a:gd name="connsiteY5" fmla="*/ 280239 h 92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284" h="923245">
                <a:moveTo>
                  <a:pt x="280239" y="0"/>
                </a:moveTo>
                <a:lnTo>
                  <a:pt x="2929284" y="0"/>
                </a:lnTo>
                <a:lnTo>
                  <a:pt x="2929284" y="634439"/>
                </a:lnTo>
                <a:lnTo>
                  <a:pt x="2640478" y="923245"/>
                </a:lnTo>
                <a:lnTo>
                  <a:pt x="0" y="923245"/>
                </a:lnTo>
                <a:lnTo>
                  <a:pt x="0" y="2802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5" name="Freeform 811"/>
          <p:cNvSpPr>
            <a:spLocks/>
          </p:cNvSpPr>
          <p:nvPr/>
        </p:nvSpPr>
        <p:spPr bwMode="auto">
          <a:xfrm>
            <a:off x="6429376" y="-2705106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4 w 34"/>
              <a:gd name="T5" fmla="*/ 4 h 34"/>
              <a:gd name="T6" fmla="*/ 5 w 34"/>
              <a:gd name="T7" fmla="*/ 5 h 34"/>
              <a:gd name="T8" fmla="*/ 0 w 34"/>
              <a:gd name="T9" fmla="*/ 17 h 34"/>
              <a:gd name="T10" fmla="*/ 5 w 34"/>
              <a:gd name="T11" fmla="*/ 29 h 34"/>
              <a:gd name="T12" fmla="*/ 17 w 34"/>
              <a:gd name="T13" fmla="*/ 34 h 34"/>
              <a:gd name="T14" fmla="*/ 29 w 34"/>
              <a:gd name="T15" fmla="*/ 29 h 34"/>
              <a:gd name="T16" fmla="*/ 34 w 34"/>
              <a:gd name="T17" fmla="*/ 17 h 34"/>
              <a:gd name="T18" fmla="*/ 29 w 34"/>
              <a:gd name="T19" fmla="*/ 5 h 34"/>
              <a:gd name="T20" fmla="*/ 17 w 34"/>
              <a:gd name="T2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6" name="Freeform 812"/>
          <p:cNvSpPr>
            <a:spLocks noEditPoints="1"/>
          </p:cNvSpPr>
          <p:nvPr/>
        </p:nvSpPr>
        <p:spPr bwMode="auto">
          <a:xfrm>
            <a:off x="6413501" y="-2720982"/>
            <a:ext cx="173038" cy="174625"/>
          </a:xfrm>
          <a:custGeom>
            <a:avLst/>
            <a:gdLst>
              <a:gd name="T0" fmla="*/ 9 w 42"/>
              <a:gd name="T1" fmla="*/ 9 h 42"/>
              <a:gd name="T2" fmla="*/ 21 w 42"/>
              <a:gd name="T3" fmla="*/ 4 h 42"/>
              <a:gd name="T4" fmla="*/ 33 w 42"/>
              <a:gd name="T5" fmla="*/ 9 h 42"/>
              <a:gd name="T6" fmla="*/ 38 w 42"/>
              <a:gd name="T7" fmla="*/ 21 h 42"/>
              <a:gd name="T8" fmla="*/ 33 w 42"/>
              <a:gd name="T9" fmla="*/ 33 h 42"/>
              <a:gd name="T10" fmla="*/ 21 w 42"/>
              <a:gd name="T11" fmla="*/ 38 h 42"/>
              <a:gd name="T12" fmla="*/ 9 w 42"/>
              <a:gd name="T13" fmla="*/ 33 h 42"/>
              <a:gd name="T14" fmla="*/ 4 w 42"/>
              <a:gd name="T15" fmla="*/ 21 h 42"/>
              <a:gd name="T16" fmla="*/ 9 w 42"/>
              <a:gd name="T17" fmla="*/ 9 h 42"/>
              <a:gd name="T18" fmla="*/ 8 w 42"/>
              <a:gd name="T19" fmla="*/ 8 h 42"/>
              <a:gd name="T20" fmla="*/ 9 w 42"/>
              <a:gd name="T21" fmla="*/ 9 h 42"/>
              <a:gd name="T22" fmla="*/ 21 w 42"/>
              <a:gd name="T23" fmla="*/ 0 h 42"/>
              <a:gd name="T24" fmla="*/ 21 w 42"/>
              <a:gd name="T25" fmla="*/ 0 h 42"/>
              <a:gd name="T26" fmla="*/ 20 w 42"/>
              <a:gd name="T27" fmla="*/ 0 h 42"/>
              <a:gd name="T28" fmla="*/ 6 w 42"/>
              <a:gd name="T29" fmla="*/ 6 h 42"/>
              <a:gd name="T30" fmla="*/ 6 w 42"/>
              <a:gd name="T31" fmla="*/ 6 h 42"/>
              <a:gd name="T32" fmla="*/ 0 w 42"/>
              <a:gd name="T33" fmla="*/ 21 h 42"/>
              <a:gd name="T34" fmla="*/ 6 w 42"/>
              <a:gd name="T35" fmla="*/ 36 h 42"/>
              <a:gd name="T36" fmla="*/ 20 w 42"/>
              <a:gd name="T37" fmla="*/ 42 h 42"/>
              <a:gd name="T38" fmla="*/ 21 w 42"/>
              <a:gd name="T39" fmla="*/ 42 h 42"/>
              <a:gd name="T40" fmla="*/ 21 w 42"/>
              <a:gd name="T41" fmla="*/ 42 h 42"/>
              <a:gd name="T42" fmla="*/ 24 w 42"/>
              <a:gd name="T43" fmla="*/ 41 h 42"/>
              <a:gd name="T44" fmla="*/ 35 w 42"/>
              <a:gd name="T45" fmla="*/ 36 h 42"/>
              <a:gd name="T46" fmla="*/ 42 w 42"/>
              <a:gd name="T47" fmla="*/ 21 h 42"/>
              <a:gd name="T48" fmla="*/ 35 w 42"/>
              <a:gd name="T49" fmla="*/ 6 h 42"/>
              <a:gd name="T50" fmla="*/ 24 w 42"/>
              <a:gd name="T51" fmla="*/ 1 h 42"/>
              <a:gd name="T52" fmla="*/ 21 w 42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2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8"/>
                  <a:pt x="21" y="38"/>
                </a:cubicBezTo>
                <a:cubicBezTo>
                  <a:pt x="17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8" y="8"/>
                  <a:pt x="8" y="8"/>
                  <a:pt x="8" y="8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0" y="0"/>
                  <a:pt x="20" y="0"/>
                </a:cubicBezTo>
                <a:cubicBezTo>
                  <a:pt x="15" y="1"/>
                  <a:pt x="10" y="3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39"/>
                  <a:pt x="15" y="41"/>
                  <a:pt x="20" y="42"/>
                </a:cubicBezTo>
                <a:cubicBezTo>
                  <a:pt x="20" y="42"/>
                  <a:pt x="21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2"/>
                  <a:pt x="23" y="42"/>
                  <a:pt x="24" y="41"/>
                </a:cubicBezTo>
                <a:cubicBezTo>
                  <a:pt x="28" y="41"/>
                  <a:pt x="32" y="39"/>
                  <a:pt x="35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16"/>
                  <a:pt x="40" y="10"/>
                  <a:pt x="35" y="6"/>
                </a:cubicBezTo>
                <a:cubicBezTo>
                  <a:pt x="32" y="3"/>
                  <a:pt x="28" y="1"/>
                  <a:pt x="24" y="1"/>
                </a:cubicBezTo>
                <a:cubicBezTo>
                  <a:pt x="23" y="0"/>
                  <a:pt x="22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6" name="Freeform 652"/>
          <p:cNvSpPr>
            <a:spLocks/>
          </p:cNvSpPr>
          <p:nvPr/>
        </p:nvSpPr>
        <p:spPr bwMode="auto">
          <a:xfrm>
            <a:off x="12499206" y="-331788"/>
            <a:ext cx="169863" cy="152400"/>
          </a:xfrm>
          <a:custGeom>
            <a:avLst/>
            <a:gdLst>
              <a:gd name="T0" fmla="*/ 19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3 w 41"/>
              <a:gd name="T13" fmla="*/ 0 h 37"/>
              <a:gd name="T14" fmla="*/ 23 w 41"/>
              <a:gd name="T15" fmla="*/ 20 h 37"/>
              <a:gd name="T16" fmla="*/ 19 w 41"/>
              <a:gd name="T17" fmla="*/ 20 h 37"/>
              <a:gd name="T18" fmla="*/ 19 w 41"/>
              <a:gd name="T1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37">
                <a:moveTo>
                  <a:pt x="19" y="0"/>
                </a:moveTo>
                <a:cubicBezTo>
                  <a:pt x="15" y="0"/>
                  <a:pt x="10" y="2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1" y="2"/>
                  <a:pt x="27" y="0"/>
                  <a:pt x="23" y="0"/>
                </a:cubicBezTo>
                <a:cubicBezTo>
                  <a:pt x="23" y="20"/>
                  <a:pt x="23" y="20"/>
                  <a:pt x="23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0"/>
                  <a:pt x="19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7" name="Freeform 653"/>
          <p:cNvSpPr>
            <a:spLocks/>
          </p:cNvSpPr>
          <p:nvPr/>
        </p:nvSpPr>
        <p:spPr bwMode="auto">
          <a:xfrm>
            <a:off x="12203931" y="-1165227"/>
            <a:ext cx="161925" cy="152400"/>
          </a:xfrm>
          <a:custGeom>
            <a:avLst/>
            <a:gdLst>
              <a:gd name="T0" fmla="*/ 21 w 39"/>
              <a:gd name="T1" fmla="*/ 0 h 37"/>
              <a:gd name="T2" fmla="*/ 7 w 39"/>
              <a:gd name="T3" fmla="*/ 5 h 37"/>
              <a:gd name="T4" fmla="*/ 7 w 39"/>
              <a:gd name="T5" fmla="*/ 32 h 37"/>
              <a:gd name="T6" fmla="*/ 21 w 39"/>
              <a:gd name="T7" fmla="*/ 37 h 37"/>
              <a:gd name="T8" fmla="*/ 34 w 39"/>
              <a:gd name="T9" fmla="*/ 32 h 37"/>
              <a:gd name="T10" fmla="*/ 39 w 39"/>
              <a:gd name="T11" fmla="*/ 19 h 37"/>
              <a:gd name="T12" fmla="*/ 23 w 39"/>
              <a:gd name="T13" fmla="*/ 19 h 37"/>
              <a:gd name="T14" fmla="*/ 23 w 39"/>
              <a:gd name="T15" fmla="*/ 15 h 37"/>
              <a:gd name="T16" fmla="*/ 39 w 39"/>
              <a:gd name="T17" fmla="*/ 15 h 37"/>
              <a:gd name="T18" fmla="*/ 34 w 39"/>
              <a:gd name="T19" fmla="*/ 5 h 37"/>
              <a:gd name="T20" fmla="*/ 21 w 39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37">
                <a:moveTo>
                  <a:pt x="21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37" y="28"/>
                  <a:pt x="39" y="24"/>
                  <a:pt x="39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5"/>
                  <a:pt x="23" y="15"/>
                  <a:pt x="23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8" y="11"/>
                  <a:pt x="37" y="8"/>
                  <a:pt x="34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8" name="Freeform 654"/>
          <p:cNvSpPr>
            <a:spLocks/>
          </p:cNvSpPr>
          <p:nvPr/>
        </p:nvSpPr>
        <p:spPr bwMode="auto">
          <a:xfrm>
            <a:off x="12638906" y="-4762"/>
            <a:ext cx="161925" cy="152400"/>
          </a:xfrm>
          <a:custGeom>
            <a:avLst/>
            <a:gdLst>
              <a:gd name="T0" fmla="*/ 20 w 39"/>
              <a:gd name="T1" fmla="*/ 0 h 37"/>
              <a:gd name="T2" fmla="*/ 7 w 39"/>
              <a:gd name="T3" fmla="*/ 5 h 37"/>
              <a:gd name="T4" fmla="*/ 7 w 39"/>
              <a:gd name="T5" fmla="*/ 32 h 37"/>
              <a:gd name="T6" fmla="*/ 20 w 39"/>
              <a:gd name="T7" fmla="*/ 37 h 37"/>
              <a:gd name="T8" fmla="*/ 34 w 39"/>
              <a:gd name="T9" fmla="*/ 32 h 37"/>
              <a:gd name="T10" fmla="*/ 39 w 39"/>
              <a:gd name="T11" fmla="*/ 18 h 37"/>
              <a:gd name="T12" fmla="*/ 26 w 39"/>
              <a:gd name="T13" fmla="*/ 18 h 37"/>
              <a:gd name="T14" fmla="*/ 26 w 39"/>
              <a:gd name="T15" fmla="*/ 14 h 37"/>
              <a:gd name="T16" fmla="*/ 38 w 39"/>
              <a:gd name="T17" fmla="*/ 14 h 37"/>
              <a:gd name="T18" fmla="*/ 34 w 39"/>
              <a:gd name="T19" fmla="*/ 5 h 37"/>
              <a:gd name="T20" fmla="*/ 20 w 39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37">
                <a:moveTo>
                  <a:pt x="20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37" y="28"/>
                  <a:pt x="39" y="23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4"/>
                  <a:pt x="26" y="14"/>
                  <a:pt x="26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1"/>
                  <a:pt x="36" y="8"/>
                  <a:pt x="34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9" name="Freeform 655"/>
          <p:cNvSpPr>
            <a:spLocks/>
          </p:cNvSpPr>
          <p:nvPr/>
        </p:nvSpPr>
        <p:spPr bwMode="auto">
          <a:xfrm>
            <a:off x="10446567" y="2138367"/>
            <a:ext cx="169863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4 w 41"/>
              <a:gd name="T9" fmla="*/ 32 h 38"/>
              <a:gd name="T10" fmla="*/ 35 w 41"/>
              <a:gd name="T11" fmla="*/ 7 h 38"/>
              <a:gd name="T12" fmla="*/ 27 w 41"/>
              <a:gd name="T13" fmla="*/ 14 h 38"/>
              <a:gd name="T14" fmla="*/ 24 w 41"/>
              <a:gd name="T15" fmla="*/ 12 h 38"/>
              <a:gd name="T16" fmla="*/ 32 w 41"/>
              <a:gd name="T17" fmla="*/ 4 h 38"/>
              <a:gd name="T18" fmla="*/ 20 w 41"/>
              <a:gd name="T1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0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4"/>
                  <a:pt x="35" y="7"/>
                </a:cubicBezTo>
                <a:cubicBezTo>
                  <a:pt x="27" y="14"/>
                  <a:pt x="27" y="14"/>
                  <a:pt x="27" y="14"/>
                </a:cubicBezTo>
                <a:cubicBezTo>
                  <a:pt x="24" y="12"/>
                  <a:pt x="24" y="12"/>
                  <a:pt x="24" y="12"/>
                </a:cubicBezTo>
                <a:cubicBezTo>
                  <a:pt x="32" y="4"/>
                  <a:pt x="32" y="4"/>
                  <a:pt x="32" y="4"/>
                </a:cubicBezTo>
                <a:cubicBezTo>
                  <a:pt x="28" y="2"/>
                  <a:pt x="24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0" name="Freeform 656"/>
          <p:cNvSpPr>
            <a:spLocks/>
          </p:cNvSpPr>
          <p:nvPr/>
        </p:nvSpPr>
        <p:spPr bwMode="auto">
          <a:xfrm>
            <a:off x="11678468" y="3702057"/>
            <a:ext cx="169863" cy="152400"/>
          </a:xfrm>
          <a:custGeom>
            <a:avLst/>
            <a:gdLst>
              <a:gd name="T0" fmla="*/ 20 w 41"/>
              <a:gd name="T1" fmla="*/ 0 h 37"/>
              <a:gd name="T2" fmla="*/ 21 w 41"/>
              <a:gd name="T3" fmla="*/ 15 h 37"/>
              <a:gd name="T4" fmla="*/ 17 w 41"/>
              <a:gd name="T5" fmla="*/ 15 h 37"/>
              <a:gd name="T6" fmla="*/ 16 w 41"/>
              <a:gd name="T7" fmla="*/ 0 h 37"/>
              <a:gd name="T8" fmla="*/ 7 w 41"/>
              <a:gd name="T9" fmla="*/ 5 h 37"/>
              <a:gd name="T10" fmla="*/ 7 w 41"/>
              <a:gd name="T11" fmla="*/ 32 h 37"/>
              <a:gd name="T12" fmla="*/ 20 w 41"/>
              <a:gd name="T13" fmla="*/ 37 h 37"/>
              <a:gd name="T14" fmla="*/ 34 w 41"/>
              <a:gd name="T15" fmla="*/ 32 h 37"/>
              <a:gd name="T16" fmla="*/ 34 w 41"/>
              <a:gd name="T17" fmla="*/ 5 h 37"/>
              <a:gd name="T18" fmla="*/ 20 w 41"/>
              <a:gd name="T1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21" y="15"/>
                  <a:pt x="21" y="15"/>
                  <a:pt x="21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1"/>
                  <a:pt x="10" y="3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1" name="Freeform 657"/>
          <p:cNvSpPr>
            <a:spLocks/>
          </p:cNvSpPr>
          <p:nvPr/>
        </p:nvSpPr>
        <p:spPr bwMode="auto">
          <a:xfrm>
            <a:off x="11433993" y="1930404"/>
            <a:ext cx="165100" cy="153988"/>
          </a:xfrm>
          <a:custGeom>
            <a:avLst/>
            <a:gdLst>
              <a:gd name="T0" fmla="*/ 20 w 40"/>
              <a:gd name="T1" fmla="*/ 0 h 37"/>
              <a:gd name="T2" fmla="*/ 7 w 40"/>
              <a:gd name="T3" fmla="*/ 5 h 37"/>
              <a:gd name="T4" fmla="*/ 7 w 40"/>
              <a:gd name="T5" fmla="*/ 31 h 37"/>
              <a:gd name="T6" fmla="*/ 20 w 40"/>
              <a:gd name="T7" fmla="*/ 37 h 37"/>
              <a:gd name="T8" fmla="*/ 33 w 40"/>
              <a:gd name="T9" fmla="*/ 31 h 37"/>
              <a:gd name="T10" fmla="*/ 33 w 40"/>
              <a:gd name="T11" fmla="*/ 5 h 37"/>
              <a:gd name="T12" fmla="*/ 25 w 40"/>
              <a:gd name="T13" fmla="*/ 0 h 37"/>
              <a:gd name="T14" fmla="*/ 25 w 40"/>
              <a:gd name="T15" fmla="*/ 23 h 37"/>
              <a:gd name="T16" fmla="*/ 21 w 40"/>
              <a:gd name="T17" fmla="*/ 23 h 37"/>
              <a:gd name="T18" fmla="*/ 21 w 40"/>
              <a:gd name="T19" fmla="*/ 0 h 37"/>
              <a:gd name="T20" fmla="*/ 20 w 40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20" y="0"/>
                </a:moveTo>
                <a:cubicBezTo>
                  <a:pt x="15" y="0"/>
                  <a:pt x="10" y="1"/>
                  <a:pt x="7" y="5"/>
                </a:cubicBezTo>
                <a:cubicBezTo>
                  <a:pt x="0" y="12"/>
                  <a:pt x="0" y="24"/>
                  <a:pt x="7" y="31"/>
                </a:cubicBezTo>
                <a:cubicBezTo>
                  <a:pt x="10" y="35"/>
                  <a:pt x="15" y="37"/>
                  <a:pt x="20" y="37"/>
                </a:cubicBezTo>
                <a:cubicBezTo>
                  <a:pt x="25" y="37"/>
                  <a:pt x="30" y="35"/>
                  <a:pt x="33" y="31"/>
                </a:cubicBezTo>
                <a:cubicBezTo>
                  <a:pt x="40" y="24"/>
                  <a:pt x="40" y="12"/>
                  <a:pt x="33" y="5"/>
                </a:cubicBezTo>
                <a:cubicBezTo>
                  <a:pt x="31" y="3"/>
                  <a:pt x="28" y="1"/>
                  <a:pt x="25" y="0"/>
                </a:cubicBezTo>
                <a:cubicBezTo>
                  <a:pt x="25" y="23"/>
                  <a:pt x="25" y="23"/>
                  <a:pt x="25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0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2" name="Freeform 658"/>
          <p:cNvSpPr>
            <a:spLocks/>
          </p:cNvSpPr>
          <p:nvPr/>
        </p:nvSpPr>
        <p:spPr bwMode="auto">
          <a:xfrm>
            <a:off x="11081568" y="2374905"/>
            <a:ext cx="160338" cy="152400"/>
          </a:xfrm>
          <a:custGeom>
            <a:avLst/>
            <a:gdLst>
              <a:gd name="T0" fmla="*/ 20 w 39"/>
              <a:gd name="T1" fmla="*/ 0 h 37"/>
              <a:gd name="T2" fmla="*/ 7 w 39"/>
              <a:gd name="T3" fmla="*/ 6 h 37"/>
              <a:gd name="T4" fmla="*/ 7 w 39"/>
              <a:gd name="T5" fmla="*/ 32 h 37"/>
              <a:gd name="T6" fmla="*/ 20 w 39"/>
              <a:gd name="T7" fmla="*/ 37 h 37"/>
              <a:gd name="T8" fmla="*/ 33 w 39"/>
              <a:gd name="T9" fmla="*/ 32 h 37"/>
              <a:gd name="T10" fmla="*/ 39 w 39"/>
              <a:gd name="T11" fmla="*/ 22 h 37"/>
              <a:gd name="T12" fmla="*/ 18 w 39"/>
              <a:gd name="T13" fmla="*/ 22 h 37"/>
              <a:gd name="T14" fmla="*/ 18 w 39"/>
              <a:gd name="T15" fmla="*/ 18 h 37"/>
              <a:gd name="T16" fmla="*/ 39 w 39"/>
              <a:gd name="T17" fmla="*/ 18 h 37"/>
              <a:gd name="T18" fmla="*/ 33 w 39"/>
              <a:gd name="T19" fmla="*/ 6 h 37"/>
              <a:gd name="T20" fmla="*/ 20 w 39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37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7"/>
                  <a:pt x="20" y="37"/>
                </a:cubicBezTo>
                <a:cubicBezTo>
                  <a:pt x="25" y="37"/>
                  <a:pt x="30" y="36"/>
                  <a:pt x="33" y="32"/>
                </a:cubicBezTo>
                <a:cubicBezTo>
                  <a:pt x="36" y="29"/>
                  <a:pt x="38" y="26"/>
                  <a:pt x="39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18"/>
                  <a:pt x="18" y="18"/>
                  <a:pt x="18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3"/>
                  <a:pt x="37" y="9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4" name="Freeform 660"/>
          <p:cNvSpPr>
            <a:spLocks/>
          </p:cNvSpPr>
          <p:nvPr/>
        </p:nvSpPr>
        <p:spPr bwMode="auto">
          <a:xfrm>
            <a:off x="10956155" y="2524130"/>
            <a:ext cx="136525" cy="136525"/>
          </a:xfrm>
          <a:custGeom>
            <a:avLst/>
            <a:gdLst>
              <a:gd name="T0" fmla="*/ 16 w 33"/>
              <a:gd name="T1" fmla="*/ 0 h 33"/>
              <a:gd name="T2" fmla="*/ 4 w 33"/>
              <a:gd name="T3" fmla="*/ 5 h 33"/>
              <a:gd name="T4" fmla="*/ 4 w 33"/>
              <a:gd name="T5" fmla="*/ 5 h 33"/>
              <a:gd name="T6" fmla="*/ 0 w 33"/>
              <a:gd name="T7" fmla="*/ 17 h 33"/>
              <a:gd name="T8" fmla="*/ 4 w 33"/>
              <a:gd name="T9" fmla="*/ 28 h 33"/>
              <a:gd name="T10" fmla="*/ 16 w 33"/>
              <a:gd name="T11" fmla="*/ 33 h 33"/>
              <a:gd name="T12" fmla="*/ 28 w 33"/>
              <a:gd name="T13" fmla="*/ 28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4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0" y="33"/>
                  <a:pt x="25" y="32"/>
                  <a:pt x="28" y="28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2"/>
                  <a:pt x="31" y="8"/>
                  <a:pt x="28" y="5"/>
                </a:cubicBezTo>
                <a:cubicBezTo>
                  <a:pt x="25" y="2"/>
                  <a:pt x="20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5" name="Freeform 661"/>
          <p:cNvSpPr>
            <a:spLocks noEditPoints="1"/>
          </p:cNvSpPr>
          <p:nvPr/>
        </p:nvSpPr>
        <p:spPr bwMode="auto">
          <a:xfrm>
            <a:off x="10940280" y="2506668"/>
            <a:ext cx="169863" cy="169863"/>
          </a:xfrm>
          <a:custGeom>
            <a:avLst/>
            <a:gdLst>
              <a:gd name="T0" fmla="*/ 8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2 h 41"/>
              <a:gd name="T10" fmla="*/ 20 w 41"/>
              <a:gd name="T11" fmla="*/ 37 h 41"/>
              <a:gd name="T12" fmla="*/ 8 w 41"/>
              <a:gd name="T13" fmla="*/ 32 h 41"/>
              <a:gd name="T14" fmla="*/ 4 w 41"/>
              <a:gd name="T15" fmla="*/ 21 h 41"/>
              <a:gd name="T16" fmla="*/ 8 w 41"/>
              <a:gd name="T17" fmla="*/ 9 h 41"/>
              <a:gd name="T18" fmla="*/ 8 w 41"/>
              <a:gd name="T19" fmla="*/ 9 h 41"/>
              <a:gd name="T20" fmla="*/ 20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6 w 41"/>
              <a:gd name="T31" fmla="*/ 35 h 41"/>
              <a:gd name="T32" fmla="*/ 20 w 41"/>
              <a:gd name="T33" fmla="*/ 41 h 41"/>
              <a:gd name="T34" fmla="*/ 20 w 41"/>
              <a:gd name="T35" fmla="*/ 41 h 41"/>
              <a:gd name="T36" fmla="*/ 35 w 41"/>
              <a:gd name="T37" fmla="*/ 35 h 41"/>
              <a:gd name="T38" fmla="*/ 41 w 41"/>
              <a:gd name="T39" fmla="*/ 21 h 41"/>
              <a:gd name="T40" fmla="*/ 35 w 41"/>
              <a:gd name="T41" fmla="*/ 6 h 41"/>
              <a:gd name="T42" fmla="*/ 20 w 41"/>
              <a:gd name="T4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8" y="9"/>
                </a:moveTo>
                <a:cubicBezTo>
                  <a:pt x="12" y="6"/>
                  <a:pt x="16" y="4"/>
                  <a:pt x="20" y="4"/>
                </a:cubicBezTo>
                <a:cubicBezTo>
                  <a:pt x="24" y="4"/>
                  <a:pt x="29" y="6"/>
                  <a:pt x="32" y="9"/>
                </a:cubicBezTo>
                <a:cubicBezTo>
                  <a:pt x="35" y="12"/>
                  <a:pt x="37" y="16"/>
                  <a:pt x="37" y="21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6"/>
                  <a:pt x="24" y="37"/>
                  <a:pt x="20" y="37"/>
                </a:cubicBezTo>
                <a:cubicBezTo>
                  <a:pt x="16" y="37"/>
                  <a:pt x="12" y="36"/>
                  <a:pt x="8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5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1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8" name="Freeform 664"/>
          <p:cNvSpPr>
            <a:spLocks/>
          </p:cNvSpPr>
          <p:nvPr/>
        </p:nvSpPr>
        <p:spPr bwMode="auto">
          <a:xfrm>
            <a:off x="10703743" y="2560643"/>
            <a:ext cx="169863" cy="158750"/>
          </a:xfrm>
          <a:custGeom>
            <a:avLst/>
            <a:gdLst>
              <a:gd name="T0" fmla="*/ 21 w 41"/>
              <a:gd name="T1" fmla="*/ 0 h 38"/>
              <a:gd name="T2" fmla="*/ 19 w 41"/>
              <a:gd name="T3" fmla="*/ 0 h 38"/>
              <a:gd name="T4" fmla="*/ 20 w 41"/>
              <a:gd name="T5" fmla="*/ 23 h 38"/>
              <a:gd name="T6" fmla="*/ 16 w 41"/>
              <a:gd name="T7" fmla="*/ 23 h 38"/>
              <a:gd name="T8" fmla="*/ 15 w 41"/>
              <a:gd name="T9" fmla="*/ 1 h 38"/>
              <a:gd name="T10" fmla="*/ 7 w 41"/>
              <a:gd name="T11" fmla="*/ 6 h 38"/>
              <a:gd name="T12" fmla="*/ 7 w 41"/>
              <a:gd name="T13" fmla="*/ 32 h 38"/>
              <a:gd name="T14" fmla="*/ 21 w 41"/>
              <a:gd name="T15" fmla="*/ 38 h 38"/>
              <a:gd name="T16" fmla="*/ 34 w 41"/>
              <a:gd name="T17" fmla="*/ 32 h 38"/>
              <a:gd name="T18" fmla="*/ 34 w 41"/>
              <a:gd name="T19" fmla="*/ 6 h 38"/>
              <a:gd name="T20" fmla="*/ 21 w 41"/>
              <a:gd name="T2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20" y="0"/>
                  <a:pt x="20" y="0"/>
                  <a:pt x="19" y="0"/>
                </a:cubicBezTo>
                <a:cubicBezTo>
                  <a:pt x="20" y="23"/>
                  <a:pt x="20" y="23"/>
                  <a:pt x="20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1"/>
                  <a:pt x="15" y="1"/>
                  <a:pt x="15" y="1"/>
                </a:cubicBezTo>
                <a:cubicBezTo>
                  <a:pt x="12" y="2"/>
                  <a:pt x="10" y="4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0" name="Freeform 666"/>
          <p:cNvSpPr>
            <a:spLocks/>
          </p:cNvSpPr>
          <p:nvPr/>
        </p:nvSpPr>
        <p:spPr bwMode="auto">
          <a:xfrm>
            <a:off x="10716443" y="1636716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32 w 41"/>
              <a:gd name="T13" fmla="*/ 4 h 37"/>
              <a:gd name="T14" fmla="*/ 19 w 41"/>
              <a:gd name="T15" fmla="*/ 17 h 37"/>
              <a:gd name="T16" fmla="*/ 16 w 41"/>
              <a:gd name="T17" fmla="*/ 14 h 37"/>
              <a:gd name="T18" fmla="*/ 28 w 41"/>
              <a:gd name="T19" fmla="*/ 1 h 37"/>
              <a:gd name="T20" fmla="*/ 20 w 41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3" y="5"/>
                  <a:pt x="32" y="4"/>
                  <a:pt x="32" y="4"/>
                </a:cubicBezTo>
                <a:cubicBezTo>
                  <a:pt x="19" y="17"/>
                  <a:pt x="19" y="17"/>
                  <a:pt x="19" y="17"/>
                </a:cubicBezTo>
                <a:cubicBezTo>
                  <a:pt x="16" y="14"/>
                  <a:pt x="16" y="14"/>
                  <a:pt x="16" y="14"/>
                </a:cubicBezTo>
                <a:cubicBezTo>
                  <a:pt x="28" y="1"/>
                  <a:pt x="28" y="1"/>
                  <a:pt x="28" y="1"/>
                </a:cubicBezTo>
                <a:cubicBezTo>
                  <a:pt x="26" y="0"/>
                  <a:pt x="23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1" name="Freeform 667"/>
          <p:cNvSpPr>
            <a:spLocks/>
          </p:cNvSpPr>
          <p:nvPr/>
        </p:nvSpPr>
        <p:spPr bwMode="auto">
          <a:xfrm>
            <a:off x="9286105" y="-261938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30 w 41"/>
              <a:gd name="T13" fmla="*/ 3 h 37"/>
              <a:gd name="T14" fmla="*/ 30 w 41"/>
              <a:gd name="T15" fmla="*/ 7 h 37"/>
              <a:gd name="T16" fmla="*/ 26 w 41"/>
              <a:gd name="T17" fmla="*/ 7 h 37"/>
              <a:gd name="T18" fmla="*/ 26 w 41"/>
              <a:gd name="T19" fmla="*/ 1 h 37"/>
              <a:gd name="T20" fmla="*/ 20 w 41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1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3" y="4"/>
                  <a:pt x="32" y="3"/>
                  <a:pt x="30" y="3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1"/>
                  <a:pt x="26" y="1"/>
                  <a:pt x="26" y="1"/>
                </a:cubicBezTo>
                <a:cubicBezTo>
                  <a:pt x="24" y="0"/>
                  <a:pt x="22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2" name="Freeform 668"/>
          <p:cNvSpPr>
            <a:spLocks/>
          </p:cNvSpPr>
          <p:nvPr/>
        </p:nvSpPr>
        <p:spPr bwMode="auto">
          <a:xfrm>
            <a:off x="11172055" y="123826"/>
            <a:ext cx="169863" cy="152400"/>
          </a:xfrm>
          <a:custGeom>
            <a:avLst/>
            <a:gdLst>
              <a:gd name="T0" fmla="*/ 21 w 41"/>
              <a:gd name="T1" fmla="*/ 0 h 37"/>
              <a:gd name="T2" fmla="*/ 20 w 41"/>
              <a:gd name="T3" fmla="*/ 0 h 37"/>
              <a:gd name="T4" fmla="*/ 20 w 41"/>
              <a:gd name="T5" fmla="*/ 22 h 37"/>
              <a:gd name="T6" fmla="*/ 16 w 41"/>
              <a:gd name="T7" fmla="*/ 22 h 37"/>
              <a:gd name="T8" fmla="*/ 16 w 41"/>
              <a:gd name="T9" fmla="*/ 1 h 37"/>
              <a:gd name="T10" fmla="*/ 8 w 41"/>
              <a:gd name="T11" fmla="*/ 5 h 37"/>
              <a:gd name="T12" fmla="*/ 8 w 41"/>
              <a:gd name="T13" fmla="*/ 32 h 37"/>
              <a:gd name="T14" fmla="*/ 21 w 41"/>
              <a:gd name="T15" fmla="*/ 37 h 37"/>
              <a:gd name="T16" fmla="*/ 34 w 41"/>
              <a:gd name="T17" fmla="*/ 32 h 37"/>
              <a:gd name="T18" fmla="*/ 34 w 41"/>
              <a:gd name="T19" fmla="*/ 5 h 37"/>
              <a:gd name="T20" fmla="*/ 21 w 41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2"/>
                  <a:pt x="10" y="3"/>
                  <a:pt x="8" y="5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41" y="25"/>
                  <a:pt x="41" y="13"/>
                  <a:pt x="34" y="5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3" name="Freeform 669"/>
          <p:cNvSpPr>
            <a:spLocks/>
          </p:cNvSpPr>
          <p:nvPr/>
        </p:nvSpPr>
        <p:spPr bwMode="auto">
          <a:xfrm>
            <a:off x="14040669" y="2735268"/>
            <a:ext cx="2366963" cy="1293815"/>
          </a:xfrm>
          <a:custGeom>
            <a:avLst/>
            <a:gdLst>
              <a:gd name="T0" fmla="*/ 571 w 571"/>
              <a:gd name="T1" fmla="*/ 0 h 312"/>
              <a:gd name="T2" fmla="*/ 568 w 571"/>
              <a:gd name="T3" fmla="*/ 0 h 312"/>
              <a:gd name="T4" fmla="*/ 568 w 571"/>
              <a:gd name="T5" fmla="*/ 0 h 312"/>
              <a:gd name="T6" fmla="*/ 567 w 571"/>
              <a:gd name="T7" fmla="*/ 0 h 312"/>
              <a:gd name="T8" fmla="*/ 567 w 571"/>
              <a:gd name="T9" fmla="*/ 15 h 312"/>
              <a:gd name="T10" fmla="*/ 521 w 571"/>
              <a:gd name="T11" fmla="*/ 61 h 312"/>
              <a:gd name="T12" fmla="*/ 415 w 571"/>
              <a:gd name="T13" fmla="*/ 64 h 312"/>
              <a:gd name="T14" fmla="*/ 334 w 571"/>
              <a:gd name="T15" fmla="*/ 145 h 312"/>
              <a:gd name="T16" fmla="*/ 247 w 571"/>
              <a:gd name="T17" fmla="*/ 147 h 312"/>
              <a:gd name="T18" fmla="*/ 196 w 571"/>
              <a:gd name="T19" fmla="*/ 198 h 312"/>
              <a:gd name="T20" fmla="*/ 141 w 571"/>
              <a:gd name="T21" fmla="*/ 196 h 312"/>
              <a:gd name="T22" fmla="*/ 29 w 571"/>
              <a:gd name="T23" fmla="*/ 308 h 312"/>
              <a:gd name="T24" fmla="*/ 0 w 571"/>
              <a:gd name="T25" fmla="*/ 307 h 312"/>
              <a:gd name="T26" fmla="*/ 1 w 571"/>
              <a:gd name="T27" fmla="*/ 311 h 312"/>
              <a:gd name="T28" fmla="*/ 31 w 571"/>
              <a:gd name="T29" fmla="*/ 312 h 312"/>
              <a:gd name="T30" fmla="*/ 142 w 571"/>
              <a:gd name="T31" fmla="*/ 200 h 312"/>
              <a:gd name="T32" fmla="*/ 198 w 571"/>
              <a:gd name="T33" fmla="*/ 202 h 312"/>
              <a:gd name="T34" fmla="*/ 249 w 571"/>
              <a:gd name="T35" fmla="*/ 151 h 312"/>
              <a:gd name="T36" fmla="*/ 336 w 571"/>
              <a:gd name="T37" fmla="*/ 149 h 312"/>
              <a:gd name="T38" fmla="*/ 416 w 571"/>
              <a:gd name="T39" fmla="*/ 68 h 312"/>
              <a:gd name="T40" fmla="*/ 522 w 571"/>
              <a:gd name="T41" fmla="*/ 65 h 312"/>
              <a:gd name="T42" fmla="*/ 571 w 571"/>
              <a:gd name="T43" fmla="*/ 17 h 312"/>
              <a:gd name="T44" fmla="*/ 571 w 571"/>
              <a:gd name="T4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1" h="312">
                <a:moveTo>
                  <a:pt x="571" y="0"/>
                </a:moveTo>
                <a:cubicBezTo>
                  <a:pt x="570" y="0"/>
                  <a:pt x="569" y="0"/>
                  <a:pt x="568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8" y="0"/>
                  <a:pt x="567" y="0"/>
                  <a:pt x="567" y="0"/>
                </a:cubicBezTo>
                <a:cubicBezTo>
                  <a:pt x="567" y="15"/>
                  <a:pt x="567" y="15"/>
                  <a:pt x="567" y="15"/>
                </a:cubicBezTo>
                <a:cubicBezTo>
                  <a:pt x="521" y="61"/>
                  <a:pt x="521" y="61"/>
                  <a:pt x="521" y="61"/>
                </a:cubicBezTo>
                <a:cubicBezTo>
                  <a:pt x="415" y="64"/>
                  <a:pt x="415" y="64"/>
                  <a:pt x="415" y="64"/>
                </a:cubicBezTo>
                <a:cubicBezTo>
                  <a:pt x="334" y="145"/>
                  <a:pt x="334" y="145"/>
                  <a:pt x="334" y="145"/>
                </a:cubicBezTo>
                <a:cubicBezTo>
                  <a:pt x="247" y="147"/>
                  <a:pt x="247" y="147"/>
                  <a:pt x="247" y="147"/>
                </a:cubicBezTo>
                <a:cubicBezTo>
                  <a:pt x="196" y="198"/>
                  <a:pt x="196" y="198"/>
                  <a:pt x="196" y="198"/>
                </a:cubicBezTo>
                <a:cubicBezTo>
                  <a:pt x="141" y="196"/>
                  <a:pt x="141" y="196"/>
                  <a:pt x="141" y="196"/>
                </a:cubicBezTo>
                <a:cubicBezTo>
                  <a:pt x="29" y="308"/>
                  <a:pt x="29" y="308"/>
                  <a:pt x="29" y="308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09"/>
                  <a:pt x="1" y="310"/>
                  <a:pt x="1" y="311"/>
                </a:cubicBezTo>
                <a:cubicBezTo>
                  <a:pt x="31" y="312"/>
                  <a:pt x="31" y="312"/>
                  <a:pt x="31" y="312"/>
                </a:cubicBezTo>
                <a:cubicBezTo>
                  <a:pt x="142" y="200"/>
                  <a:pt x="142" y="200"/>
                  <a:pt x="142" y="200"/>
                </a:cubicBezTo>
                <a:cubicBezTo>
                  <a:pt x="198" y="202"/>
                  <a:pt x="198" y="202"/>
                  <a:pt x="198" y="202"/>
                </a:cubicBezTo>
                <a:cubicBezTo>
                  <a:pt x="249" y="151"/>
                  <a:pt x="249" y="151"/>
                  <a:pt x="249" y="151"/>
                </a:cubicBezTo>
                <a:cubicBezTo>
                  <a:pt x="336" y="149"/>
                  <a:pt x="336" y="149"/>
                  <a:pt x="336" y="149"/>
                </a:cubicBezTo>
                <a:cubicBezTo>
                  <a:pt x="416" y="68"/>
                  <a:pt x="416" y="68"/>
                  <a:pt x="416" y="68"/>
                </a:cubicBezTo>
                <a:cubicBezTo>
                  <a:pt x="522" y="65"/>
                  <a:pt x="522" y="65"/>
                  <a:pt x="522" y="65"/>
                </a:cubicBezTo>
                <a:cubicBezTo>
                  <a:pt x="571" y="17"/>
                  <a:pt x="571" y="17"/>
                  <a:pt x="571" y="17"/>
                </a:cubicBezTo>
                <a:cubicBezTo>
                  <a:pt x="571" y="0"/>
                  <a:pt x="571" y="0"/>
                  <a:pt x="57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4" name="Freeform 670"/>
          <p:cNvSpPr>
            <a:spLocks/>
          </p:cNvSpPr>
          <p:nvPr/>
        </p:nvSpPr>
        <p:spPr bwMode="auto">
          <a:xfrm>
            <a:off x="10271942" y="2154242"/>
            <a:ext cx="7427915" cy="7359664"/>
          </a:xfrm>
          <a:custGeom>
            <a:avLst/>
            <a:gdLst>
              <a:gd name="T0" fmla="*/ 4672 w 4679"/>
              <a:gd name="T1" fmla="*/ 0 h 4636"/>
              <a:gd name="T2" fmla="*/ 4672 w 4679"/>
              <a:gd name="T3" fmla="*/ 0 h 4636"/>
              <a:gd name="T4" fmla="*/ 3839 w 4679"/>
              <a:gd name="T5" fmla="*/ 834 h 4636"/>
              <a:gd name="T6" fmla="*/ 3541 w 4679"/>
              <a:gd name="T7" fmla="*/ 836 h 4636"/>
              <a:gd name="T8" fmla="*/ 3212 w 4679"/>
              <a:gd name="T9" fmla="*/ 1163 h 4636"/>
              <a:gd name="T10" fmla="*/ 2959 w 4679"/>
              <a:gd name="T11" fmla="*/ 1163 h 4636"/>
              <a:gd name="T12" fmla="*/ 2656 w 4679"/>
              <a:gd name="T13" fmla="*/ 1468 h 4636"/>
              <a:gd name="T14" fmla="*/ 2585 w 4679"/>
              <a:gd name="T15" fmla="*/ 1463 h 4636"/>
              <a:gd name="T16" fmla="*/ 2392 w 4679"/>
              <a:gd name="T17" fmla="*/ 1656 h 4636"/>
              <a:gd name="T18" fmla="*/ 1820 w 4679"/>
              <a:gd name="T19" fmla="*/ 1667 h 4636"/>
              <a:gd name="T20" fmla="*/ 1486 w 4679"/>
              <a:gd name="T21" fmla="*/ 2001 h 4636"/>
              <a:gd name="T22" fmla="*/ 1369 w 4679"/>
              <a:gd name="T23" fmla="*/ 2001 h 4636"/>
              <a:gd name="T24" fmla="*/ 729 w 4679"/>
              <a:gd name="T25" fmla="*/ 2643 h 4636"/>
              <a:gd name="T26" fmla="*/ 732 w 4679"/>
              <a:gd name="T27" fmla="*/ 2831 h 4636"/>
              <a:gd name="T28" fmla="*/ 0 w 4679"/>
              <a:gd name="T29" fmla="*/ 3565 h 4636"/>
              <a:gd name="T30" fmla="*/ 0 w 4679"/>
              <a:gd name="T31" fmla="*/ 4636 h 4636"/>
              <a:gd name="T32" fmla="*/ 11 w 4679"/>
              <a:gd name="T33" fmla="*/ 4636 h 4636"/>
              <a:gd name="T34" fmla="*/ 11 w 4679"/>
              <a:gd name="T35" fmla="*/ 3570 h 4636"/>
              <a:gd name="T36" fmla="*/ 742 w 4679"/>
              <a:gd name="T37" fmla="*/ 2837 h 4636"/>
              <a:gd name="T38" fmla="*/ 739 w 4679"/>
              <a:gd name="T39" fmla="*/ 2646 h 4636"/>
              <a:gd name="T40" fmla="*/ 1371 w 4679"/>
              <a:gd name="T41" fmla="*/ 2011 h 4636"/>
              <a:gd name="T42" fmla="*/ 1491 w 4679"/>
              <a:gd name="T43" fmla="*/ 2011 h 4636"/>
              <a:gd name="T44" fmla="*/ 1826 w 4679"/>
              <a:gd name="T45" fmla="*/ 1677 h 4636"/>
              <a:gd name="T46" fmla="*/ 2395 w 4679"/>
              <a:gd name="T47" fmla="*/ 1667 h 4636"/>
              <a:gd name="T48" fmla="*/ 2588 w 4679"/>
              <a:gd name="T49" fmla="*/ 1476 h 4636"/>
              <a:gd name="T50" fmla="*/ 2661 w 4679"/>
              <a:gd name="T51" fmla="*/ 1479 h 4636"/>
              <a:gd name="T52" fmla="*/ 2964 w 4679"/>
              <a:gd name="T53" fmla="*/ 1173 h 4636"/>
              <a:gd name="T54" fmla="*/ 3217 w 4679"/>
              <a:gd name="T55" fmla="*/ 1173 h 4636"/>
              <a:gd name="T56" fmla="*/ 3544 w 4679"/>
              <a:gd name="T57" fmla="*/ 847 h 4636"/>
              <a:gd name="T58" fmla="*/ 3844 w 4679"/>
              <a:gd name="T59" fmla="*/ 844 h 4636"/>
              <a:gd name="T60" fmla="*/ 4679 w 4679"/>
              <a:gd name="T61" fmla="*/ 8 h 4636"/>
              <a:gd name="T62" fmla="*/ 4672 w 4679"/>
              <a:gd name="T63" fmla="*/ 0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79" h="4636">
                <a:moveTo>
                  <a:pt x="4672" y="0"/>
                </a:moveTo>
                <a:lnTo>
                  <a:pt x="4672" y="0"/>
                </a:lnTo>
                <a:lnTo>
                  <a:pt x="3839" y="834"/>
                </a:lnTo>
                <a:lnTo>
                  <a:pt x="3541" y="836"/>
                </a:lnTo>
                <a:lnTo>
                  <a:pt x="3212" y="1163"/>
                </a:lnTo>
                <a:lnTo>
                  <a:pt x="2959" y="1163"/>
                </a:lnTo>
                <a:lnTo>
                  <a:pt x="2656" y="1468"/>
                </a:lnTo>
                <a:lnTo>
                  <a:pt x="2585" y="1463"/>
                </a:lnTo>
                <a:lnTo>
                  <a:pt x="2392" y="1656"/>
                </a:lnTo>
                <a:lnTo>
                  <a:pt x="1820" y="1667"/>
                </a:lnTo>
                <a:lnTo>
                  <a:pt x="1486" y="2001"/>
                </a:lnTo>
                <a:lnTo>
                  <a:pt x="1369" y="2001"/>
                </a:lnTo>
                <a:lnTo>
                  <a:pt x="729" y="2643"/>
                </a:lnTo>
                <a:lnTo>
                  <a:pt x="732" y="2831"/>
                </a:lnTo>
                <a:lnTo>
                  <a:pt x="0" y="3565"/>
                </a:lnTo>
                <a:lnTo>
                  <a:pt x="0" y="4636"/>
                </a:lnTo>
                <a:lnTo>
                  <a:pt x="11" y="4636"/>
                </a:lnTo>
                <a:lnTo>
                  <a:pt x="11" y="3570"/>
                </a:lnTo>
                <a:lnTo>
                  <a:pt x="742" y="2837"/>
                </a:lnTo>
                <a:lnTo>
                  <a:pt x="739" y="2646"/>
                </a:lnTo>
                <a:lnTo>
                  <a:pt x="1371" y="2011"/>
                </a:lnTo>
                <a:lnTo>
                  <a:pt x="1491" y="2011"/>
                </a:lnTo>
                <a:lnTo>
                  <a:pt x="1826" y="1677"/>
                </a:lnTo>
                <a:lnTo>
                  <a:pt x="2395" y="1667"/>
                </a:lnTo>
                <a:lnTo>
                  <a:pt x="2588" y="1476"/>
                </a:lnTo>
                <a:lnTo>
                  <a:pt x="2661" y="1479"/>
                </a:lnTo>
                <a:lnTo>
                  <a:pt x="2964" y="1173"/>
                </a:lnTo>
                <a:lnTo>
                  <a:pt x="3217" y="1173"/>
                </a:lnTo>
                <a:lnTo>
                  <a:pt x="3544" y="847"/>
                </a:lnTo>
                <a:lnTo>
                  <a:pt x="3844" y="844"/>
                </a:lnTo>
                <a:lnTo>
                  <a:pt x="4679" y="8"/>
                </a:lnTo>
                <a:lnTo>
                  <a:pt x="46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5" name="Freeform 671"/>
          <p:cNvSpPr>
            <a:spLocks/>
          </p:cNvSpPr>
          <p:nvPr/>
        </p:nvSpPr>
        <p:spPr bwMode="auto">
          <a:xfrm>
            <a:off x="10271942" y="2154242"/>
            <a:ext cx="7427915" cy="7359664"/>
          </a:xfrm>
          <a:custGeom>
            <a:avLst/>
            <a:gdLst>
              <a:gd name="T0" fmla="*/ 4672 w 4679"/>
              <a:gd name="T1" fmla="*/ 0 h 4636"/>
              <a:gd name="T2" fmla="*/ 4672 w 4679"/>
              <a:gd name="T3" fmla="*/ 0 h 4636"/>
              <a:gd name="T4" fmla="*/ 3839 w 4679"/>
              <a:gd name="T5" fmla="*/ 834 h 4636"/>
              <a:gd name="T6" fmla="*/ 3541 w 4679"/>
              <a:gd name="T7" fmla="*/ 836 h 4636"/>
              <a:gd name="T8" fmla="*/ 3212 w 4679"/>
              <a:gd name="T9" fmla="*/ 1163 h 4636"/>
              <a:gd name="T10" fmla="*/ 2959 w 4679"/>
              <a:gd name="T11" fmla="*/ 1163 h 4636"/>
              <a:gd name="T12" fmla="*/ 2656 w 4679"/>
              <a:gd name="T13" fmla="*/ 1468 h 4636"/>
              <a:gd name="T14" fmla="*/ 2585 w 4679"/>
              <a:gd name="T15" fmla="*/ 1463 h 4636"/>
              <a:gd name="T16" fmla="*/ 2392 w 4679"/>
              <a:gd name="T17" fmla="*/ 1656 h 4636"/>
              <a:gd name="T18" fmla="*/ 1820 w 4679"/>
              <a:gd name="T19" fmla="*/ 1667 h 4636"/>
              <a:gd name="T20" fmla="*/ 1486 w 4679"/>
              <a:gd name="T21" fmla="*/ 2001 h 4636"/>
              <a:gd name="T22" fmla="*/ 1369 w 4679"/>
              <a:gd name="T23" fmla="*/ 2001 h 4636"/>
              <a:gd name="T24" fmla="*/ 729 w 4679"/>
              <a:gd name="T25" fmla="*/ 2643 h 4636"/>
              <a:gd name="T26" fmla="*/ 732 w 4679"/>
              <a:gd name="T27" fmla="*/ 2831 h 4636"/>
              <a:gd name="T28" fmla="*/ 0 w 4679"/>
              <a:gd name="T29" fmla="*/ 3565 h 4636"/>
              <a:gd name="T30" fmla="*/ 0 w 4679"/>
              <a:gd name="T31" fmla="*/ 4636 h 4636"/>
              <a:gd name="T32" fmla="*/ 11 w 4679"/>
              <a:gd name="T33" fmla="*/ 4636 h 4636"/>
              <a:gd name="T34" fmla="*/ 11 w 4679"/>
              <a:gd name="T35" fmla="*/ 3570 h 4636"/>
              <a:gd name="T36" fmla="*/ 742 w 4679"/>
              <a:gd name="T37" fmla="*/ 2837 h 4636"/>
              <a:gd name="T38" fmla="*/ 739 w 4679"/>
              <a:gd name="T39" fmla="*/ 2646 h 4636"/>
              <a:gd name="T40" fmla="*/ 1371 w 4679"/>
              <a:gd name="T41" fmla="*/ 2011 h 4636"/>
              <a:gd name="T42" fmla="*/ 1491 w 4679"/>
              <a:gd name="T43" fmla="*/ 2011 h 4636"/>
              <a:gd name="T44" fmla="*/ 1826 w 4679"/>
              <a:gd name="T45" fmla="*/ 1677 h 4636"/>
              <a:gd name="T46" fmla="*/ 2395 w 4679"/>
              <a:gd name="T47" fmla="*/ 1667 h 4636"/>
              <a:gd name="T48" fmla="*/ 2588 w 4679"/>
              <a:gd name="T49" fmla="*/ 1476 h 4636"/>
              <a:gd name="T50" fmla="*/ 2661 w 4679"/>
              <a:gd name="T51" fmla="*/ 1479 h 4636"/>
              <a:gd name="T52" fmla="*/ 2964 w 4679"/>
              <a:gd name="T53" fmla="*/ 1173 h 4636"/>
              <a:gd name="T54" fmla="*/ 3217 w 4679"/>
              <a:gd name="T55" fmla="*/ 1173 h 4636"/>
              <a:gd name="T56" fmla="*/ 3544 w 4679"/>
              <a:gd name="T57" fmla="*/ 847 h 4636"/>
              <a:gd name="T58" fmla="*/ 3844 w 4679"/>
              <a:gd name="T59" fmla="*/ 844 h 4636"/>
              <a:gd name="T60" fmla="*/ 4679 w 4679"/>
              <a:gd name="T61" fmla="*/ 8 h 4636"/>
              <a:gd name="T62" fmla="*/ 4672 w 4679"/>
              <a:gd name="T63" fmla="*/ 0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79" h="4636">
                <a:moveTo>
                  <a:pt x="4672" y="0"/>
                </a:moveTo>
                <a:lnTo>
                  <a:pt x="4672" y="0"/>
                </a:lnTo>
                <a:lnTo>
                  <a:pt x="3839" y="834"/>
                </a:lnTo>
                <a:lnTo>
                  <a:pt x="3541" y="836"/>
                </a:lnTo>
                <a:lnTo>
                  <a:pt x="3212" y="1163"/>
                </a:lnTo>
                <a:lnTo>
                  <a:pt x="2959" y="1163"/>
                </a:lnTo>
                <a:lnTo>
                  <a:pt x="2656" y="1468"/>
                </a:lnTo>
                <a:lnTo>
                  <a:pt x="2585" y="1463"/>
                </a:lnTo>
                <a:lnTo>
                  <a:pt x="2392" y="1656"/>
                </a:lnTo>
                <a:lnTo>
                  <a:pt x="1820" y="1667"/>
                </a:lnTo>
                <a:lnTo>
                  <a:pt x="1486" y="2001"/>
                </a:lnTo>
                <a:lnTo>
                  <a:pt x="1369" y="2001"/>
                </a:lnTo>
                <a:lnTo>
                  <a:pt x="729" y="2643"/>
                </a:lnTo>
                <a:lnTo>
                  <a:pt x="732" y="2831"/>
                </a:lnTo>
                <a:lnTo>
                  <a:pt x="0" y="3565"/>
                </a:lnTo>
                <a:lnTo>
                  <a:pt x="0" y="4636"/>
                </a:lnTo>
                <a:lnTo>
                  <a:pt x="11" y="4636"/>
                </a:lnTo>
                <a:lnTo>
                  <a:pt x="11" y="3570"/>
                </a:lnTo>
                <a:lnTo>
                  <a:pt x="742" y="2837"/>
                </a:lnTo>
                <a:lnTo>
                  <a:pt x="739" y="2646"/>
                </a:lnTo>
                <a:lnTo>
                  <a:pt x="1371" y="2011"/>
                </a:lnTo>
                <a:lnTo>
                  <a:pt x="1491" y="2011"/>
                </a:lnTo>
                <a:lnTo>
                  <a:pt x="1826" y="1677"/>
                </a:lnTo>
                <a:lnTo>
                  <a:pt x="2395" y="1667"/>
                </a:lnTo>
                <a:lnTo>
                  <a:pt x="2588" y="1476"/>
                </a:lnTo>
                <a:lnTo>
                  <a:pt x="2661" y="1479"/>
                </a:lnTo>
                <a:lnTo>
                  <a:pt x="2964" y="1173"/>
                </a:lnTo>
                <a:lnTo>
                  <a:pt x="3217" y="1173"/>
                </a:lnTo>
                <a:lnTo>
                  <a:pt x="3544" y="847"/>
                </a:lnTo>
                <a:lnTo>
                  <a:pt x="3844" y="844"/>
                </a:lnTo>
                <a:lnTo>
                  <a:pt x="4679" y="8"/>
                </a:lnTo>
                <a:lnTo>
                  <a:pt x="467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6" name="Freeform 672"/>
          <p:cNvSpPr>
            <a:spLocks/>
          </p:cNvSpPr>
          <p:nvPr/>
        </p:nvSpPr>
        <p:spPr bwMode="auto">
          <a:xfrm>
            <a:off x="10421167" y="2200279"/>
            <a:ext cx="7321552" cy="7545402"/>
          </a:xfrm>
          <a:custGeom>
            <a:avLst/>
            <a:gdLst>
              <a:gd name="T0" fmla="*/ 4604 w 4612"/>
              <a:gd name="T1" fmla="*/ 0 h 4753"/>
              <a:gd name="T2" fmla="*/ 3753 w 4612"/>
              <a:gd name="T3" fmla="*/ 852 h 4753"/>
              <a:gd name="T4" fmla="*/ 3455 w 4612"/>
              <a:gd name="T5" fmla="*/ 854 h 4753"/>
              <a:gd name="T6" fmla="*/ 3129 w 4612"/>
              <a:gd name="T7" fmla="*/ 1181 h 4753"/>
              <a:gd name="T8" fmla="*/ 2883 w 4612"/>
              <a:gd name="T9" fmla="*/ 1191 h 4753"/>
              <a:gd name="T10" fmla="*/ 2580 w 4612"/>
              <a:gd name="T11" fmla="*/ 1494 h 4753"/>
              <a:gd name="T12" fmla="*/ 2510 w 4612"/>
              <a:gd name="T13" fmla="*/ 1491 h 4753"/>
              <a:gd name="T14" fmla="*/ 2316 w 4612"/>
              <a:gd name="T15" fmla="*/ 1685 h 4753"/>
              <a:gd name="T16" fmla="*/ 1745 w 4612"/>
              <a:gd name="T17" fmla="*/ 1692 h 4753"/>
              <a:gd name="T18" fmla="*/ 1410 w 4612"/>
              <a:gd name="T19" fmla="*/ 2029 h 4753"/>
              <a:gd name="T20" fmla="*/ 1293 w 4612"/>
              <a:gd name="T21" fmla="*/ 2029 h 4753"/>
              <a:gd name="T22" fmla="*/ 669 w 4612"/>
              <a:gd name="T23" fmla="*/ 2654 h 4753"/>
              <a:gd name="T24" fmla="*/ 666 w 4612"/>
              <a:gd name="T25" fmla="*/ 2844 h 4753"/>
              <a:gd name="T26" fmla="*/ 0 w 4612"/>
              <a:gd name="T27" fmla="*/ 3507 h 4753"/>
              <a:gd name="T28" fmla="*/ 0 w 4612"/>
              <a:gd name="T29" fmla="*/ 4753 h 4753"/>
              <a:gd name="T30" fmla="*/ 11 w 4612"/>
              <a:gd name="T31" fmla="*/ 4753 h 4753"/>
              <a:gd name="T32" fmla="*/ 11 w 4612"/>
              <a:gd name="T33" fmla="*/ 3513 h 4753"/>
              <a:gd name="T34" fmla="*/ 677 w 4612"/>
              <a:gd name="T35" fmla="*/ 2849 h 4753"/>
              <a:gd name="T36" fmla="*/ 679 w 4612"/>
              <a:gd name="T37" fmla="*/ 2656 h 4753"/>
              <a:gd name="T38" fmla="*/ 1296 w 4612"/>
              <a:gd name="T39" fmla="*/ 2040 h 4753"/>
              <a:gd name="T40" fmla="*/ 1416 w 4612"/>
              <a:gd name="T41" fmla="*/ 2040 h 4753"/>
              <a:gd name="T42" fmla="*/ 1750 w 4612"/>
              <a:gd name="T43" fmla="*/ 1703 h 4753"/>
              <a:gd name="T44" fmla="*/ 2319 w 4612"/>
              <a:gd name="T45" fmla="*/ 1695 h 4753"/>
              <a:gd name="T46" fmla="*/ 2512 w 4612"/>
              <a:gd name="T47" fmla="*/ 1502 h 4753"/>
              <a:gd name="T48" fmla="*/ 2585 w 4612"/>
              <a:gd name="T49" fmla="*/ 1504 h 4753"/>
              <a:gd name="T50" fmla="*/ 2888 w 4612"/>
              <a:gd name="T51" fmla="*/ 1201 h 4753"/>
              <a:gd name="T52" fmla="*/ 3134 w 4612"/>
              <a:gd name="T53" fmla="*/ 1191 h 4753"/>
              <a:gd name="T54" fmla="*/ 3460 w 4612"/>
              <a:gd name="T55" fmla="*/ 865 h 4753"/>
              <a:gd name="T56" fmla="*/ 3758 w 4612"/>
              <a:gd name="T57" fmla="*/ 862 h 4753"/>
              <a:gd name="T58" fmla="*/ 4612 w 4612"/>
              <a:gd name="T59" fmla="*/ 8 h 4753"/>
              <a:gd name="T60" fmla="*/ 4604 w 4612"/>
              <a:gd name="T61" fmla="*/ 0 h 4753"/>
              <a:gd name="T62" fmla="*/ 4604 w 4612"/>
              <a:gd name="T63" fmla="*/ 0 h 4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12" h="4753">
                <a:moveTo>
                  <a:pt x="4604" y="0"/>
                </a:moveTo>
                <a:lnTo>
                  <a:pt x="3753" y="852"/>
                </a:lnTo>
                <a:lnTo>
                  <a:pt x="3455" y="854"/>
                </a:lnTo>
                <a:lnTo>
                  <a:pt x="3129" y="1181"/>
                </a:lnTo>
                <a:lnTo>
                  <a:pt x="2883" y="1191"/>
                </a:lnTo>
                <a:lnTo>
                  <a:pt x="2580" y="1494"/>
                </a:lnTo>
                <a:lnTo>
                  <a:pt x="2510" y="1491"/>
                </a:lnTo>
                <a:lnTo>
                  <a:pt x="2316" y="1685"/>
                </a:lnTo>
                <a:lnTo>
                  <a:pt x="1745" y="1692"/>
                </a:lnTo>
                <a:lnTo>
                  <a:pt x="1410" y="2029"/>
                </a:lnTo>
                <a:lnTo>
                  <a:pt x="1293" y="2029"/>
                </a:lnTo>
                <a:lnTo>
                  <a:pt x="669" y="2654"/>
                </a:lnTo>
                <a:lnTo>
                  <a:pt x="666" y="2844"/>
                </a:lnTo>
                <a:lnTo>
                  <a:pt x="0" y="3507"/>
                </a:lnTo>
                <a:lnTo>
                  <a:pt x="0" y="4753"/>
                </a:lnTo>
                <a:lnTo>
                  <a:pt x="11" y="4753"/>
                </a:lnTo>
                <a:lnTo>
                  <a:pt x="11" y="3513"/>
                </a:lnTo>
                <a:lnTo>
                  <a:pt x="677" y="2849"/>
                </a:lnTo>
                <a:lnTo>
                  <a:pt x="679" y="2656"/>
                </a:lnTo>
                <a:lnTo>
                  <a:pt x="1296" y="2040"/>
                </a:lnTo>
                <a:lnTo>
                  <a:pt x="1416" y="2040"/>
                </a:lnTo>
                <a:lnTo>
                  <a:pt x="1750" y="1703"/>
                </a:lnTo>
                <a:lnTo>
                  <a:pt x="2319" y="1695"/>
                </a:lnTo>
                <a:lnTo>
                  <a:pt x="2512" y="1502"/>
                </a:lnTo>
                <a:lnTo>
                  <a:pt x="2585" y="1504"/>
                </a:lnTo>
                <a:lnTo>
                  <a:pt x="2888" y="1201"/>
                </a:lnTo>
                <a:lnTo>
                  <a:pt x="3134" y="1191"/>
                </a:lnTo>
                <a:lnTo>
                  <a:pt x="3460" y="865"/>
                </a:lnTo>
                <a:lnTo>
                  <a:pt x="3758" y="862"/>
                </a:lnTo>
                <a:lnTo>
                  <a:pt x="4612" y="8"/>
                </a:lnTo>
                <a:lnTo>
                  <a:pt x="4604" y="0"/>
                </a:lnTo>
                <a:lnTo>
                  <a:pt x="46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7" name="Freeform 673"/>
          <p:cNvSpPr>
            <a:spLocks/>
          </p:cNvSpPr>
          <p:nvPr/>
        </p:nvSpPr>
        <p:spPr bwMode="auto">
          <a:xfrm>
            <a:off x="10421167" y="2200279"/>
            <a:ext cx="7321552" cy="7545402"/>
          </a:xfrm>
          <a:custGeom>
            <a:avLst/>
            <a:gdLst>
              <a:gd name="T0" fmla="*/ 4604 w 4612"/>
              <a:gd name="T1" fmla="*/ 0 h 4753"/>
              <a:gd name="T2" fmla="*/ 3753 w 4612"/>
              <a:gd name="T3" fmla="*/ 852 h 4753"/>
              <a:gd name="T4" fmla="*/ 3455 w 4612"/>
              <a:gd name="T5" fmla="*/ 854 h 4753"/>
              <a:gd name="T6" fmla="*/ 3129 w 4612"/>
              <a:gd name="T7" fmla="*/ 1181 h 4753"/>
              <a:gd name="T8" fmla="*/ 2883 w 4612"/>
              <a:gd name="T9" fmla="*/ 1191 h 4753"/>
              <a:gd name="T10" fmla="*/ 2580 w 4612"/>
              <a:gd name="T11" fmla="*/ 1494 h 4753"/>
              <a:gd name="T12" fmla="*/ 2510 w 4612"/>
              <a:gd name="T13" fmla="*/ 1491 h 4753"/>
              <a:gd name="T14" fmla="*/ 2316 w 4612"/>
              <a:gd name="T15" fmla="*/ 1685 h 4753"/>
              <a:gd name="T16" fmla="*/ 1745 w 4612"/>
              <a:gd name="T17" fmla="*/ 1692 h 4753"/>
              <a:gd name="T18" fmla="*/ 1410 w 4612"/>
              <a:gd name="T19" fmla="*/ 2029 h 4753"/>
              <a:gd name="T20" fmla="*/ 1293 w 4612"/>
              <a:gd name="T21" fmla="*/ 2029 h 4753"/>
              <a:gd name="T22" fmla="*/ 669 w 4612"/>
              <a:gd name="T23" fmla="*/ 2654 h 4753"/>
              <a:gd name="T24" fmla="*/ 666 w 4612"/>
              <a:gd name="T25" fmla="*/ 2844 h 4753"/>
              <a:gd name="T26" fmla="*/ 0 w 4612"/>
              <a:gd name="T27" fmla="*/ 3507 h 4753"/>
              <a:gd name="T28" fmla="*/ 0 w 4612"/>
              <a:gd name="T29" fmla="*/ 4753 h 4753"/>
              <a:gd name="T30" fmla="*/ 11 w 4612"/>
              <a:gd name="T31" fmla="*/ 4753 h 4753"/>
              <a:gd name="T32" fmla="*/ 11 w 4612"/>
              <a:gd name="T33" fmla="*/ 3513 h 4753"/>
              <a:gd name="T34" fmla="*/ 677 w 4612"/>
              <a:gd name="T35" fmla="*/ 2849 h 4753"/>
              <a:gd name="T36" fmla="*/ 679 w 4612"/>
              <a:gd name="T37" fmla="*/ 2656 h 4753"/>
              <a:gd name="T38" fmla="*/ 1296 w 4612"/>
              <a:gd name="T39" fmla="*/ 2040 h 4753"/>
              <a:gd name="T40" fmla="*/ 1416 w 4612"/>
              <a:gd name="T41" fmla="*/ 2040 h 4753"/>
              <a:gd name="T42" fmla="*/ 1750 w 4612"/>
              <a:gd name="T43" fmla="*/ 1703 h 4753"/>
              <a:gd name="T44" fmla="*/ 2319 w 4612"/>
              <a:gd name="T45" fmla="*/ 1695 h 4753"/>
              <a:gd name="T46" fmla="*/ 2512 w 4612"/>
              <a:gd name="T47" fmla="*/ 1502 h 4753"/>
              <a:gd name="T48" fmla="*/ 2585 w 4612"/>
              <a:gd name="T49" fmla="*/ 1504 h 4753"/>
              <a:gd name="T50" fmla="*/ 2888 w 4612"/>
              <a:gd name="T51" fmla="*/ 1201 h 4753"/>
              <a:gd name="T52" fmla="*/ 3134 w 4612"/>
              <a:gd name="T53" fmla="*/ 1191 h 4753"/>
              <a:gd name="T54" fmla="*/ 3460 w 4612"/>
              <a:gd name="T55" fmla="*/ 865 h 4753"/>
              <a:gd name="T56" fmla="*/ 3758 w 4612"/>
              <a:gd name="T57" fmla="*/ 862 h 4753"/>
              <a:gd name="T58" fmla="*/ 4612 w 4612"/>
              <a:gd name="T59" fmla="*/ 8 h 4753"/>
              <a:gd name="T60" fmla="*/ 4604 w 4612"/>
              <a:gd name="T61" fmla="*/ 0 h 4753"/>
              <a:gd name="T62" fmla="*/ 4604 w 4612"/>
              <a:gd name="T63" fmla="*/ 0 h 4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12" h="4753">
                <a:moveTo>
                  <a:pt x="4604" y="0"/>
                </a:moveTo>
                <a:lnTo>
                  <a:pt x="3753" y="852"/>
                </a:lnTo>
                <a:lnTo>
                  <a:pt x="3455" y="854"/>
                </a:lnTo>
                <a:lnTo>
                  <a:pt x="3129" y="1181"/>
                </a:lnTo>
                <a:lnTo>
                  <a:pt x="2883" y="1191"/>
                </a:lnTo>
                <a:lnTo>
                  <a:pt x="2580" y="1494"/>
                </a:lnTo>
                <a:lnTo>
                  <a:pt x="2510" y="1491"/>
                </a:lnTo>
                <a:lnTo>
                  <a:pt x="2316" y="1685"/>
                </a:lnTo>
                <a:lnTo>
                  <a:pt x="1745" y="1692"/>
                </a:lnTo>
                <a:lnTo>
                  <a:pt x="1410" y="2029"/>
                </a:lnTo>
                <a:lnTo>
                  <a:pt x="1293" y="2029"/>
                </a:lnTo>
                <a:lnTo>
                  <a:pt x="669" y="2654"/>
                </a:lnTo>
                <a:lnTo>
                  <a:pt x="666" y="2844"/>
                </a:lnTo>
                <a:lnTo>
                  <a:pt x="0" y="3507"/>
                </a:lnTo>
                <a:lnTo>
                  <a:pt x="0" y="4753"/>
                </a:lnTo>
                <a:lnTo>
                  <a:pt x="11" y="4753"/>
                </a:lnTo>
                <a:lnTo>
                  <a:pt x="11" y="3513"/>
                </a:lnTo>
                <a:lnTo>
                  <a:pt x="677" y="2849"/>
                </a:lnTo>
                <a:lnTo>
                  <a:pt x="679" y="2656"/>
                </a:lnTo>
                <a:lnTo>
                  <a:pt x="1296" y="2040"/>
                </a:lnTo>
                <a:lnTo>
                  <a:pt x="1416" y="2040"/>
                </a:lnTo>
                <a:lnTo>
                  <a:pt x="1750" y="1703"/>
                </a:lnTo>
                <a:lnTo>
                  <a:pt x="2319" y="1695"/>
                </a:lnTo>
                <a:lnTo>
                  <a:pt x="2512" y="1502"/>
                </a:lnTo>
                <a:lnTo>
                  <a:pt x="2585" y="1504"/>
                </a:lnTo>
                <a:lnTo>
                  <a:pt x="2888" y="1201"/>
                </a:lnTo>
                <a:lnTo>
                  <a:pt x="3134" y="1191"/>
                </a:lnTo>
                <a:lnTo>
                  <a:pt x="3460" y="865"/>
                </a:lnTo>
                <a:lnTo>
                  <a:pt x="3758" y="862"/>
                </a:lnTo>
                <a:lnTo>
                  <a:pt x="4612" y="8"/>
                </a:lnTo>
                <a:lnTo>
                  <a:pt x="4604" y="0"/>
                </a:lnTo>
                <a:lnTo>
                  <a:pt x="460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8" name="Freeform 674"/>
          <p:cNvSpPr>
            <a:spLocks/>
          </p:cNvSpPr>
          <p:nvPr/>
        </p:nvSpPr>
        <p:spPr bwMode="auto">
          <a:xfrm>
            <a:off x="10670405" y="2259017"/>
            <a:ext cx="7137402" cy="7288226"/>
          </a:xfrm>
          <a:custGeom>
            <a:avLst/>
            <a:gdLst>
              <a:gd name="T0" fmla="*/ 4489 w 4496"/>
              <a:gd name="T1" fmla="*/ 0 h 4591"/>
              <a:gd name="T2" fmla="*/ 3616 w 4496"/>
              <a:gd name="T3" fmla="*/ 869 h 4591"/>
              <a:gd name="T4" fmla="*/ 3319 w 4496"/>
              <a:gd name="T5" fmla="*/ 872 h 4591"/>
              <a:gd name="T6" fmla="*/ 2992 w 4496"/>
              <a:gd name="T7" fmla="*/ 1198 h 4591"/>
              <a:gd name="T8" fmla="*/ 2737 w 4496"/>
              <a:gd name="T9" fmla="*/ 1201 h 4591"/>
              <a:gd name="T10" fmla="*/ 2434 w 4496"/>
              <a:gd name="T11" fmla="*/ 1504 h 4591"/>
              <a:gd name="T12" fmla="*/ 2371 w 4496"/>
              <a:gd name="T13" fmla="*/ 1509 h 4591"/>
              <a:gd name="T14" fmla="*/ 2178 w 4496"/>
              <a:gd name="T15" fmla="*/ 1702 h 4591"/>
              <a:gd name="T16" fmla="*/ 1601 w 4496"/>
              <a:gd name="T17" fmla="*/ 1705 h 4591"/>
              <a:gd name="T18" fmla="*/ 1264 w 4496"/>
              <a:gd name="T19" fmla="*/ 2039 h 4591"/>
              <a:gd name="T20" fmla="*/ 1146 w 4496"/>
              <a:gd name="T21" fmla="*/ 2039 h 4591"/>
              <a:gd name="T22" fmla="*/ 538 w 4496"/>
              <a:gd name="T23" fmla="*/ 2648 h 4591"/>
              <a:gd name="T24" fmla="*/ 546 w 4496"/>
              <a:gd name="T25" fmla="*/ 2849 h 4591"/>
              <a:gd name="T26" fmla="*/ 0 w 4496"/>
              <a:gd name="T27" fmla="*/ 3395 h 4591"/>
              <a:gd name="T28" fmla="*/ 0 w 4496"/>
              <a:gd name="T29" fmla="*/ 4591 h 4591"/>
              <a:gd name="T30" fmla="*/ 11 w 4496"/>
              <a:gd name="T31" fmla="*/ 4591 h 4591"/>
              <a:gd name="T32" fmla="*/ 11 w 4496"/>
              <a:gd name="T33" fmla="*/ 3400 h 4591"/>
              <a:gd name="T34" fmla="*/ 556 w 4496"/>
              <a:gd name="T35" fmla="*/ 2852 h 4591"/>
              <a:gd name="T36" fmla="*/ 548 w 4496"/>
              <a:gd name="T37" fmla="*/ 2653 h 4591"/>
              <a:gd name="T38" fmla="*/ 1149 w 4496"/>
              <a:gd name="T39" fmla="*/ 2050 h 4591"/>
              <a:gd name="T40" fmla="*/ 1269 w 4496"/>
              <a:gd name="T41" fmla="*/ 2050 h 4591"/>
              <a:gd name="T42" fmla="*/ 1603 w 4496"/>
              <a:gd name="T43" fmla="*/ 1716 h 4591"/>
              <a:gd name="T44" fmla="*/ 2180 w 4496"/>
              <a:gd name="T45" fmla="*/ 1713 h 4591"/>
              <a:gd name="T46" fmla="*/ 2374 w 4496"/>
              <a:gd name="T47" fmla="*/ 1520 h 4591"/>
              <a:gd name="T48" fmla="*/ 2439 w 4496"/>
              <a:gd name="T49" fmla="*/ 1514 h 4591"/>
              <a:gd name="T50" fmla="*/ 2742 w 4496"/>
              <a:gd name="T51" fmla="*/ 1211 h 4591"/>
              <a:gd name="T52" fmla="*/ 2995 w 4496"/>
              <a:gd name="T53" fmla="*/ 1209 h 4591"/>
              <a:gd name="T54" fmla="*/ 3321 w 4496"/>
              <a:gd name="T55" fmla="*/ 882 h 4591"/>
              <a:gd name="T56" fmla="*/ 3622 w 4496"/>
              <a:gd name="T57" fmla="*/ 880 h 4591"/>
              <a:gd name="T58" fmla="*/ 4496 w 4496"/>
              <a:gd name="T59" fmla="*/ 5 h 4591"/>
              <a:gd name="T60" fmla="*/ 4489 w 4496"/>
              <a:gd name="T61" fmla="*/ 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96" h="4591">
                <a:moveTo>
                  <a:pt x="4489" y="0"/>
                </a:moveTo>
                <a:lnTo>
                  <a:pt x="3616" y="869"/>
                </a:lnTo>
                <a:lnTo>
                  <a:pt x="3319" y="872"/>
                </a:lnTo>
                <a:lnTo>
                  <a:pt x="2992" y="1198"/>
                </a:lnTo>
                <a:lnTo>
                  <a:pt x="2737" y="1201"/>
                </a:lnTo>
                <a:lnTo>
                  <a:pt x="2434" y="1504"/>
                </a:lnTo>
                <a:lnTo>
                  <a:pt x="2371" y="1509"/>
                </a:lnTo>
                <a:lnTo>
                  <a:pt x="2178" y="1702"/>
                </a:lnTo>
                <a:lnTo>
                  <a:pt x="1601" y="1705"/>
                </a:lnTo>
                <a:lnTo>
                  <a:pt x="1264" y="2039"/>
                </a:lnTo>
                <a:lnTo>
                  <a:pt x="1146" y="2039"/>
                </a:lnTo>
                <a:lnTo>
                  <a:pt x="538" y="2648"/>
                </a:lnTo>
                <a:lnTo>
                  <a:pt x="546" y="2849"/>
                </a:lnTo>
                <a:lnTo>
                  <a:pt x="0" y="3395"/>
                </a:lnTo>
                <a:lnTo>
                  <a:pt x="0" y="4591"/>
                </a:lnTo>
                <a:lnTo>
                  <a:pt x="11" y="4591"/>
                </a:lnTo>
                <a:lnTo>
                  <a:pt x="11" y="3400"/>
                </a:lnTo>
                <a:lnTo>
                  <a:pt x="556" y="2852"/>
                </a:lnTo>
                <a:lnTo>
                  <a:pt x="548" y="2653"/>
                </a:lnTo>
                <a:lnTo>
                  <a:pt x="1149" y="2050"/>
                </a:lnTo>
                <a:lnTo>
                  <a:pt x="1269" y="2050"/>
                </a:lnTo>
                <a:lnTo>
                  <a:pt x="1603" y="1716"/>
                </a:lnTo>
                <a:lnTo>
                  <a:pt x="2180" y="1713"/>
                </a:lnTo>
                <a:lnTo>
                  <a:pt x="2374" y="1520"/>
                </a:lnTo>
                <a:lnTo>
                  <a:pt x="2439" y="1514"/>
                </a:lnTo>
                <a:lnTo>
                  <a:pt x="2742" y="1211"/>
                </a:lnTo>
                <a:lnTo>
                  <a:pt x="2995" y="1209"/>
                </a:lnTo>
                <a:lnTo>
                  <a:pt x="3321" y="882"/>
                </a:lnTo>
                <a:lnTo>
                  <a:pt x="3622" y="880"/>
                </a:lnTo>
                <a:lnTo>
                  <a:pt x="4496" y="5"/>
                </a:lnTo>
                <a:lnTo>
                  <a:pt x="4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9" name="Freeform 675"/>
          <p:cNvSpPr>
            <a:spLocks/>
          </p:cNvSpPr>
          <p:nvPr/>
        </p:nvSpPr>
        <p:spPr bwMode="auto">
          <a:xfrm>
            <a:off x="10670405" y="2259017"/>
            <a:ext cx="7137402" cy="7288226"/>
          </a:xfrm>
          <a:custGeom>
            <a:avLst/>
            <a:gdLst>
              <a:gd name="T0" fmla="*/ 4489 w 4496"/>
              <a:gd name="T1" fmla="*/ 0 h 4591"/>
              <a:gd name="T2" fmla="*/ 3616 w 4496"/>
              <a:gd name="T3" fmla="*/ 869 h 4591"/>
              <a:gd name="T4" fmla="*/ 3319 w 4496"/>
              <a:gd name="T5" fmla="*/ 872 h 4591"/>
              <a:gd name="T6" fmla="*/ 2992 w 4496"/>
              <a:gd name="T7" fmla="*/ 1198 h 4591"/>
              <a:gd name="T8" fmla="*/ 2737 w 4496"/>
              <a:gd name="T9" fmla="*/ 1201 h 4591"/>
              <a:gd name="T10" fmla="*/ 2434 w 4496"/>
              <a:gd name="T11" fmla="*/ 1504 h 4591"/>
              <a:gd name="T12" fmla="*/ 2371 w 4496"/>
              <a:gd name="T13" fmla="*/ 1509 h 4591"/>
              <a:gd name="T14" fmla="*/ 2178 w 4496"/>
              <a:gd name="T15" fmla="*/ 1702 h 4591"/>
              <a:gd name="T16" fmla="*/ 1601 w 4496"/>
              <a:gd name="T17" fmla="*/ 1705 h 4591"/>
              <a:gd name="T18" fmla="*/ 1264 w 4496"/>
              <a:gd name="T19" fmla="*/ 2039 h 4591"/>
              <a:gd name="T20" fmla="*/ 1146 w 4496"/>
              <a:gd name="T21" fmla="*/ 2039 h 4591"/>
              <a:gd name="T22" fmla="*/ 538 w 4496"/>
              <a:gd name="T23" fmla="*/ 2648 h 4591"/>
              <a:gd name="T24" fmla="*/ 546 w 4496"/>
              <a:gd name="T25" fmla="*/ 2849 h 4591"/>
              <a:gd name="T26" fmla="*/ 0 w 4496"/>
              <a:gd name="T27" fmla="*/ 3395 h 4591"/>
              <a:gd name="T28" fmla="*/ 0 w 4496"/>
              <a:gd name="T29" fmla="*/ 4591 h 4591"/>
              <a:gd name="T30" fmla="*/ 11 w 4496"/>
              <a:gd name="T31" fmla="*/ 4591 h 4591"/>
              <a:gd name="T32" fmla="*/ 11 w 4496"/>
              <a:gd name="T33" fmla="*/ 3400 h 4591"/>
              <a:gd name="T34" fmla="*/ 556 w 4496"/>
              <a:gd name="T35" fmla="*/ 2852 h 4591"/>
              <a:gd name="T36" fmla="*/ 548 w 4496"/>
              <a:gd name="T37" fmla="*/ 2653 h 4591"/>
              <a:gd name="T38" fmla="*/ 1149 w 4496"/>
              <a:gd name="T39" fmla="*/ 2050 h 4591"/>
              <a:gd name="T40" fmla="*/ 1269 w 4496"/>
              <a:gd name="T41" fmla="*/ 2050 h 4591"/>
              <a:gd name="T42" fmla="*/ 1603 w 4496"/>
              <a:gd name="T43" fmla="*/ 1716 h 4591"/>
              <a:gd name="T44" fmla="*/ 2180 w 4496"/>
              <a:gd name="T45" fmla="*/ 1713 h 4591"/>
              <a:gd name="T46" fmla="*/ 2374 w 4496"/>
              <a:gd name="T47" fmla="*/ 1520 h 4591"/>
              <a:gd name="T48" fmla="*/ 2439 w 4496"/>
              <a:gd name="T49" fmla="*/ 1514 h 4591"/>
              <a:gd name="T50" fmla="*/ 2742 w 4496"/>
              <a:gd name="T51" fmla="*/ 1211 h 4591"/>
              <a:gd name="T52" fmla="*/ 2995 w 4496"/>
              <a:gd name="T53" fmla="*/ 1209 h 4591"/>
              <a:gd name="T54" fmla="*/ 3321 w 4496"/>
              <a:gd name="T55" fmla="*/ 882 h 4591"/>
              <a:gd name="T56" fmla="*/ 3622 w 4496"/>
              <a:gd name="T57" fmla="*/ 880 h 4591"/>
              <a:gd name="T58" fmla="*/ 4496 w 4496"/>
              <a:gd name="T59" fmla="*/ 5 h 4591"/>
              <a:gd name="T60" fmla="*/ 4489 w 4496"/>
              <a:gd name="T61" fmla="*/ 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96" h="4591">
                <a:moveTo>
                  <a:pt x="4489" y="0"/>
                </a:moveTo>
                <a:lnTo>
                  <a:pt x="3616" y="869"/>
                </a:lnTo>
                <a:lnTo>
                  <a:pt x="3319" y="872"/>
                </a:lnTo>
                <a:lnTo>
                  <a:pt x="2992" y="1198"/>
                </a:lnTo>
                <a:lnTo>
                  <a:pt x="2737" y="1201"/>
                </a:lnTo>
                <a:lnTo>
                  <a:pt x="2434" y="1504"/>
                </a:lnTo>
                <a:lnTo>
                  <a:pt x="2371" y="1509"/>
                </a:lnTo>
                <a:lnTo>
                  <a:pt x="2178" y="1702"/>
                </a:lnTo>
                <a:lnTo>
                  <a:pt x="1601" y="1705"/>
                </a:lnTo>
                <a:lnTo>
                  <a:pt x="1264" y="2039"/>
                </a:lnTo>
                <a:lnTo>
                  <a:pt x="1146" y="2039"/>
                </a:lnTo>
                <a:lnTo>
                  <a:pt x="538" y="2648"/>
                </a:lnTo>
                <a:lnTo>
                  <a:pt x="546" y="2849"/>
                </a:lnTo>
                <a:lnTo>
                  <a:pt x="0" y="3395"/>
                </a:lnTo>
                <a:lnTo>
                  <a:pt x="0" y="4591"/>
                </a:lnTo>
                <a:lnTo>
                  <a:pt x="11" y="4591"/>
                </a:lnTo>
                <a:lnTo>
                  <a:pt x="11" y="3400"/>
                </a:lnTo>
                <a:lnTo>
                  <a:pt x="556" y="2852"/>
                </a:lnTo>
                <a:lnTo>
                  <a:pt x="548" y="2653"/>
                </a:lnTo>
                <a:lnTo>
                  <a:pt x="1149" y="2050"/>
                </a:lnTo>
                <a:lnTo>
                  <a:pt x="1269" y="2050"/>
                </a:lnTo>
                <a:lnTo>
                  <a:pt x="1603" y="1716"/>
                </a:lnTo>
                <a:lnTo>
                  <a:pt x="2180" y="1713"/>
                </a:lnTo>
                <a:lnTo>
                  <a:pt x="2374" y="1520"/>
                </a:lnTo>
                <a:lnTo>
                  <a:pt x="2439" y="1514"/>
                </a:lnTo>
                <a:lnTo>
                  <a:pt x="2742" y="1211"/>
                </a:lnTo>
                <a:lnTo>
                  <a:pt x="2995" y="1209"/>
                </a:lnTo>
                <a:lnTo>
                  <a:pt x="3321" y="882"/>
                </a:lnTo>
                <a:lnTo>
                  <a:pt x="3622" y="880"/>
                </a:lnTo>
                <a:lnTo>
                  <a:pt x="4496" y="5"/>
                </a:lnTo>
                <a:lnTo>
                  <a:pt x="4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0" name="Freeform 676"/>
          <p:cNvSpPr>
            <a:spLocks/>
          </p:cNvSpPr>
          <p:nvPr/>
        </p:nvSpPr>
        <p:spPr bwMode="auto">
          <a:xfrm>
            <a:off x="10719618" y="2320930"/>
            <a:ext cx="7142165" cy="7027876"/>
          </a:xfrm>
          <a:custGeom>
            <a:avLst/>
            <a:gdLst>
              <a:gd name="T0" fmla="*/ 4491 w 4499"/>
              <a:gd name="T1" fmla="*/ 0 h 4427"/>
              <a:gd name="T2" fmla="*/ 4491 w 4499"/>
              <a:gd name="T3" fmla="*/ 0 h 4427"/>
              <a:gd name="T4" fmla="*/ 3601 w 4499"/>
              <a:gd name="T5" fmla="*/ 888 h 4427"/>
              <a:gd name="T6" fmla="*/ 3303 w 4499"/>
              <a:gd name="T7" fmla="*/ 890 h 4427"/>
              <a:gd name="T8" fmla="*/ 2977 w 4499"/>
              <a:gd name="T9" fmla="*/ 1217 h 4427"/>
              <a:gd name="T10" fmla="*/ 2724 w 4499"/>
              <a:gd name="T11" fmla="*/ 1217 h 4427"/>
              <a:gd name="T12" fmla="*/ 2421 w 4499"/>
              <a:gd name="T13" fmla="*/ 1522 h 4427"/>
              <a:gd name="T14" fmla="*/ 2350 w 4499"/>
              <a:gd name="T15" fmla="*/ 1520 h 4427"/>
              <a:gd name="T16" fmla="*/ 2157 w 4499"/>
              <a:gd name="T17" fmla="*/ 1713 h 4427"/>
              <a:gd name="T18" fmla="*/ 1588 w 4499"/>
              <a:gd name="T19" fmla="*/ 1721 h 4427"/>
              <a:gd name="T20" fmla="*/ 1251 w 4499"/>
              <a:gd name="T21" fmla="*/ 2055 h 4427"/>
              <a:gd name="T22" fmla="*/ 1134 w 4499"/>
              <a:gd name="T23" fmla="*/ 2055 h 4427"/>
              <a:gd name="T24" fmla="*/ 541 w 4499"/>
              <a:gd name="T25" fmla="*/ 2648 h 4427"/>
              <a:gd name="T26" fmla="*/ 544 w 4499"/>
              <a:gd name="T27" fmla="*/ 2852 h 4427"/>
              <a:gd name="T28" fmla="*/ 0 w 4499"/>
              <a:gd name="T29" fmla="*/ 3395 h 4427"/>
              <a:gd name="T30" fmla="*/ 0 w 4499"/>
              <a:gd name="T31" fmla="*/ 4427 h 4427"/>
              <a:gd name="T32" fmla="*/ 11 w 4499"/>
              <a:gd name="T33" fmla="*/ 4427 h 4427"/>
              <a:gd name="T34" fmla="*/ 11 w 4499"/>
              <a:gd name="T35" fmla="*/ 3398 h 4427"/>
              <a:gd name="T36" fmla="*/ 554 w 4499"/>
              <a:gd name="T37" fmla="*/ 2854 h 4427"/>
              <a:gd name="T38" fmla="*/ 551 w 4499"/>
              <a:gd name="T39" fmla="*/ 2653 h 4427"/>
              <a:gd name="T40" fmla="*/ 1136 w 4499"/>
              <a:gd name="T41" fmla="*/ 2066 h 4427"/>
              <a:gd name="T42" fmla="*/ 1256 w 4499"/>
              <a:gd name="T43" fmla="*/ 2066 h 4427"/>
              <a:gd name="T44" fmla="*/ 1591 w 4499"/>
              <a:gd name="T45" fmla="*/ 1731 h 4427"/>
              <a:gd name="T46" fmla="*/ 2162 w 4499"/>
              <a:gd name="T47" fmla="*/ 1724 h 4427"/>
              <a:gd name="T48" fmla="*/ 2356 w 4499"/>
              <a:gd name="T49" fmla="*/ 1530 h 4427"/>
              <a:gd name="T50" fmla="*/ 2426 w 4499"/>
              <a:gd name="T51" fmla="*/ 1533 h 4427"/>
              <a:gd name="T52" fmla="*/ 2729 w 4499"/>
              <a:gd name="T53" fmla="*/ 1227 h 4427"/>
              <a:gd name="T54" fmla="*/ 2982 w 4499"/>
              <a:gd name="T55" fmla="*/ 1227 h 4427"/>
              <a:gd name="T56" fmla="*/ 3309 w 4499"/>
              <a:gd name="T57" fmla="*/ 901 h 4427"/>
              <a:gd name="T58" fmla="*/ 3606 w 4499"/>
              <a:gd name="T59" fmla="*/ 898 h 4427"/>
              <a:gd name="T60" fmla="*/ 4499 w 4499"/>
              <a:gd name="T61" fmla="*/ 8 h 4427"/>
              <a:gd name="T62" fmla="*/ 4491 w 4499"/>
              <a:gd name="T63" fmla="*/ 0 h 4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99" h="4427">
                <a:moveTo>
                  <a:pt x="4491" y="0"/>
                </a:moveTo>
                <a:lnTo>
                  <a:pt x="4491" y="0"/>
                </a:lnTo>
                <a:lnTo>
                  <a:pt x="3601" y="888"/>
                </a:lnTo>
                <a:lnTo>
                  <a:pt x="3303" y="890"/>
                </a:lnTo>
                <a:lnTo>
                  <a:pt x="2977" y="1217"/>
                </a:lnTo>
                <a:lnTo>
                  <a:pt x="2724" y="1217"/>
                </a:lnTo>
                <a:lnTo>
                  <a:pt x="2421" y="1522"/>
                </a:lnTo>
                <a:lnTo>
                  <a:pt x="2350" y="1520"/>
                </a:lnTo>
                <a:lnTo>
                  <a:pt x="2157" y="1713"/>
                </a:lnTo>
                <a:lnTo>
                  <a:pt x="1588" y="1721"/>
                </a:lnTo>
                <a:lnTo>
                  <a:pt x="1251" y="2055"/>
                </a:lnTo>
                <a:lnTo>
                  <a:pt x="1134" y="2055"/>
                </a:lnTo>
                <a:lnTo>
                  <a:pt x="541" y="2648"/>
                </a:lnTo>
                <a:lnTo>
                  <a:pt x="544" y="2852"/>
                </a:lnTo>
                <a:lnTo>
                  <a:pt x="0" y="3395"/>
                </a:lnTo>
                <a:lnTo>
                  <a:pt x="0" y="4427"/>
                </a:lnTo>
                <a:lnTo>
                  <a:pt x="11" y="4427"/>
                </a:lnTo>
                <a:lnTo>
                  <a:pt x="11" y="3398"/>
                </a:lnTo>
                <a:lnTo>
                  <a:pt x="554" y="2854"/>
                </a:lnTo>
                <a:lnTo>
                  <a:pt x="551" y="2653"/>
                </a:lnTo>
                <a:lnTo>
                  <a:pt x="1136" y="2066"/>
                </a:lnTo>
                <a:lnTo>
                  <a:pt x="1256" y="2066"/>
                </a:lnTo>
                <a:lnTo>
                  <a:pt x="1591" y="1731"/>
                </a:lnTo>
                <a:lnTo>
                  <a:pt x="2162" y="1724"/>
                </a:lnTo>
                <a:lnTo>
                  <a:pt x="2356" y="1530"/>
                </a:lnTo>
                <a:lnTo>
                  <a:pt x="2426" y="1533"/>
                </a:lnTo>
                <a:lnTo>
                  <a:pt x="2729" y="1227"/>
                </a:lnTo>
                <a:lnTo>
                  <a:pt x="2982" y="1227"/>
                </a:lnTo>
                <a:lnTo>
                  <a:pt x="3309" y="901"/>
                </a:lnTo>
                <a:lnTo>
                  <a:pt x="3606" y="898"/>
                </a:lnTo>
                <a:lnTo>
                  <a:pt x="4499" y="8"/>
                </a:lnTo>
                <a:lnTo>
                  <a:pt x="44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1" name="Freeform 677"/>
          <p:cNvSpPr>
            <a:spLocks/>
          </p:cNvSpPr>
          <p:nvPr/>
        </p:nvSpPr>
        <p:spPr bwMode="auto">
          <a:xfrm>
            <a:off x="10719618" y="2320930"/>
            <a:ext cx="7142165" cy="7027876"/>
          </a:xfrm>
          <a:custGeom>
            <a:avLst/>
            <a:gdLst>
              <a:gd name="T0" fmla="*/ 4491 w 4499"/>
              <a:gd name="T1" fmla="*/ 0 h 4427"/>
              <a:gd name="T2" fmla="*/ 4491 w 4499"/>
              <a:gd name="T3" fmla="*/ 0 h 4427"/>
              <a:gd name="T4" fmla="*/ 3601 w 4499"/>
              <a:gd name="T5" fmla="*/ 888 h 4427"/>
              <a:gd name="T6" fmla="*/ 3303 w 4499"/>
              <a:gd name="T7" fmla="*/ 890 h 4427"/>
              <a:gd name="T8" fmla="*/ 2977 w 4499"/>
              <a:gd name="T9" fmla="*/ 1217 h 4427"/>
              <a:gd name="T10" fmla="*/ 2724 w 4499"/>
              <a:gd name="T11" fmla="*/ 1217 h 4427"/>
              <a:gd name="T12" fmla="*/ 2421 w 4499"/>
              <a:gd name="T13" fmla="*/ 1522 h 4427"/>
              <a:gd name="T14" fmla="*/ 2350 w 4499"/>
              <a:gd name="T15" fmla="*/ 1520 h 4427"/>
              <a:gd name="T16" fmla="*/ 2157 w 4499"/>
              <a:gd name="T17" fmla="*/ 1713 h 4427"/>
              <a:gd name="T18" fmla="*/ 1588 w 4499"/>
              <a:gd name="T19" fmla="*/ 1721 h 4427"/>
              <a:gd name="T20" fmla="*/ 1251 w 4499"/>
              <a:gd name="T21" fmla="*/ 2055 h 4427"/>
              <a:gd name="T22" fmla="*/ 1134 w 4499"/>
              <a:gd name="T23" fmla="*/ 2055 h 4427"/>
              <a:gd name="T24" fmla="*/ 541 w 4499"/>
              <a:gd name="T25" fmla="*/ 2648 h 4427"/>
              <a:gd name="T26" fmla="*/ 544 w 4499"/>
              <a:gd name="T27" fmla="*/ 2852 h 4427"/>
              <a:gd name="T28" fmla="*/ 0 w 4499"/>
              <a:gd name="T29" fmla="*/ 3395 h 4427"/>
              <a:gd name="T30" fmla="*/ 0 w 4499"/>
              <a:gd name="T31" fmla="*/ 4427 h 4427"/>
              <a:gd name="T32" fmla="*/ 11 w 4499"/>
              <a:gd name="T33" fmla="*/ 4427 h 4427"/>
              <a:gd name="T34" fmla="*/ 11 w 4499"/>
              <a:gd name="T35" fmla="*/ 3398 h 4427"/>
              <a:gd name="T36" fmla="*/ 554 w 4499"/>
              <a:gd name="T37" fmla="*/ 2854 h 4427"/>
              <a:gd name="T38" fmla="*/ 551 w 4499"/>
              <a:gd name="T39" fmla="*/ 2653 h 4427"/>
              <a:gd name="T40" fmla="*/ 1136 w 4499"/>
              <a:gd name="T41" fmla="*/ 2066 h 4427"/>
              <a:gd name="T42" fmla="*/ 1256 w 4499"/>
              <a:gd name="T43" fmla="*/ 2066 h 4427"/>
              <a:gd name="T44" fmla="*/ 1591 w 4499"/>
              <a:gd name="T45" fmla="*/ 1731 h 4427"/>
              <a:gd name="T46" fmla="*/ 2162 w 4499"/>
              <a:gd name="T47" fmla="*/ 1724 h 4427"/>
              <a:gd name="T48" fmla="*/ 2356 w 4499"/>
              <a:gd name="T49" fmla="*/ 1530 h 4427"/>
              <a:gd name="T50" fmla="*/ 2426 w 4499"/>
              <a:gd name="T51" fmla="*/ 1533 h 4427"/>
              <a:gd name="T52" fmla="*/ 2729 w 4499"/>
              <a:gd name="T53" fmla="*/ 1227 h 4427"/>
              <a:gd name="T54" fmla="*/ 2982 w 4499"/>
              <a:gd name="T55" fmla="*/ 1227 h 4427"/>
              <a:gd name="T56" fmla="*/ 3309 w 4499"/>
              <a:gd name="T57" fmla="*/ 901 h 4427"/>
              <a:gd name="T58" fmla="*/ 3606 w 4499"/>
              <a:gd name="T59" fmla="*/ 898 h 4427"/>
              <a:gd name="T60" fmla="*/ 4499 w 4499"/>
              <a:gd name="T61" fmla="*/ 8 h 4427"/>
              <a:gd name="T62" fmla="*/ 4491 w 4499"/>
              <a:gd name="T63" fmla="*/ 0 h 4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99" h="4427">
                <a:moveTo>
                  <a:pt x="4491" y="0"/>
                </a:moveTo>
                <a:lnTo>
                  <a:pt x="4491" y="0"/>
                </a:lnTo>
                <a:lnTo>
                  <a:pt x="3601" y="888"/>
                </a:lnTo>
                <a:lnTo>
                  <a:pt x="3303" y="890"/>
                </a:lnTo>
                <a:lnTo>
                  <a:pt x="2977" y="1217"/>
                </a:lnTo>
                <a:lnTo>
                  <a:pt x="2724" y="1217"/>
                </a:lnTo>
                <a:lnTo>
                  <a:pt x="2421" y="1522"/>
                </a:lnTo>
                <a:lnTo>
                  <a:pt x="2350" y="1520"/>
                </a:lnTo>
                <a:lnTo>
                  <a:pt x="2157" y="1713"/>
                </a:lnTo>
                <a:lnTo>
                  <a:pt x="1588" y="1721"/>
                </a:lnTo>
                <a:lnTo>
                  <a:pt x="1251" y="2055"/>
                </a:lnTo>
                <a:lnTo>
                  <a:pt x="1134" y="2055"/>
                </a:lnTo>
                <a:lnTo>
                  <a:pt x="541" y="2648"/>
                </a:lnTo>
                <a:lnTo>
                  <a:pt x="544" y="2852"/>
                </a:lnTo>
                <a:lnTo>
                  <a:pt x="0" y="3395"/>
                </a:lnTo>
                <a:lnTo>
                  <a:pt x="0" y="4427"/>
                </a:lnTo>
                <a:lnTo>
                  <a:pt x="11" y="4427"/>
                </a:lnTo>
                <a:lnTo>
                  <a:pt x="11" y="3398"/>
                </a:lnTo>
                <a:lnTo>
                  <a:pt x="554" y="2854"/>
                </a:lnTo>
                <a:lnTo>
                  <a:pt x="551" y="2653"/>
                </a:lnTo>
                <a:lnTo>
                  <a:pt x="1136" y="2066"/>
                </a:lnTo>
                <a:lnTo>
                  <a:pt x="1256" y="2066"/>
                </a:lnTo>
                <a:lnTo>
                  <a:pt x="1591" y="1731"/>
                </a:lnTo>
                <a:lnTo>
                  <a:pt x="2162" y="1724"/>
                </a:lnTo>
                <a:lnTo>
                  <a:pt x="2356" y="1530"/>
                </a:lnTo>
                <a:lnTo>
                  <a:pt x="2426" y="1533"/>
                </a:lnTo>
                <a:lnTo>
                  <a:pt x="2729" y="1227"/>
                </a:lnTo>
                <a:lnTo>
                  <a:pt x="2982" y="1227"/>
                </a:lnTo>
                <a:lnTo>
                  <a:pt x="3309" y="901"/>
                </a:lnTo>
                <a:lnTo>
                  <a:pt x="3606" y="898"/>
                </a:lnTo>
                <a:lnTo>
                  <a:pt x="4499" y="8"/>
                </a:lnTo>
                <a:lnTo>
                  <a:pt x="449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2" name="Freeform 678"/>
          <p:cNvSpPr>
            <a:spLocks/>
          </p:cNvSpPr>
          <p:nvPr/>
        </p:nvSpPr>
        <p:spPr bwMode="auto">
          <a:xfrm>
            <a:off x="10786293" y="2366967"/>
            <a:ext cx="7126290" cy="6964375"/>
          </a:xfrm>
          <a:custGeom>
            <a:avLst/>
            <a:gdLst>
              <a:gd name="T0" fmla="*/ 4481 w 4489"/>
              <a:gd name="T1" fmla="*/ 0 h 4387"/>
              <a:gd name="T2" fmla="*/ 3572 w 4489"/>
              <a:gd name="T3" fmla="*/ 906 h 4387"/>
              <a:gd name="T4" fmla="*/ 3274 w 4489"/>
              <a:gd name="T5" fmla="*/ 908 h 4387"/>
              <a:gd name="T6" fmla="*/ 2948 w 4489"/>
              <a:gd name="T7" fmla="*/ 1235 h 4387"/>
              <a:gd name="T8" fmla="*/ 2700 w 4489"/>
              <a:gd name="T9" fmla="*/ 1245 h 4387"/>
              <a:gd name="T10" fmla="*/ 2397 w 4489"/>
              <a:gd name="T11" fmla="*/ 1548 h 4387"/>
              <a:gd name="T12" fmla="*/ 2327 w 4489"/>
              <a:gd name="T13" fmla="*/ 1546 h 4387"/>
              <a:gd name="T14" fmla="*/ 2133 w 4489"/>
              <a:gd name="T15" fmla="*/ 1739 h 4387"/>
              <a:gd name="T16" fmla="*/ 1556 w 4489"/>
              <a:gd name="T17" fmla="*/ 1739 h 4387"/>
              <a:gd name="T18" fmla="*/ 1220 w 4489"/>
              <a:gd name="T19" fmla="*/ 2076 h 4387"/>
              <a:gd name="T20" fmla="*/ 1110 w 4489"/>
              <a:gd name="T21" fmla="*/ 2084 h 4387"/>
              <a:gd name="T22" fmla="*/ 533 w 4489"/>
              <a:gd name="T23" fmla="*/ 2658 h 4387"/>
              <a:gd name="T24" fmla="*/ 538 w 4489"/>
              <a:gd name="T25" fmla="*/ 2865 h 4387"/>
              <a:gd name="T26" fmla="*/ 0 w 4489"/>
              <a:gd name="T27" fmla="*/ 3402 h 4387"/>
              <a:gd name="T28" fmla="*/ 0 w 4489"/>
              <a:gd name="T29" fmla="*/ 4387 h 4387"/>
              <a:gd name="T30" fmla="*/ 11 w 4489"/>
              <a:gd name="T31" fmla="*/ 4387 h 4387"/>
              <a:gd name="T32" fmla="*/ 11 w 4489"/>
              <a:gd name="T33" fmla="*/ 3405 h 4387"/>
              <a:gd name="T34" fmla="*/ 549 w 4489"/>
              <a:gd name="T35" fmla="*/ 2867 h 4387"/>
              <a:gd name="T36" fmla="*/ 543 w 4489"/>
              <a:gd name="T37" fmla="*/ 2663 h 4387"/>
              <a:gd name="T38" fmla="*/ 1113 w 4489"/>
              <a:gd name="T39" fmla="*/ 2094 h 4387"/>
              <a:gd name="T40" fmla="*/ 1225 w 4489"/>
              <a:gd name="T41" fmla="*/ 2086 h 4387"/>
              <a:gd name="T42" fmla="*/ 1559 w 4489"/>
              <a:gd name="T43" fmla="*/ 1749 h 4387"/>
              <a:gd name="T44" fmla="*/ 2139 w 4489"/>
              <a:gd name="T45" fmla="*/ 1749 h 4387"/>
              <a:gd name="T46" fmla="*/ 2332 w 4489"/>
              <a:gd name="T47" fmla="*/ 1556 h 4387"/>
              <a:gd name="T48" fmla="*/ 2402 w 4489"/>
              <a:gd name="T49" fmla="*/ 1559 h 4387"/>
              <a:gd name="T50" fmla="*/ 2705 w 4489"/>
              <a:gd name="T51" fmla="*/ 1256 h 4387"/>
              <a:gd name="T52" fmla="*/ 2951 w 4489"/>
              <a:gd name="T53" fmla="*/ 1245 h 4387"/>
              <a:gd name="T54" fmla="*/ 3277 w 4489"/>
              <a:gd name="T55" fmla="*/ 919 h 4387"/>
              <a:gd name="T56" fmla="*/ 3577 w 4489"/>
              <a:gd name="T57" fmla="*/ 916 h 4387"/>
              <a:gd name="T58" fmla="*/ 4489 w 4489"/>
              <a:gd name="T59" fmla="*/ 7 h 4387"/>
              <a:gd name="T60" fmla="*/ 4481 w 4489"/>
              <a:gd name="T61" fmla="*/ 0 h 4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9" h="4387">
                <a:moveTo>
                  <a:pt x="4481" y="0"/>
                </a:moveTo>
                <a:lnTo>
                  <a:pt x="3572" y="906"/>
                </a:lnTo>
                <a:lnTo>
                  <a:pt x="3274" y="908"/>
                </a:lnTo>
                <a:lnTo>
                  <a:pt x="2948" y="1235"/>
                </a:lnTo>
                <a:lnTo>
                  <a:pt x="2700" y="1245"/>
                </a:lnTo>
                <a:lnTo>
                  <a:pt x="2397" y="1548"/>
                </a:lnTo>
                <a:lnTo>
                  <a:pt x="2327" y="1546"/>
                </a:lnTo>
                <a:lnTo>
                  <a:pt x="2133" y="1739"/>
                </a:lnTo>
                <a:lnTo>
                  <a:pt x="1556" y="1739"/>
                </a:lnTo>
                <a:lnTo>
                  <a:pt x="1220" y="2076"/>
                </a:lnTo>
                <a:lnTo>
                  <a:pt x="1110" y="2084"/>
                </a:lnTo>
                <a:lnTo>
                  <a:pt x="533" y="2658"/>
                </a:lnTo>
                <a:lnTo>
                  <a:pt x="538" y="2865"/>
                </a:lnTo>
                <a:lnTo>
                  <a:pt x="0" y="3402"/>
                </a:lnTo>
                <a:lnTo>
                  <a:pt x="0" y="4387"/>
                </a:lnTo>
                <a:lnTo>
                  <a:pt x="11" y="4387"/>
                </a:lnTo>
                <a:lnTo>
                  <a:pt x="11" y="3405"/>
                </a:lnTo>
                <a:lnTo>
                  <a:pt x="549" y="2867"/>
                </a:lnTo>
                <a:lnTo>
                  <a:pt x="543" y="2663"/>
                </a:lnTo>
                <a:lnTo>
                  <a:pt x="1113" y="2094"/>
                </a:lnTo>
                <a:lnTo>
                  <a:pt x="1225" y="2086"/>
                </a:lnTo>
                <a:lnTo>
                  <a:pt x="1559" y="1749"/>
                </a:lnTo>
                <a:lnTo>
                  <a:pt x="2139" y="1749"/>
                </a:lnTo>
                <a:lnTo>
                  <a:pt x="2332" y="1556"/>
                </a:lnTo>
                <a:lnTo>
                  <a:pt x="2402" y="1559"/>
                </a:lnTo>
                <a:lnTo>
                  <a:pt x="2705" y="1256"/>
                </a:lnTo>
                <a:lnTo>
                  <a:pt x="2951" y="1245"/>
                </a:lnTo>
                <a:lnTo>
                  <a:pt x="3277" y="919"/>
                </a:lnTo>
                <a:lnTo>
                  <a:pt x="3577" y="916"/>
                </a:lnTo>
                <a:lnTo>
                  <a:pt x="4489" y="7"/>
                </a:lnTo>
                <a:lnTo>
                  <a:pt x="44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3" name="Freeform 679"/>
          <p:cNvSpPr>
            <a:spLocks/>
          </p:cNvSpPr>
          <p:nvPr/>
        </p:nvSpPr>
        <p:spPr bwMode="auto">
          <a:xfrm>
            <a:off x="10786293" y="2366967"/>
            <a:ext cx="7126290" cy="6964375"/>
          </a:xfrm>
          <a:custGeom>
            <a:avLst/>
            <a:gdLst>
              <a:gd name="T0" fmla="*/ 4481 w 4489"/>
              <a:gd name="T1" fmla="*/ 0 h 4387"/>
              <a:gd name="T2" fmla="*/ 3572 w 4489"/>
              <a:gd name="T3" fmla="*/ 906 h 4387"/>
              <a:gd name="T4" fmla="*/ 3274 w 4489"/>
              <a:gd name="T5" fmla="*/ 908 h 4387"/>
              <a:gd name="T6" fmla="*/ 2948 w 4489"/>
              <a:gd name="T7" fmla="*/ 1235 h 4387"/>
              <a:gd name="T8" fmla="*/ 2700 w 4489"/>
              <a:gd name="T9" fmla="*/ 1245 h 4387"/>
              <a:gd name="T10" fmla="*/ 2397 w 4489"/>
              <a:gd name="T11" fmla="*/ 1548 h 4387"/>
              <a:gd name="T12" fmla="*/ 2327 w 4489"/>
              <a:gd name="T13" fmla="*/ 1546 h 4387"/>
              <a:gd name="T14" fmla="*/ 2133 w 4489"/>
              <a:gd name="T15" fmla="*/ 1739 h 4387"/>
              <a:gd name="T16" fmla="*/ 1556 w 4489"/>
              <a:gd name="T17" fmla="*/ 1739 h 4387"/>
              <a:gd name="T18" fmla="*/ 1220 w 4489"/>
              <a:gd name="T19" fmla="*/ 2076 h 4387"/>
              <a:gd name="T20" fmla="*/ 1110 w 4489"/>
              <a:gd name="T21" fmla="*/ 2084 h 4387"/>
              <a:gd name="T22" fmla="*/ 533 w 4489"/>
              <a:gd name="T23" fmla="*/ 2658 h 4387"/>
              <a:gd name="T24" fmla="*/ 538 w 4489"/>
              <a:gd name="T25" fmla="*/ 2865 h 4387"/>
              <a:gd name="T26" fmla="*/ 0 w 4489"/>
              <a:gd name="T27" fmla="*/ 3402 h 4387"/>
              <a:gd name="T28" fmla="*/ 0 w 4489"/>
              <a:gd name="T29" fmla="*/ 4387 h 4387"/>
              <a:gd name="T30" fmla="*/ 11 w 4489"/>
              <a:gd name="T31" fmla="*/ 4387 h 4387"/>
              <a:gd name="T32" fmla="*/ 11 w 4489"/>
              <a:gd name="T33" fmla="*/ 3405 h 4387"/>
              <a:gd name="T34" fmla="*/ 549 w 4489"/>
              <a:gd name="T35" fmla="*/ 2867 h 4387"/>
              <a:gd name="T36" fmla="*/ 543 w 4489"/>
              <a:gd name="T37" fmla="*/ 2663 h 4387"/>
              <a:gd name="T38" fmla="*/ 1113 w 4489"/>
              <a:gd name="T39" fmla="*/ 2094 h 4387"/>
              <a:gd name="T40" fmla="*/ 1225 w 4489"/>
              <a:gd name="T41" fmla="*/ 2086 h 4387"/>
              <a:gd name="T42" fmla="*/ 1559 w 4489"/>
              <a:gd name="T43" fmla="*/ 1749 h 4387"/>
              <a:gd name="T44" fmla="*/ 2139 w 4489"/>
              <a:gd name="T45" fmla="*/ 1749 h 4387"/>
              <a:gd name="T46" fmla="*/ 2332 w 4489"/>
              <a:gd name="T47" fmla="*/ 1556 h 4387"/>
              <a:gd name="T48" fmla="*/ 2402 w 4489"/>
              <a:gd name="T49" fmla="*/ 1559 h 4387"/>
              <a:gd name="T50" fmla="*/ 2705 w 4489"/>
              <a:gd name="T51" fmla="*/ 1256 h 4387"/>
              <a:gd name="T52" fmla="*/ 2951 w 4489"/>
              <a:gd name="T53" fmla="*/ 1245 h 4387"/>
              <a:gd name="T54" fmla="*/ 3277 w 4489"/>
              <a:gd name="T55" fmla="*/ 919 h 4387"/>
              <a:gd name="T56" fmla="*/ 3577 w 4489"/>
              <a:gd name="T57" fmla="*/ 916 h 4387"/>
              <a:gd name="T58" fmla="*/ 4489 w 4489"/>
              <a:gd name="T59" fmla="*/ 7 h 4387"/>
              <a:gd name="T60" fmla="*/ 4481 w 4489"/>
              <a:gd name="T61" fmla="*/ 0 h 4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9" h="4387">
                <a:moveTo>
                  <a:pt x="4481" y="0"/>
                </a:moveTo>
                <a:lnTo>
                  <a:pt x="3572" y="906"/>
                </a:lnTo>
                <a:lnTo>
                  <a:pt x="3274" y="908"/>
                </a:lnTo>
                <a:lnTo>
                  <a:pt x="2948" y="1235"/>
                </a:lnTo>
                <a:lnTo>
                  <a:pt x="2700" y="1245"/>
                </a:lnTo>
                <a:lnTo>
                  <a:pt x="2397" y="1548"/>
                </a:lnTo>
                <a:lnTo>
                  <a:pt x="2327" y="1546"/>
                </a:lnTo>
                <a:lnTo>
                  <a:pt x="2133" y="1739"/>
                </a:lnTo>
                <a:lnTo>
                  <a:pt x="1556" y="1739"/>
                </a:lnTo>
                <a:lnTo>
                  <a:pt x="1220" y="2076"/>
                </a:lnTo>
                <a:lnTo>
                  <a:pt x="1110" y="2084"/>
                </a:lnTo>
                <a:lnTo>
                  <a:pt x="533" y="2658"/>
                </a:lnTo>
                <a:lnTo>
                  <a:pt x="538" y="2865"/>
                </a:lnTo>
                <a:lnTo>
                  <a:pt x="0" y="3402"/>
                </a:lnTo>
                <a:lnTo>
                  <a:pt x="0" y="4387"/>
                </a:lnTo>
                <a:lnTo>
                  <a:pt x="11" y="4387"/>
                </a:lnTo>
                <a:lnTo>
                  <a:pt x="11" y="3405"/>
                </a:lnTo>
                <a:lnTo>
                  <a:pt x="549" y="2867"/>
                </a:lnTo>
                <a:lnTo>
                  <a:pt x="543" y="2663"/>
                </a:lnTo>
                <a:lnTo>
                  <a:pt x="1113" y="2094"/>
                </a:lnTo>
                <a:lnTo>
                  <a:pt x="1225" y="2086"/>
                </a:lnTo>
                <a:lnTo>
                  <a:pt x="1559" y="1749"/>
                </a:lnTo>
                <a:lnTo>
                  <a:pt x="2139" y="1749"/>
                </a:lnTo>
                <a:lnTo>
                  <a:pt x="2332" y="1556"/>
                </a:lnTo>
                <a:lnTo>
                  <a:pt x="2402" y="1559"/>
                </a:lnTo>
                <a:lnTo>
                  <a:pt x="2705" y="1256"/>
                </a:lnTo>
                <a:lnTo>
                  <a:pt x="2951" y="1245"/>
                </a:lnTo>
                <a:lnTo>
                  <a:pt x="3277" y="919"/>
                </a:lnTo>
                <a:lnTo>
                  <a:pt x="3577" y="916"/>
                </a:lnTo>
                <a:lnTo>
                  <a:pt x="4489" y="7"/>
                </a:lnTo>
                <a:lnTo>
                  <a:pt x="448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4" name="Freeform 680"/>
          <p:cNvSpPr>
            <a:spLocks/>
          </p:cNvSpPr>
          <p:nvPr/>
        </p:nvSpPr>
        <p:spPr bwMode="auto">
          <a:xfrm>
            <a:off x="10902180" y="2482855"/>
            <a:ext cx="7126290" cy="6981838"/>
          </a:xfrm>
          <a:custGeom>
            <a:avLst/>
            <a:gdLst>
              <a:gd name="T0" fmla="*/ 4481 w 4489"/>
              <a:gd name="T1" fmla="*/ 0 h 4398"/>
              <a:gd name="T2" fmla="*/ 3536 w 4489"/>
              <a:gd name="T3" fmla="*/ 945 h 4398"/>
              <a:gd name="T4" fmla="*/ 3238 w 4489"/>
              <a:gd name="T5" fmla="*/ 948 h 4398"/>
              <a:gd name="T6" fmla="*/ 2912 w 4489"/>
              <a:gd name="T7" fmla="*/ 1274 h 4398"/>
              <a:gd name="T8" fmla="*/ 2658 w 4489"/>
              <a:gd name="T9" fmla="*/ 1274 h 4398"/>
              <a:gd name="T10" fmla="*/ 2353 w 4489"/>
              <a:gd name="T11" fmla="*/ 1580 h 4398"/>
              <a:gd name="T12" fmla="*/ 2282 w 4489"/>
              <a:gd name="T13" fmla="*/ 1577 h 4398"/>
              <a:gd name="T14" fmla="*/ 2089 w 4489"/>
              <a:gd name="T15" fmla="*/ 1770 h 4398"/>
              <a:gd name="T16" fmla="*/ 1520 w 4489"/>
              <a:gd name="T17" fmla="*/ 1778 h 4398"/>
              <a:gd name="T18" fmla="*/ 1183 w 4489"/>
              <a:gd name="T19" fmla="*/ 2113 h 4398"/>
              <a:gd name="T20" fmla="*/ 1066 w 4489"/>
              <a:gd name="T21" fmla="*/ 2115 h 4398"/>
              <a:gd name="T22" fmla="*/ 523 w 4489"/>
              <a:gd name="T23" fmla="*/ 2658 h 4398"/>
              <a:gd name="T24" fmla="*/ 528 w 4489"/>
              <a:gd name="T25" fmla="*/ 2872 h 4398"/>
              <a:gd name="T26" fmla="*/ 0 w 4489"/>
              <a:gd name="T27" fmla="*/ 3403 h 4398"/>
              <a:gd name="T28" fmla="*/ 0 w 4489"/>
              <a:gd name="T29" fmla="*/ 4398 h 4398"/>
              <a:gd name="T30" fmla="*/ 11 w 4489"/>
              <a:gd name="T31" fmla="*/ 4398 h 4398"/>
              <a:gd name="T32" fmla="*/ 11 w 4489"/>
              <a:gd name="T33" fmla="*/ 3408 h 4398"/>
              <a:gd name="T34" fmla="*/ 538 w 4489"/>
              <a:gd name="T35" fmla="*/ 2878 h 4398"/>
              <a:gd name="T36" fmla="*/ 533 w 4489"/>
              <a:gd name="T37" fmla="*/ 2661 h 4398"/>
              <a:gd name="T38" fmla="*/ 1071 w 4489"/>
              <a:gd name="T39" fmla="*/ 2126 h 4398"/>
              <a:gd name="T40" fmla="*/ 1188 w 4489"/>
              <a:gd name="T41" fmla="*/ 2123 h 4398"/>
              <a:gd name="T42" fmla="*/ 1523 w 4489"/>
              <a:gd name="T43" fmla="*/ 1789 h 4398"/>
              <a:gd name="T44" fmla="*/ 2094 w 4489"/>
              <a:gd name="T45" fmla="*/ 1781 h 4398"/>
              <a:gd name="T46" fmla="*/ 2288 w 4489"/>
              <a:gd name="T47" fmla="*/ 1588 h 4398"/>
              <a:gd name="T48" fmla="*/ 2358 w 4489"/>
              <a:gd name="T49" fmla="*/ 1590 h 4398"/>
              <a:gd name="T50" fmla="*/ 2661 w 4489"/>
              <a:gd name="T51" fmla="*/ 1285 h 4398"/>
              <a:gd name="T52" fmla="*/ 2914 w 4489"/>
              <a:gd name="T53" fmla="*/ 1285 h 4398"/>
              <a:gd name="T54" fmla="*/ 3241 w 4489"/>
              <a:gd name="T55" fmla="*/ 958 h 4398"/>
              <a:gd name="T56" fmla="*/ 3541 w 4489"/>
              <a:gd name="T57" fmla="*/ 956 h 4398"/>
              <a:gd name="T58" fmla="*/ 4489 w 4489"/>
              <a:gd name="T59" fmla="*/ 8 h 4398"/>
              <a:gd name="T60" fmla="*/ 4481 w 4489"/>
              <a:gd name="T61" fmla="*/ 0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9" h="4398">
                <a:moveTo>
                  <a:pt x="4481" y="0"/>
                </a:moveTo>
                <a:lnTo>
                  <a:pt x="3536" y="945"/>
                </a:lnTo>
                <a:lnTo>
                  <a:pt x="3238" y="948"/>
                </a:lnTo>
                <a:lnTo>
                  <a:pt x="2912" y="1274"/>
                </a:lnTo>
                <a:lnTo>
                  <a:pt x="2658" y="1274"/>
                </a:lnTo>
                <a:lnTo>
                  <a:pt x="2353" y="1580"/>
                </a:lnTo>
                <a:lnTo>
                  <a:pt x="2282" y="1577"/>
                </a:lnTo>
                <a:lnTo>
                  <a:pt x="2089" y="1770"/>
                </a:lnTo>
                <a:lnTo>
                  <a:pt x="1520" y="1778"/>
                </a:lnTo>
                <a:lnTo>
                  <a:pt x="1183" y="2113"/>
                </a:lnTo>
                <a:lnTo>
                  <a:pt x="1066" y="2115"/>
                </a:lnTo>
                <a:lnTo>
                  <a:pt x="523" y="2658"/>
                </a:lnTo>
                <a:lnTo>
                  <a:pt x="528" y="2872"/>
                </a:lnTo>
                <a:lnTo>
                  <a:pt x="0" y="3403"/>
                </a:lnTo>
                <a:lnTo>
                  <a:pt x="0" y="4398"/>
                </a:lnTo>
                <a:lnTo>
                  <a:pt x="11" y="4398"/>
                </a:lnTo>
                <a:lnTo>
                  <a:pt x="11" y="3408"/>
                </a:lnTo>
                <a:lnTo>
                  <a:pt x="538" y="2878"/>
                </a:lnTo>
                <a:lnTo>
                  <a:pt x="533" y="2661"/>
                </a:lnTo>
                <a:lnTo>
                  <a:pt x="1071" y="2126"/>
                </a:lnTo>
                <a:lnTo>
                  <a:pt x="1188" y="2123"/>
                </a:lnTo>
                <a:lnTo>
                  <a:pt x="1523" y="1789"/>
                </a:lnTo>
                <a:lnTo>
                  <a:pt x="2094" y="1781"/>
                </a:lnTo>
                <a:lnTo>
                  <a:pt x="2288" y="1588"/>
                </a:lnTo>
                <a:lnTo>
                  <a:pt x="2358" y="1590"/>
                </a:lnTo>
                <a:lnTo>
                  <a:pt x="2661" y="1285"/>
                </a:lnTo>
                <a:lnTo>
                  <a:pt x="2914" y="1285"/>
                </a:lnTo>
                <a:lnTo>
                  <a:pt x="3241" y="958"/>
                </a:lnTo>
                <a:lnTo>
                  <a:pt x="3541" y="956"/>
                </a:lnTo>
                <a:lnTo>
                  <a:pt x="4489" y="8"/>
                </a:lnTo>
                <a:lnTo>
                  <a:pt x="44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5" name="Freeform 681"/>
          <p:cNvSpPr>
            <a:spLocks/>
          </p:cNvSpPr>
          <p:nvPr/>
        </p:nvSpPr>
        <p:spPr bwMode="auto">
          <a:xfrm>
            <a:off x="10902180" y="2482855"/>
            <a:ext cx="7126290" cy="6981838"/>
          </a:xfrm>
          <a:custGeom>
            <a:avLst/>
            <a:gdLst>
              <a:gd name="T0" fmla="*/ 4481 w 4489"/>
              <a:gd name="T1" fmla="*/ 0 h 4398"/>
              <a:gd name="T2" fmla="*/ 3536 w 4489"/>
              <a:gd name="T3" fmla="*/ 945 h 4398"/>
              <a:gd name="T4" fmla="*/ 3238 w 4489"/>
              <a:gd name="T5" fmla="*/ 948 h 4398"/>
              <a:gd name="T6" fmla="*/ 2912 w 4489"/>
              <a:gd name="T7" fmla="*/ 1274 h 4398"/>
              <a:gd name="T8" fmla="*/ 2658 w 4489"/>
              <a:gd name="T9" fmla="*/ 1274 h 4398"/>
              <a:gd name="T10" fmla="*/ 2353 w 4489"/>
              <a:gd name="T11" fmla="*/ 1580 h 4398"/>
              <a:gd name="T12" fmla="*/ 2282 w 4489"/>
              <a:gd name="T13" fmla="*/ 1577 h 4398"/>
              <a:gd name="T14" fmla="*/ 2089 w 4489"/>
              <a:gd name="T15" fmla="*/ 1770 h 4398"/>
              <a:gd name="T16" fmla="*/ 1520 w 4489"/>
              <a:gd name="T17" fmla="*/ 1778 h 4398"/>
              <a:gd name="T18" fmla="*/ 1183 w 4489"/>
              <a:gd name="T19" fmla="*/ 2113 h 4398"/>
              <a:gd name="T20" fmla="*/ 1066 w 4489"/>
              <a:gd name="T21" fmla="*/ 2115 h 4398"/>
              <a:gd name="T22" fmla="*/ 523 w 4489"/>
              <a:gd name="T23" fmla="*/ 2658 h 4398"/>
              <a:gd name="T24" fmla="*/ 528 w 4489"/>
              <a:gd name="T25" fmla="*/ 2872 h 4398"/>
              <a:gd name="T26" fmla="*/ 0 w 4489"/>
              <a:gd name="T27" fmla="*/ 3403 h 4398"/>
              <a:gd name="T28" fmla="*/ 0 w 4489"/>
              <a:gd name="T29" fmla="*/ 4398 h 4398"/>
              <a:gd name="T30" fmla="*/ 11 w 4489"/>
              <a:gd name="T31" fmla="*/ 4398 h 4398"/>
              <a:gd name="T32" fmla="*/ 11 w 4489"/>
              <a:gd name="T33" fmla="*/ 3408 h 4398"/>
              <a:gd name="T34" fmla="*/ 538 w 4489"/>
              <a:gd name="T35" fmla="*/ 2878 h 4398"/>
              <a:gd name="T36" fmla="*/ 533 w 4489"/>
              <a:gd name="T37" fmla="*/ 2661 h 4398"/>
              <a:gd name="T38" fmla="*/ 1071 w 4489"/>
              <a:gd name="T39" fmla="*/ 2126 h 4398"/>
              <a:gd name="T40" fmla="*/ 1188 w 4489"/>
              <a:gd name="T41" fmla="*/ 2123 h 4398"/>
              <a:gd name="T42" fmla="*/ 1523 w 4489"/>
              <a:gd name="T43" fmla="*/ 1789 h 4398"/>
              <a:gd name="T44" fmla="*/ 2094 w 4489"/>
              <a:gd name="T45" fmla="*/ 1781 h 4398"/>
              <a:gd name="T46" fmla="*/ 2288 w 4489"/>
              <a:gd name="T47" fmla="*/ 1588 h 4398"/>
              <a:gd name="T48" fmla="*/ 2358 w 4489"/>
              <a:gd name="T49" fmla="*/ 1590 h 4398"/>
              <a:gd name="T50" fmla="*/ 2661 w 4489"/>
              <a:gd name="T51" fmla="*/ 1285 h 4398"/>
              <a:gd name="T52" fmla="*/ 2914 w 4489"/>
              <a:gd name="T53" fmla="*/ 1285 h 4398"/>
              <a:gd name="T54" fmla="*/ 3241 w 4489"/>
              <a:gd name="T55" fmla="*/ 958 h 4398"/>
              <a:gd name="T56" fmla="*/ 3541 w 4489"/>
              <a:gd name="T57" fmla="*/ 956 h 4398"/>
              <a:gd name="T58" fmla="*/ 4489 w 4489"/>
              <a:gd name="T59" fmla="*/ 8 h 4398"/>
              <a:gd name="T60" fmla="*/ 4481 w 4489"/>
              <a:gd name="T61" fmla="*/ 0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9" h="4398">
                <a:moveTo>
                  <a:pt x="4481" y="0"/>
                </a:moveTo>
                <a:lnTo>
                  <a:pt x="3536" y="945"/>
                </a:lnTo>
                <a:lnTo>
                  <a:pt x="3238" y="948"/>
                </a:lnTo>
                <a:lnTo>
                  <a:pt x="2912" y="1274"/>
                </a:lnTo>
                <a:lnTo>
                  <a:pt x="2658" y="1274"/>
                </a:lnTo>
                <a:lnTo>
                  <a:pt x="2353" y="1580"/>
                </a:lnTo>
                <a:lnTo>
                  <a:pt x="2282" y="1577"/>
                </a:lnTo>
                <a:lnTo>
                  <a:pt x="2089" y="1770"/>
                </a:lnTo>
                <a:lnTo>
                  <a:pt x="1520" y="1778"/>
                </a:lnTo>
                <a:lnTo>
                  <a:pt x="1183" y="2113"/>
                </a:lnTo>
                <a:lnTo>
                  <a:pt x="1066" y="2115"/>
                </a:lnTo>
                <a:lnTo>
                  <a:pt x="523" y="2658"/>
                </a:lnTo>
                <a:lnTo>
                  <a:pt x="528" y="2872"/>
                </a:lnTo>
                <a:lnTo>
                  <a:pt x="0" y="3403"/>
                </a:lnTo>
                <a:lnTo>
                  <a:pt x="0" y="4398"/>
                </a:lnTo>
                <a:lnTo>
                  <a:pt x="11" y="4398"/>
                </a:lnTo>
                <a:lnTo>
                  <a:pt x="11" y="3408"/>
                </a:lnTo>
                <a:lnTo>
                  <a:pt x="538" y="2878"/>
                </a:lnTo>
                <a:lnTo>
                  <a:pt x="533" y="2661"/>
                </a:lnTo>
                <a:lnTo>
                  <a:pt x="1071" y="2126"/>
                </a:lnTo>
                <a:lnTo>
                  <a:pt x="1188" y="2123"/>
                </a:lnTo>
                <a:lnTo>
                  <a:pt x="1523" y="1789"/>
                </a:lnTo>
                <a:lnTo>
                  <a:pt x="2094" y="1781"/>
                </a:lnTo>
                <a:lnTo>
                  <a:pt x="2288" y="1588"/>
                </a:lnTo>
                <a:lnTo>
                  <a:pt x="2358" y="1590"/>
                </a:lnTo>
                <a:lnTo>
                  <a:pt x="2661" y="1285"/>
                </a:lnTo>
                <a:lnTo>
                  <a:pt x="2914" y="1285"/>
                </a:lnTo>
                <a:lnTo>
                  <a:pt x="3241" y="958"/>
                </a:lnTo>
                <a:lnTo>
                  <a:pt x="3541" y="956"/>
                </a:lnTo>
                <a:lnTo>
                  <a:pt x="4489" y="8"/>
                </a:lnTo>
                <a:lnTo>
                  <a:pt x="448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" name="Freeform 682"/>
          <p:cNvSpPr>
            <a:spLocks/>
          </p:cNvSpPr>
          <p:nvPr/>
        </p:nvSpPr>
        <p:spPr bwMode="auto">
          <a:xfrm>
            <a:off x="10952980" y="2527305"/>
            <a:ext cx="7116765" cy="6837375"/>
          </a:xfrm>
          <a:custGeom>
            <a:avLst/>
            <a:gdLst>
              <a:gd name="T0" fmla="*/ 4475 w 4483"/>
              <a:gd name="T1" fmla="*/ 0 h 4307"/>
              <a:gd name="T2" fmla="*/ 4475 w 4483"/>
              <a:gd name="T3" fmla="*/ 0 h 4307"/>
              <a:gd name="T4" fmla="*/ 3514 w 4483"/>
              <a:gd name="T5" fmla="*/ 964 h 4307"/>
              <a:gd name="T6" fmla="*/ 3216 w 4483"/>
              <a:gd name="T7" fmla="*/ 967 h 4307"/>
              <a:gd name="T8" fmla="*/ 2890 w 4483"/>
              <a:gd name="T9" fmla="*/ 1293 h 4307"/>
              <a:gd name="T10" fmla="*/ 2637 w 4483"/>
              <a:gd name="T11" fmla="*/ 1296 h 4307"/>
              <a:gd name="T12" fmla="*/ 2331 w 4483"/>
              <a:gd name="T13" fmla="*/ 1599 h 4307"/>
              <a:gd name="T14" fmla="*/ 2269 w 4483"/>
              <a:gd name="T15" fmla="*/ 1604 h 4307"/>
              <a:gd name="T16" fmla="*/ 2075 w 4483"/>
              <a:gd name="T17" fmla="*/ 1797 h 4307"/>
              <a:gd name="T18" fmla="*/ 1498 w 4483"/>
              <a:gd name="T19" fmla="*/ 1800 h 4307"/>
              <a:gd name="T20" fmla="*/ 1162 w 4483"/>
              <a:gd name="T21" fmla="*/ 2134 h 4307"/>
              <a:gd name="T22" fmla="*/ 1052 w 4483"/>
              <a:gd name="T23" fmla="*/ 2142 h 4307"/>
              <a:gd name="T24" fmla="*/ 524 w 4483"/>
              <a:gd name="T25" fmla="*/ 2670 h 4307"/>
              <a:gd name="T26" fmla="*/ 527 w 4483"/>
              <a:gd name="T27" fmla="*/ 2886 h 4307"/>
              <a:gd name="T28" fmla="*/ 0 w 4483"/>
              <a:gd name="T29" fmla="*/ 3411 h 4307"/>
              <a:gd name="T30" fmla="*/ 0 w 4483"/>
              <a:gd name="T31" fmla="*/ 4307 h 4307"/>
              <a:gd name="T32" fmla="*/ 10 w 4483"/>
              <a:gd name="T33" fmla="*/ 4307 h 4307"/>
              <a:gd name="T34" fmla="*/ 10 w 4483"/>
              <a:gd name="T35" fmla="*/ 3416 h 4307"/>
              <a:gd name="T36" fmla="*/ 538 w 4483"/>
              <a:gd name="T37" fmla="*/ 2891 h 4307"/>
              <a:gd name="T38" fmla="*/ 535 w 4483"/>
              <a:gd name="T39" fmla="*/ 2675 h 4307"/>
              <a:gd name="T40" fmla="*/ 1057 w 4483"/>
              <a:gd name="T41" fmla="*/ 2152 h 4307"/>
              <a:gd name="T42" fmla="*/ 1167 w 4483"/>
              <a:gd name="T43" fmla="*/ 2145 h 4307"/>
              <a:gd name="T44" fmla="*/ 1501 w 4483"/>
              <a:gd name="T45" fmla="*/ 1810 h 4307"/>
              <a:gd name="T46" fmla="*/ 2081 w 4483"/>
              <a:gd name="T47" fmla="*/ 1808 h 4307"/>
              <a:gd name="T48" fmla="*/ 2274 w 4483"/>
              <a:gd name="T49" fmla="*/ 1614 h 4307"/>
              <a:gd name="T50" fmla="*/ 2337 w 4483"/>
              <a:gd name="T51" fmla="*/ 1609 h 4307"/>
              <a:gd name="T52" fmla="*/ 2639 w 4483"/>
              <a:gd name="T53" fmla="*/ 1306 h 4307"/>
              <a:gd name="T54" fmla="*/ 2893 w 4483"/>
              <a:gd name="T55" fmla="*/ 1304 h 4307"/>
              <a:gd name="T56" fmla="*/ 3219 w 4483"/>
              <a:gd name="T57" fmla="*/ 977 h 4307"/>
              <a:gd name="T58" fmla="*/ 3517 w 4483"/>
              <a:gd name="T59" fmla="*/ 975 h 4307"/>
              <a:gd name="T60" fmla="*/ 4483 w 4483"/>
              <a:gd name="T61" fmla="*/ 8 h 4307"/>
              <a:gd name="T62" fmla="*/ 4475 w 4483"/>
              <a:gd name="T63" fmla="*/ 0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83" h="4307">
                <a:moveTo>
                  <a:pt x="4475" y="0"/>
                </a:moveTo>
                <a:lnTo>
                  <a:pt x="4475" y="0"/>
                </a:lnTo>
                <a:lnTo>
                  <a:pt x="3514" y="964"/>
                </a:lnTo>
                <a:lnTo>
                  <a:pt x="3216" y="967"/>
                </a:lnTo>
                <a:lnTo>
                  <a:pt x="2890" y="1293"/>
                </a:lnTo>
                <a:lnTo>
                  <a:pt x="2637" y="1296"/>
                </a:lnTo>
                <a:lnTo>
                  <a:pt x="2331" y="1599"/>
                </a:lnTo>
                <a:lnTo>
                  <a:pt x="2269" y="1604"/>
                </a:lnTo>
                <a:lnTo>
                  <a:pt x="2075" y="1797"/>
                </a:lnTo>
                <a:lnTo>
                  <a:pt x="1498" y="1800"/>
                </a:lnTo>
                <a:lnTo>
                  <a:pt x="1162" y="2134"/>
                </a:lnTo>
                <a:lnTo>
                  <a:pt x="1052" y="2142"/>
                </a:lnTo>
                <a:lnTo>
                  <a:pt x="524" y="2670"/>
                </a:lnTo>
                <a:lnTo>
                  <a:pt x="527" y="2886"/>
                </a:lnTo>
                <a:lnTo>
                  <a:pt x="0" y="3411"/>
                </a:lnTo>
                <a:lnTo>
                  <a:pt x="0" y="4307"/>
                </a:lnTo>
                <a:lnTo>
                  <a:pt x="10" y="4307"/>
                </a:lnTo>
                <a:lnTo>
                  <a:pt x="10" y="3416"/>
                </a:lnTo>
                <a:lnTo>
                  <a:pt x="538" y="2891"/>
                </a:lnTo>
                <a:lnTo>
                  <a:pt x="535" y="2675"/>
                </a:lnTo>
                <a:lnTo>
                  <a:pt x="1057" y="2152"/>
                </a:lnTo>
                <a:lnTo>
                  <a:pt x="1167" y="2145"/>
                </a:lnTo>
                <a:lnTo>
                  <a:pt x="1501" y="1810"/>
                </a:lnTo>
                <a:lnTo>
                  <a:pt x="2081" y="1808"/>
                </a:lnTo>
                <a:lnTo>
                  <a:pt x="2274" y="1614"/>
                </a:lnTo>
                <a:lnTo>
                  <a:pt x="2337" y="1609"/>
                </a:lnTo>
                <a:lnTo>
                  <a:pt x="2639" y="1306"/>
                </a:lnTo>
                <a:lnTo>
                  <a:pt x="2893" y="1304"/>
                </a:lnTo>
                <a:lnTo>
                  <a:pt x="3219" y="977"/>
                </a:lnTo>
                <a:lnTo>
                  <a:pt x="3517" y="975"/>
                </a:lnTo>
                <a:lnTo>
                  <a:pt x="4483" y="8"/>
                </a:lnTo>
                <a:lnTo>
                  <a:pt x="44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7" name="Freeform 683"/>
          <p:cNvSpPr>
            <a:spLocks/>
          </p:cNvSpPr>
          <p:nvPr/>
        </p:nvSpPr>
        <p:spPr bwMode="auto">
          <a:xfrm>
            <a:off x="10952980" y="2527305"/>
            <a:ext cx="7116765" cy="6837375"/>
          </a:xfrm>
          <a:custGeom>
            <a:avLst/>
            <a:gdLst>
              <a:gd name="T0" fmla="*/ 4475 w 4483"/>
              <a:gd name="T1" fmla="*/ 0 h 4307"/>
              <a:gd name="T2" fmla="*/ 4475 w 4483"/>
              <a:gd name="T3" fmla="*/ 0 h 4307"/>
              <a:gd name="T4" fmla="*/ 3514 w 4483"/>
              <a:gd name="T5" fmla="*/ 964 h 4307"/>
              <a:gd name="T6" fmla="*/ 3216 w 4483"/>
              <a:gd name="T7" fmla="*/ 967 h 4307"/>
              <a:gd name="T8" fmla="*/ 2890 w 4483"/>
              <a:gd name="T9" fmla="*/ 1293 h 4307"/>
              <a:gd name="T10" fmla="*/ 2637 w 4483"/>
              <a:gd name="T11" fmla="*/ 1296 h 4307"/>
              <a:gd name="T12" fmla="*/ 2331 w 4483"/>
              <a:gd name="T13" fmla="*/ 1599 h 4307"/>
              <a:gd name="T14" fmla="*/ 2269 w 4483"/>
              <a:gd name="T15" fmla="*/ 1604 h 4307"/>
              <a:gd name="T16" fmla="*/ 2075 w 4483"/>
              <a:gd name="T17" fmla="*/ 1797 h 4307"/>
              <a:gd name="T18" fmla="*/ 1498 w 4483"/>
              <a:gd name="T19" fmla="*/ 1800 h 4307"/>
              <a:gd name="T20" fmla="*/ 1162 w 4483"/>
              <a:gd name="T21" fmla="*/ 2134 h 4307"/>
              <a:gd name="T22" fmla="*/ 1052 w 4483"/>
              <a:gd name="T23" fmla="*/ 2142 h 4307"/>
              <a:gd name="T24" fmla="*/ 524 w 4483"/>
              <a:gd name="T25" fmla="*/ 2670 h 4307"/>
              <a:gd name="T26" fmla="*/ 527 w 4483"/>
              <a:gd name="T27" fmla="*/ 2886 h 4307"/>
              <a:gd name="T28" fmla="*/ 0 w 4483"/>
              <a:gd name="T29" fmla="*/ 3411 h 4307"/>
              <a:gd name="T30" fmla="*/ 0 w 4483"/>
              <a:gd name="T31" fmla="*/ 4307 h 4307"/>
              <a:gd name="T32" fmla="*/ 10 w 4483"/>
              <a:gd name="T33" fmla="*/ 4307 h 4307"/>
              <a:gd name="T34" fmla="*/ 10 w 4483"/>
              <a:gd name="T35" fmla="*/ 3416 h 4307"/>
              <a:gd name="T36" fmla="*/ 538 w 4483"/>
              <a:gd name="T37" fmla="*/ 2891 h 4307"/>
              <a:gd name="T38" fmla="*/ 535 w 4483"/>
              <a:gd name="T39" fmla="*/ 2675 h 4307"/>
              <a:gd name="T40" fmla="*/ 1057 w 4483"/>
              <a:gd name="T41" fmla="*/ 2152 h 4307"/>
              <a:gd name="T42" fmla="*/ 1167 w 4483"/>
              <a:gd name="T43" fmla="*/ 2145 h 4307"/>
              <a:gd name="T44" fmla="*/ 1501 w 4483"/>
              <a:gd name="T45" fmla="*/ 1810 h 4307"/>
              <a:gd name="T46" fmla="*/ 2081 w 4483"/>
              <a:gd name="T47" fmla="*/ 1808 h 4307"/>
              <a:gd name="T48" fmla="*/ 2274 w 4483"/>
              <a:gd name="T49" fmla="*/ 1614 h 4307"/>
              <a:gd name="T50" fmla="*/ 2337 w 4483"/>
              <a:gd name="T51" fmla="*/ 1609 h 4307"/>
              <a:gd name="T52" fmla="*/ 2639 w 4483"/>
              <a:gd name="T53" fmla="*/ 1306 h 4307"/>
              <a:gd name="T54" fmla="*/ 2893 w 4483"/>
              <a:gd name="T55" fmla="*/ 1304 h 4307"/>
              <a:gd name="T56" fmla="*/ 3219 w 4483"/>
              <a:gd name="T57" fmla="*/ 977 h 4307"/>
              <a:gd name="T58" fmla="*/ 3517 w 4483"/>
              <a:gd name="T59" fmla="*/ 975 h 4307"/>
              <a:gd name="T60" fmla="*/ 4483 w 4483"/>
              <a:gd name="T61" fmla="*/ 8 h 4307"/>
              <a:gd name="T62" fmla="*/ 4475 w 4483"/>
              <a:gd name="T63" fmla="*/ 0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83" h="4307">
                <a:moveTo>
                  <a:pt x="4475" y="0"/>
                </a:moveTo>
                <a:lnTo>
                  <a:pt x="4475" y="0"/>
                </a:lnTo>
                <a:lnTo>
                  <a:pt x="3514" y="964"/>
                </a:lnTo>
                <a:lnTo>
                  <a:pt x="3216" y="967"/>
                </a:lnTo>
                <a:lnTo>
                  <a:pt x="2890" y="1293"/>
                </a:lnTo>
                <a:lnTo>
                  <a:pt x="2637" y="1296"/>
                </a:lnTo>
                <a:lnTo>
                  <a:pt x="2331" y="1599"/>
                </a:lnTo>
                <a:lnTo>
                  <a:pt x="2269" y="1604"/>
                </a:lnTo>
                <a:lnTo>
                  <a:pt x="2075" y="1797"/>
                </a:lnTo>
                <a:lnTo>
                  <a:pt x="1498" y="1800"/>
                </a:lnTo>
                <a:lnTo>
                  <a:pt x="1162" y="2134"/>
                </a:lnTo>
                <a:lnTo>
                  <a:pt x="1052" y="2142"/>
                </a:lnTo>
                <a:lnTo>
                  <a:pt x="524" y="2670"/>
                </a:lnTo>
                <a:lnTo>
                  <a:pt x="527" y="2886"/>
                </a:lnTo>
                <a:lnTo>
                  <a:pt x="0" y="3411"/>
                </a:lnTo>
                <a:lnTo>
                  <a:pt x="0" y="4307"/>
                </a:lnTo>
                <a:lnTo>
                  <a:pt x="10" y="4307"/>
                </a:lnTo>
                <a:lnTo>
                  <a:pt x="10" y="3416"/>
                </a:lnTo>
                <a:lnTo>
                  <a:pt x="538" y="2891"/>
                </a:lnTo>
                <a:lnTo>
                  <a:pt x="535" y="2675"/>
                </a:lnTo>
                <a:lnTo>
                  <a:pt x="1057" y="2152"/>
                </a:lnTo>
                <a:lnTo>
                  <a:pt x="1167" y="2145"/>
                </a:lnTo>
                <a:lnTo>
                  <a:pt x="1501" y="1810"/>
                </a:lnTo>
                <a:lnTo>
                  <a:pt x="2081" y="1808"/>
                </a:lnTo>
                <a:lnTo>
                  <a:pt x="2274" y="1614"/>
                </a:lnTo>
                <a:lnTo>
                  <a:pt x="2337" y="1609"/>
                </a:lnTo>
                <a:lnTo>
                  <a:pt x="2639" y="1306"/>
                </a:lnTo>
                <a:lnTo>
                  <a:pt x="2893" y="1304"/>
                </a:lnTo>
                <a:lnTo>
                  <a:pt x="3219" y="977"/>
                </a:lnTo>
                <a:lnTo>
                  <a:pt x="3517" y="975"/>
                </a:lnTo>
                <a:lnTo>
                  <a:pt x="4483" y="8"/>
                </a:lnTo>
                <a:lnTo>
                  <a:pt x="447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8" name="Freeform 684"/>
          <p:cNvSpPr>
            <a:spLocks/>
          </p:cNvSpPr>
          <p:nvPr/>
        </p:nvSpPr>
        <p:spPr bwMode="auto">
          <a:xfrm>
            <a:off x="11018068" y="3074994"/>
            <a:ext cx="6745290" cy="6423037"/>
          </a:xfrm>
          <a:custGeom>
            <a:avLst/>
            <a:gdLst>
              <a:gd name="T0" fmla="*/ 4241 w 4249"/>
              <a:gd name="T1" fmla="*/ 0 h 4046"/>
              <a:gd name="T2" fmla="*/ 3468 w 4249"/>
              <a:gd name="T3" fmla="*/ 771 h 4046"/>
              <a:gd name="T4" fmla="*/ 3102 w 4249"/>
              <a:gd name="T5" fmla="*/ 768 h 4046"/>
              <a:gd name="T6" fmla="*/ 2867 w 4249"/>
              <a:gd name="T7" fmla="*/ 1003 h 4046"/>
              <a:gd name="T8" fmla="*/ 2614 w 4249"/>
              <a:gd name="T9" fmla="*/ 1006 h 4046"/>
              <a:gd name="T10" fmla="*/ 2309 w 4249"/>
              <a:gd name="T11" fmla="*/ 1311 h 4046"/>
              <a:gd name="T12" fmla="*/ 2238 w 4249"/>
              <a:gd name="T13" fmla="*/ 1306 h 4046"/>
              <a:gd name="T14" fmla="*/ 2045 w 4249"/>
              <a:gd name="T15" fmla="*/ 1499 h 4046"/>
              <a:gd name="T16" fmla="*/ 1476 w 4249"/>
              <a:gd name="T17" fmla="*/ 1510 h 4046"/>
              <a:gd name="T18" fmla="*/ 1139 w 4249"/>
              <a:gd name="T19" fmla="*/ 1844 h 4046"/>
              <a:gd name="T20" fmla="*/ 1021 w 4249"/>
              <a:gd name="T21" fmla="*/ 1844 h 4046"/>
              <a:gd name="T22" fmla="*/ 510 w 4249"/>
              <a:gd name="T23" fmla="*/ 2356 h 4046"/>
              <a:gd name="T24" fmla="*/ 520 w 4249"/>
              <a:gd name="T25" fmla="*/ 2583 h 4046"/>
              <a:gd name="T26" fmla="*/ 0 w 4249"/>
              <a:gd name="T27" fmla="*/ 3103 h 4046"/>
              <a:gd name="T28" fmla="*/ 0 w 4249"/>
              <a:gd name="T29" fmla="*/ 4046 h 4046"/>
              <a:gd name="T30" fmla="*/ 11 w 4249"/>
              <a:gd name="T31" fmla="*/ 4046 h 4046"/>
              <a:gd name="T32" fmla="*/ 11 w 4249"/>
              <a:gd name="T33" fmla="*/ 3108 h 4046"/>
              <a:gd name="T34" fmla="*/ 530 w 4249"/>
              <a:gd name="T35" fmla="*/ 2588 h 4046"/>
              <a:gd name="T36" fmla="*/ 520 w 4249"/>
              <a:gd name="T37" fmla="*/ 2361 h 4046"/>
              <a:gd name="T38" fmla="*/ 1027 w 4249"/>
              <a:gd name="T39" fmla="*/ 1854 h 4046"/>
              <a:gd name="T40" fmla="*/ 1144 w 4249"/>
              <a:gd name="T41" fmla="*/ 1854 h 4046"/>
              <a:gd name="T42" fmla="*/ 1478 w 4249"/>
              <a:gd name="T43" fmla="*/ 1520 h 4046"/>
              <a:gd name="T44" fmla="*/ 2050 w 4249"/>
              <a:gd name="T45" fmla="*/ 1510 h 4046"/>
              <a:gd name="T46" fmla="*/ 2243 w 4249"/>
              <a:gd name="T47" fmla="*/ 1316 h 4046"/>
              <a:gd name="T48" fmla="*/ 2314 w 4249"/>
              <a:gd name="T49" fmla="*/ 1322 h 4046"/>
              <a:gd name="T50" fmla="*/ 2617 w 4249"/>
              <a:gd name="T51" fmla="*/ 1016 h 4046"/>
              <a:gd name="T52" fmla="*/ 2870 w 4249"/>
              <a:gd name="T53" fmla="*/ 1013 h 4046"/>
              <a:gd name="T54" fmla="*/ 3108 w 4249"/>
              <a:gd name="T55" fmla="*/ 778 h 4046"/>
              <a:gd name="T56" fmla="*/ 3473 w 4249"/>
              <a:gd name="T57" fmla="*/ 781 h 4046"/>
              <a:gd name="T58" fmla="*/ 4249 w 4249"/>
              <a:gd name="T59" fmla="*/ 8 h 4046"/>
              <a:gd name="T60" fmla="*/ 4241 w 4249"/>
              <a:gd name="T61" fmla="*/ 0 h 4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249" h="4046">
                <a:moveTo>
                  <a:pt x="4241" y="0"/>
                </a:moveTo>
                <a:lnTo>
                  <a:pt x="3468" y="771"/>
                </a:lnTo>
                <a:lnTo>
                  <a:pt x="3102" y="768"/>
                </a:lnTo>
                <a:lnTo>
                  <a:pt x="2867" y="1003"/>
                </a:lnTo>
                <a:lnTo>
                  <a:pt x="2614" y="1006"/>
                </a:lnTo>
                <a:lnTo>
                  <a:pt x="2309" y="1311"/>
                </a:lnTo>
                <a:lnTo>
                  <a:pt x="2238" y="1306"/>
                </a:lnTo>
                <a:lnTo>
                  <a:pt x="2045" y="1499"/>
                </a:lnTo>
                <a:lnTo>
                  <a:pt x="1476" y="1510"/>
                </a:lnTo>
                <a:lnTo>
                  <a:pt x="1139" y="1844"/>
                </a:lnTo>
                <a:lnTo>
                  <a:pt x="1021" y="1844"/>
                </a:lnTo>
                <a:lnTo>
                  <a:pt x="510" y="2356"/>
                </a:lnTo>
                <a:lnTo>
                  <a:pt x="520" y="2583"/>
                </a:lnTo>
                <a:lnTo>
                  <a:pt x="0" y="3103"/>
                </a:lnTo>
                <a:lnTo>
                  <a:pt x="0" y="4046"/>
                </a:lnTo>
                <a:lnTo>
                  <a:pt x="11" y="4046"/>
                </a:lnTo>
                <a:lnTo>
                  <a:pt x="11" y="3108"/>
                </a:lnTo>
                <a:lnTo>
                  <a:pt x="530" y="2588"/>
                </a:lnTo>
                <a:lnTo>
                  <a:pt x="520" y="2361"/>
                </a:lnTo>
                <a:lnTo>
                  <a:pt x="1027" y="1854"/>
                </a:lnTo>
                <a:lnTo>
                  <a:pt x="1144" y="1854"/>
                </a:lnTo>
                <a:lnTo>
                  <a:pt x="1478" y="1520"/>
                </a:lnTo>
                <a:lnTo>
                  <a:pt x="2050" y="1510"/>
                </a:lnTo>
                <a:lnTo>
                  <a:pt x="2243" y="1316"/>
                </a:lnTo>
                <a:lnTo>
                  <a:pt x="2314" y="1322"/>
                </a:lnTo>
                <a:lnTo>
                  <a:pt x="2617" y="1016"/>
                </a:lnTo>
                <a:lnTo>
                  <a:pt x="2870" y="1013"/>
                </a:lnTo>
                <a:lnTo>
                  <a:pt x="3108" y="778"/>
                </a:lnTo>
                <a:lnTo>
                  <a:pt x="3473" y="781"/>
                </a:lnTo>
                <a:lnTo>
                  <a:pt x="4249" y="8"/>
                </a:lnTo>
                <a:lnTo>
                  <a:pt x="42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9" name="Freeform 685"/>
          <p:cNvSpPr>
            <a:spLocks/>
          </p:cNvSpPr>
          <p:nvPr/>
        </p:nvSpPr>
        <p:spPr bwMode="auto">
          <a:xfrm>
            <a:off x="11018068" y="3074994"/>
            <a:ext cx="6745290" cy="6423037"/>
          </a:xfrm>
          <a:custGeom>
            <a:avLst/>
            <a:gdLst>
              <a:gd name="T0" fmla="*/ 4241 w 4249"/>
              <a:gd name="T1" fmla="*/ 0 h 4046"/>
              <a:gd name="T2" fmla="*/ 3468 w 4249"/>
              <a:gd name="T3" fmla="*/ 771 h 4046"/>
              <a:gd name="T4" fmla="*/ 3102 w 4249"/>
              <a:gd name="T5" fmla="*/ 768 h 4046"/>
              <a:gd name="T6" fmla="*/ 2867 w 4249"/>
              <a:gd name="T7" fmla="*/ 1003 h 4046"/>
              <a:gd name="T8" fmla="*/ 2614 w 4249"/>
              <a:gd name="T9" fmla="*/ 1006 h 4046"/>
              <a:gd name="T10" fmla="*/ 2309 w 4249"/>
              <a:gd name="T11" fmla="*/ 1311 h 4046"/>
              <a:gd name="T12" fmla="*/ 2238 w 4249"/>
              <a:gd name="T13" fmla="*/ 1306 h 4046"/>
              <a:gd name="T14" fmla="*/ 2045 w 4249"/>
              <a:gd name="T15" fmla="*/ 1499 h 4046"/>
              <a:gd name="T16" fmla="*/ 1476 w 4249"/>
              <a:gd name="T17" fmla="*/ 1510 h 4046"/>
              <a:gd name="T18" fmla="*/ 1139 w 4249"/>
              <a:gd name="T19" fmla="*/ 1844 h 4046"/>
              <a:gd name="T20" fmla="*/ 1021 w 4249"/>
              <a:gd name="T21" fmla="*/ 1844 h 4046"/>
              <a:gd name="T22" fmla="*/ 510 w 4249"/>
              <a:gd name="T23" fmla="*/ 2356 h 4046"/>
              <a:gd name="T24" fmla="*/ 520 w 4249"/>
              <a:gd name="T25" fmla="*/ 2583 h 4046"/>
              <a:gd name="T26" fmla="*/ 0 w 4249"/>
              <a:gd name="T27" fmla="*/ 3103 h 4046"/>
              <a:gd name="T28" fmla="*/ 0 w 4249"/>
              <a:gd name="T29" fmla="*/ 4046 h 4046"/>
              <a:gd name="T30" fmla="*/ 11 w 4249"/>
              <a:gd name="T31" fmla="*/ 4046 h 4046"/>
              <a:gd name="T32" fmla="*/ 11 w 4249"/>
              <a:gd name="T33" fmla="*/ 3108 h 4046"/>
              <a:gd name="T34" fmla="*/ 530 w 4249"/>
              <a:gd name="T35" fmla="*/ 2588 h 4046"/>
              <a:gd name="T36" fmla="*/ 520 w 4249"/>
              <a:gd name="T37" fmla="*/ 2361 h 4046"/>
              <a:gd name="T38" fmla="*/ 1027 w 4249"/>
              <a:gd name="T39" fmla="*/ 1854 h 4046"/>
              <a:gd name="T40" fmla="*/ 1144 w 4249"/>
              <a:gd name="T41" fmla="*/ 1854 h 4046"/>
              <a:gd name="T42" fmla="*/ 1478 w 4249"/>
              <a:gd name="T43" fmla="*/ 1520 h 4046"/>
              <a:gd name="T44" fmla="*/ 2050 w 4249"/>
              <a:gd name="T45" fmla="*/ 1510 h 4046"/>
              <a:gd name="T46" fmla="*/ 2243 w 4249"/>
              <a:gd name="T47" fmla="*/ 1316 h 4046"/>
              <a:gd name="T48" fmla="*/ 2314 w 4249"/>
              <a:gd name="T49" fmla="*/ 1322 h 4046"/>
              <a:gd name="T50" fmla="*/ 2617 w 4249"/>
              <a:gd name="T51" fmla="*/ 1016 h 4046"/>
              <a:gd name="T52" fmla="*/ 2870 w 4249"/>
              <a:gd name="T53" fmla="*/ 1013 h 4046"/>
              <a:gd name="T54" fmla="*/ 3108 w 4249"/>
              <a:gd name="T55" fmla="*/ 778 h 4046"/>
              <a:gd name="T56" fmla="*/ 3473 w 4249"/>
              <a:gd name="T57" fmla="*/ 781 h 4046"/>
              <a:gd name="T58" fmla="*/ 4249 w 4249"/>
              <a:gd name="T59" fmla="*/ 8 h 4046"/>
              <a:gd name="T60" fmla="*/ 4241 w 4249"/>
              <a:gd name="T61" fmla="*/ 0 h 4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249" h="4046">
                <a:moveTo>
                  <a:pt x="4241" y="0"/>
                </a:moveTo>
                <a:lnTo>
                  <a:pt x="3468" y="771"/>
                </a:lnTo>
                <a:lnTo>
                  <a:pt x="3102" y="768"/>
                </a:lnTo>
                <a:lnTo>
                  <a:pt x="2867" y="1003"/>
                </a:lnTo>
                <a:lnTo>
                  <a:pt x="2614" y="1006"/>
                </a:lnTo>
                <a:lnTo>
                  <a:pt x="2309" y="1311"/>
                </a:lnTo>
                <a:lnTo>
                  <a:pt x="2238" y="1306"/>
                </a:lnTo>
                <a:lnTo>
                  <a:pt x="2045" y="1499"/>
                </a:lnTo>
                <a:lnTo>
                  <a:pt x="1476" y="1510"/>
                </a:lnTo>
                <a:lnTo>
                  <a:pt x="1139" y="1844"/>
                </a:lnTo>
                <a:lnTo>
                  <a:pt x="1021" y="1844"/>
                </a:lnTo>
                <a:lnTo>
                  <a:pt x="510" y="2356"/>
                </a:lnTo>
                <a:lnTo>
                  <a:pt x="520" y="2583"/>
                </a:lnTo>
                <a:lnTo>
                  <a:pt x="0" y="3103"/>
                </a:lnTo>
                <a:lnTo>
                  <a:pt x="0" y="4046"/>
                </a:lnTo>
                <a:lnTo>
                  <a:pt x="11" y="4046"/>
                </a:lnTo>
                <a:lnTo>
                  <a:pt x="11" y="3108"/>
                </a:lnTo>
                <a:lnTo>
                  <a:pt x="530" y="2588"/>
                </a:lnTo>
                <a:lnTo>
                  <a:pt x="520" y="2361"/>
                </a:lnTo>
                <a:lnTo>
                  <a:pt x="1027" y="1854"/>
                </a:lnTo>
                <a:lnTo>
                  <a:pt x="1144" y="1854"/>
                </a:lnTo>
                <a:lnTo>
                  <a:pt x="1478" y="1520"/>
                </a:lnTo>
                <a:lnTo>
                  <a:pt x="2050" y="1510"/>
                </a:lnTo>
                <a:lnTo>
                  <a:pt x="2243" y="1316"/>
                </a:lnTo>
                <a:lnTo>
                  <a:pt x="2314" y="1322"/>
                </a:lnTo>
                <a:lnTo>
                  <a:pt x="2617" y="1016"/>
                </a:lnTo>
                <a:lnTo>
                  <a:pt x="2870" y="1013"/>
                </a:lnTo>
                <a:lnTo>
                  <a:pt x="3108" y="778"/>
                </a:lnTo>
                <a:lnTo>
                  <a:pt x="3473" y="781"/>
                </a:lnTo>
                <a:lnTo>
                  <a:pt x="4249" y="8"/>
                </a:lnTo>
                <a:lnTo>
                  <a:pt x="42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0" name="Freeform 686"/>
          <p:cNvSpPr>
            <a:spLocks/>
          </p:cNvSpPr>
          <p:nvPr/>
        </p:nvSpPr>
        <p:spPr bwMode="auto">
          <a:xfrm>
            <a:off x="12448406" y="2420942"/>
            <a:ext cx="4440239" cy="2379667"/>
          </a:xfrm>
          <a:custGeom>
            <a:avLst/>
            <a:gdLst>
              <a:gd name="T0" fmla="*/ 1069 w 1071"/>
              <a:gd name="T1" fmla="*/ 0 h 574"/>
              <a:gd name="T2" fmla="*/ 1069 w 1071"/>
              <a:gd name="T3" fmla="*/ 0 h 574"/>
              <a:gd name="T4" fmla="*/ 914 w 1071"/>
              <a:gd name="T5" fmla="*/ 155 h 574"/>
              <a:gd name="T6" fmla="*/ 799 w 1071"/>
              <a:gd name="T7" fmla="*/ 156 h 574"/>
              <a:gd name="T8" fmla="*/ 661 w 1071"/>
              <a:gd name="T9" fmla="*/ 294 h 574"/>
              <a:gd name="T10" fmla="*/ 533 w 1071"/>
              <a:gd name="T11" fmla="*/ 293 h 574"/>
              <a:gd name="T12" fmla="*/ 447 w 1071"/>
              <a:gd name="T13" fmla="*/ 378 h 574"/>
              <a:gd name="T14" fmla="*/ 447 w 1071"/>
              <a:gd name="T15" fmla="*/ 407 h 574"/>
              <a:gd name="T16" fmla="*/ 415 w 1071"/>
              <a:gd name="T17" fmla="*/ 439 h 574"/>
              <a:gd name="T18" fmla="*/ 377 w 1071"/>
              <a:gd name="T19" fmla="*/ 437 h 574"/>
              <a:gd name="T20" fmla="*/ 308 w 1071"/>
              <a:gd name="T21" fmla="*/ 506 h 574"/>
              <a:gd name="T22" fmla="*/ 143 w 1071"/>
              <a:gd name="T23" fmla="*/ 507 h 574"/>
              <a:gd name="T24" fmla="*/ 117 w 1071"/>
              <a:gd name="T25" fmla="*/ 533 h 574"/>
              <a:gd name="T26" fmla="*/ 37 w 1071"/>
              <a:gd name="T27" fmla="*/ 534 h 574"/>
              <a:gd name="T28" fmla="*/ 0 w 1071"/>
              <a:gd name="T29" fmla="*/ 571 h 574"/>
              <a:gd name="T30" fmla="*/ 2 w 1071"/>
              <a:gd name="T31" fmla="*/ 574 h 574"/>
              <a:gd name="T32" fmla="*/ 39 w 1071"/>
              <a:gd name="T33" fmla="*/ 538 h 574"/>
              <a:gd name="T34" fmla="*/ 119 w 1071"/>
              <a:gd name="T35" fmla="*/ 537 h 574"/>
              <a:gd name="T36" fmla="*/ 144 w 1071"/>
              <a:gd name="T37" fmla="*/ 511 h 574"/>
              <a:gd name="T38" fmla="*/ 310 w 1071"/>
              <a:gd name="T39" fmla="*/ 510 h 574"/>
              <a:gd name="T40" fmla="*/ 379 w 1071"/>
              <a:gd name="T41" fmla="*/ 441 h 574"/>
              <a:gd name="T42" fmla="*/ 416 w 1071"/>
              <a:gd name="T43" fmla="*/ 443 h 574"/>
              <a:gd name="T44" fmla="*/ 450 w 1071"/>
              <a:gd name="T45" fmla="*/ 409 h 574"/>
              <a:gd name="T46" fmla="*/ 451 w 1071"/>
              <a:gd name="T47" fmla="*/ 380 h 574"/>
              <a:gd name="T48" fmla="*/ 534 w 1071"/>
              <a:gd name="T49" fmla="*/ 297 h 574"/>
              <a:gd name="T50" fmla="*/ 663 w 1071"/>
              <a:gd name="T51" fmla="*/ 298 h 574"/>
              <a:gd name="T52" fmla="*/ 801 w 1071"/>
              <a:gd name="T53" fmla="*/ 160 h 574"/>
              <a:gd name="T54" fmla="*/ 915 w 1071"/>
              <a:gd name="T55" fmla="*/ 159 h 574"/>
              <a:gd name="T56" fmla="*/ 1071 w 1071"/>
              <a:gd name="T57" fmla="*/ 3 h 574"/>
              <a:gd name="T58" fmla="*/ 1069 w 1071"/>
              <a:gd name="T59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71" h="574">
                <a:moveTo>
                  <a:pt x="1069" y="0"/>
                </a:moveTo>
                <a:cubicBezTo>
                  <a:pt x="1069" y="0"/>
                  <a:pt x="1069" y="0"/>
                  <a:pt x="1069" y="0"/>
                </a:cubicBezTo>
                <a:cubicBezTo>
                  <a:pt x="914" y="155"/>
                  <a:pt x="914" y="155"/>
                  <a:pt x="914" y="155"/>
                </a:cubicBezTo>
                <a:cubicBezTo>
                  <a:pt x="799" y="156"/>
                  <a:pt x="799" y="156"/>
                  <a:pt x="799" y="156"/>
                </a:cubicBezTo>
                <a:cubicBezTo>
                  <a:pt x="661" y="294"/>
                  <a:pt x="661" y="294"/>
                  <a:pt x="661" y="294"/>
                </a:cubicBezTo>
                <a:cubicBezTo>
                  <a:pt x="533" y="293"/>
                  <a:pt x="533" y="293"/>
                  <a:pt x="533" y="293"/>
                </a:cubicBezTo>
                <a:cubicBezTo>
                  <a:pt x="447" y="378"/>
                  <a:pt x="447" y="378"/>
                  <a:pt x="447" y="378"/>
                </a:cubicBezTo>
                <a:cubicBezTo>
                  <a:pt x="447" y="407"/>
                  <a:pt x="447" y="407"/>
                  <a:pt x="447" y="407"/>
                </a:cubicBezTo>
                <a:cubicBezTo>
                  <a:pt x="415" y="439"/>
                  <a:pt x="415" y="439"/>
                  <a:pt x="415" y="439"/>
                </a:cubicBezTo>
                <a:cubicBezTo>
                  <a:pt x="377" y="437"/>
                  <a:pt x="377" y="437"/>
                  <a:pt x="377" y="437"/>
                </a:cubicBezTo>
                <a:cubicBezTo>
                  <a:pt x="308" y="506"/>
                  <a:pt x="308" y="506"/>
                  <a:pt x="308" y="506"/>
                </a:cubicBezTo>
                <a:cubicBezTo>
                  <a:pt x="143" y="507"/>
                  <a:pt x="143" y="507"/>
                  <a:pt x="143" y="507"/>
                </a:cubicBezTo>
                <a:cubicBezTo>
                  <a:pt x="117" y="533"/>
                  <a:pt x="117" y="533"/>
                  <a:pt x="117" y="533"/>
                </a:cubicBezTo>
                <a:cubicBezTo>
                  <a:pt x="37" y="534"/>
                  <a:pt x="37" y="534"/>
                  <a:pt x="37" y="534"/>
                </a:cubicBezTo>
                <a:cubicBezTo>
                  <a:pt x="0" y="571"/>
                  <a:pt x="0" y="571"/>
                  <a:pt x="0" y="571"/>
                </a:cubicBezTo>
                <a:cubicBezTo>
                  <a:pt x="1" y="572"/>
                  <a:pt x="2" y="573"/>
                  <a:pt x="2" y="574"/>
                </a:cubicBezTo>
                <a:cubicBezTo>
                  <a:pt x="39" y="538"/>
                  <a:pt x="39" y="538"/>
                  <a:pt x="39" y="538"/>
                </a:cubicBezTo>
                <a:cubicBezTo>
                  <a:pt x="119" y="537"/>
                  <a:pt x="119" y="537"/>
                  <a:pt x="119" y="537"/>
                </a:cubicBezTo>
                <a:cubicBezTo>
                  <a:pt x="144" y="511"/>
                  <a:pt x="144" y="511"/>
                  <a:pt x="144" y="511"/>
                </a:cubicBezTo>
                <a:cubicBezTo>
                  <a:pt x="310" y="510"/>
                  <a:pt x="310" y="510"/>
                  <a:pt x="310" y="510"/>
                </a:cubicBezTo>
                <a:cubicBezTo>
                  <a:pt x="379" y="441"/>
                  <a:pt x="379" y="441"/>
                  <a:pt x="379" y="441"/>
                </a:cubicBezTo>
                <a:cubicBezTo>
                  <a:pt x="416" y="443"/>
                  <a:pt x="416" y="443"/>
                  <a:pt x="416" y="443"/>
                </a:cubicBezTo>
                <a:cubicBezTo>
                  <a:pt x="450" y="409"/>
                  <a:pt x="450" y="409"/>
                  <a:pt x="450" y="409"/>
                </a:cubicBezTo>
                <a:cubicBezTo>
                  <a:pt x="451" y="380"/>
                  <a:pt x="451" y="380"/>
                  <a:pt x="451" y="380"/>
                </a:cubicBezTo>
                <a:cubicBezTo>
                  <a:pt x="534" y="297"/>
                  <a:pt x="534" y="297"/>
                  <a:pt x="534" y="297"/>
                </a:cubicBezTo>
                <a:cubicBezTo>
                  <a:pt x="663" y="298"/>
                  <a:pt x="663" y="298"/>
                  <a:pt x="663" y="298"/>
                </a:cubicBezTo>
                <a:cubicBezTo>
                  <a:pt x="801" y="160"/>
                  <a:pt x="801" y="160"/>
                  <a:pt x="801" y="160"/>
                </a:cubicBezTo>
                <a:cubicBezTo>
                  <a:pt x="915" y="159"/>
                  <a:pt x="915" y="159"/>
                  <a:pt x="915" y="159"/>
                </a:cubicBezTo>
                <a:cubicBezTo>
                  <a:pt x="1071" y="3"/>
                  <a:pt x="1071" y="3"/>
                  <a:pt x="1071" y="3"/>
                </a:cubicBezTo>
                <a:cubicBezTo>
                  <a:pt x="1069" y="0"/>
                  <a:pt x="1069" y="0"/>
                  <a:pt x="106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1" name="Freeform 687"/>
          <p:cNvSpPr>
            <a:spLocks/>
          </p:cNvSpPr>
          <p:nvPr/>
        </p:nvSpPr>
        <p:spPr bwMode="auto">
          <a:xfrm>
            <a:off x="12175356" y="2490792"/>
            <a:ext cx="4762502" cy="2644780"/>
          </a:xfrm>
          <a:custGeom>
            <a:avLst/>
            <a:gdLst>
              <a:gd name="T0" fmla="*/ 1146 w 1149"/>
              <a:gd name="T1" fmla="*/ 0 h 638"/>
              <a:gd name="T2" fmla="*/ 989 w 1149"/>
              <a:gd name="T3" fmla="*/ 157 h 638"/>
              <a:gd name="T4" fmla="*/ 875 w 1149"/>
              <a:gd name="T5" fmla="*/ 158 h 638"/>
              <a:gd name="T6" fmla="*/ 737 w 1149"/>
              <a:gd name="T7" fmla="*/ 296 h 638"/>
              <a:gd name="T8" fmla="*/ 609 w 1149"/>
              <a:gd name="T9" fmla="*/ 294 h 638"/>
              <a:gd name="T10" fmla="*/ 523 w 1149"/>
              <a:gd name="T11" fmla="*/ 380 h 638"/>
              <a:gd name="T12" fmla="*/ 520 w 1149"/>
              <a:gd name="T13" fmla="*/ 406 h 638"/>
              <a:gd name="T14" fmla="*/ 488 w 1149"/>
              <a:gd name="T15" fmla="*/ 438 h 638"/>
              <a:gd name="T16" fmla="*/ 453 w 1149"/>
              <a:gd name="T17" fmla="*/ 439 h 638"/>
              <a:gd name="T18" fmla="*/ 384 w 1149"/>
              <a:gd name="T19" fmla="*/ 508 h 638"/>
              <a:gd name="T20" fmla="*/ 219 w 1149"/>
              <a:gd name="T21" fmla="*/ 509 h 638"/>
              <a:gd name="T22" fmla="*/ 193 w 1149"/>
              <a:gd name="T23" fmla="*/ 535 h 638"/>
              <a:gd name="T24" fmla="*/ 113 w 1149"/>
              <a:gd name="T25" fmla="*/ 535 h 638"/>
              <a:gd name="T26" fmla="*/ 14 w 1149"/>
              <a:gd name="T27" fmla="*/ 634 h 638"/>
              <a:gd name="T28" fmla="*/ 0 w 1149"/>
              <a:gd name="T29" fmla="*/ 634 h 638"/>
              <a:gd name="T30" fmla="*/ 1 w 1149"/>
              <a:gd name="T31" fmla="*/ 638 h 638"/>
              <a:gd name="T32" fmla="*/ 16 w 1149"/>
              <a:gd name="T33" fmla="*/ 638 h 638"/>
              <a:gd name="T34" fmla="*/ 115 w 1149"/>
              <a:gd name="T35" fmla="*/ 539 h 638"/>
              <a:gd name="T36" fmla="*/ 195 w 1149"/>
              <a:gd name="T37" fmla="*/ 539 h 638"/>
              <a:gd name="T38" fmla="*/ 220 w 1149"/>
              <a:gd name="T39" fmla="*/ 513 h 638"/>
              <a:gd name="T40" fmla="*/ 385 w 1149"/>
              <a:gd name="T41" fmla="*/ 512 h 638"/>
              <a:gd name="T42" fmla="*/ 455 w 1149"/>
              <a:gd name="T43" fmla="*/ 443 h 638"/>
              <a:gd name="T44" fmla="*/ 489 w 1149"/>
              <a:gd name="T45" fmla="*/ 442 h 638"/>
              <a:gd name="T46" fmla="*/ 523 w 1149"/>
              <a:gd name="T47" fmla="*/ 408 h 638"/>
              <a:gd name="T48" fmla="*/ 527 w 1149"/>
              <a:gd name="T49" fmla="*/ 382 h 638"/>
              <a:gd name="T50" fmla="*/ 610 w 1149"/>
              <a:gd name="T51" fmla="*/ 298 h 638"/>
              <a:gd name="T52" fmla="*/ 739 w 1149"/>
              <a:gd name="T53" fmla="*/ 300 h 638"/>
              <a:gd name="T54" fmla="*/ 877 w 1149"/>
              <a:gd name="T55" fmla="*/ 162 h 638"/>
              <a:gd name="T56" fmla="*/ 991 w 1149"/>
              <a:gd name="T57" fmla="*/ 161 h 638"/>
              <a:gd name="T58" fmla="*/ 1149 w 1149"/>
              <a:gd name="T59" fmla="*/ 3 h 638"/>
              <a:gd name="T60" fmla="*/ 1146 w 1149"/>
              <a:gd name="T61" fmla="*/ 0 h 638"/>
              <a:gd name="T62" fmla="*/ 1146 w 1149"/>
              <a:gd name="T63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49" h="638">
                <a:moveTo>
                  <a:pt x="1146" y="0"/>
                </a:moveTo>
                <a:cubicBezTo>
                  <a:pt x="989" y="157"/>
                  <a:pt x="989" y="157"/>
                  <a:pt x="989" y="157"/>
                </a:cubicBezTo>
                <a:cubicBezTo>
                  <a:pt x="875" y="158"/>
                  <a:pt x="875" y="158"/>
                  <a:pt x="875" y="158"/>
                </a:cubicBezTo>
                <a:cubicBezTo>
                  <a:pt x="737" y="296"/>
                  <a:pt x="737" y="296"/>
                  <a:pt x="737" y="296"/>
                </a:cubicBezTo>
                <a:cubicBezTo>
                  <a:pt x="609" y="294"/>
                  <a:pt x="609" y="294"/>
                  <a:pt x="609" y="294"/>
                </a:cubicBezTo>
                <a:cubicBezTo>
                  <a:pt x="523" y="380"/>
                  <a:pt x="523" y="380"/>
                  <a:pt x="523" y="380"/>
                </a:cubicBezTo>
                <a:cubicBezTo>
                  <a:pt x="520" y="406"/>
                  <a:pt x="520" y="406"/>
                  <a:pt x="520" y="406"/>
                </a:cubicBezTo>
                <a:cubicBezTo>
                  <a:pt x="488" y="438"/>
                  <a:pt x="488" y="438"/>
                  <a:pt x="488" y="438"/>
                </a:cubicBezTo>
                <a:cubicBezTo>
                  <a:pt x="453" y="439"/>
                  <a:pt x="453" y="439"/>
                  <a:pt x="453" y="439"/>
                </a:cubicBezTo>
                <a:cubicBezTo>
                  <a:pt x="384" y="508"/>
                  <a:pt x="384" y="508"/>
                  <a:pt x="384" y="508"/>
                </a:cubicBezTo>
                <a:cubicBezTo>
                  <a:pt x="219" y="509"/>
                  <a:pt x="219" y="509"/>
                  <a:pt x="219" y="509"/>
                </a:cubicBezTo>
                <a:cubicBezTo>
                  <a:pt x="193" y="535"/>
                  <a:pt x="193" y="535"/>
                  <a:pt x="193" y="535"/>
                </a:cubicBezTo>
                <a:cubicBezTo>
                  <a:pt x="113" y="535"/>
                  <a:pt x="113" y="535"/>
                  <a:pt x="113" y="535"/>
                </a:cubicBezTo>
                <a:cubicBezTo>
                  <a:pt x="14" y="634"/>
                  <a:pt x="14" y="634"/>
                  <a:pt x="14" y="634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1" y="637"/>
                  <a:pt x="1" y="638"/>
                </a:cubicBezTo>
                <a:cubicBezTo>
                  <a:pt x="16" y="638"/>
                  <a:pt x="16" y="638"/>
                  <a:pt x="16" y="638"/>
                </a:cubicBezTo>
                <a:cubicBezTo>
                  <a:pt x="115" y="539"/>
                  <a:pt x="115" y="539"/>
                  <a:pt x="115" y="539"/>
                </a:cubicBezTo>
                <a:cubicBezTo>
                  <a:pt x="195" y="539"/>
                  <a:pt x="195" y="539"/>
                  <a:pt x="195" y="539"/>
                </a:cubicBezTo>
                <a:cubicBezTo>
                  <a:pt x="220" y="513"/>
                  <a:pt x="220" y="513"/>
                  <a:pt x="220" y="513"/>
                </a:cubicBezTo>
                <a:cubicBezTo>
                  <a:pt x="385" y="512"/>
                  <a:pt x="385" y="512"/>
                  <a:pt x="385" y="512"/>
                </a:cubicBezTo>
                <a:cubicBezTo>
                  <a:pt x="455" y="443"/>
                  <a:pt x="455" y="443"/>
                  <a:pt x="455" y="443"/>
                </a:cubicBezTo>
                <a:cubicBezTo>
                  <a:pt x="489" y="442"/>
                  <a:pt x="489" y="442"/>
                  <a:pt x="489" y="442"/>
                </a:cubicBezTo>
                <a:cubicBezTo>
                  <a:pt x="523" y="408"/>
                  <a:pt x="523" y="408"/>
                  <a:pt x="523" y="408"/>
                </a:cubicBezTo>
                <a:cubicBezTo>
                  <a:pt x="527" y="382"/>
                  <a:pt x="527" y="382"/>
                  <a:pt x="527" y="382"/>
                </a:cubicBezTo>
                <a:cubicBezTo>
                  <a:pt x="610" y="298"/>
                  <a:pt x="610" y="298"/>
                  <a:pt x="610" y="298"/>
                </a:cubicBezTo>
                <a:cubicBezTo>
                  <a:pt x="739" y="300"/>
                  <a:pt x="739" y="300"/>
                  <a:pt x="739" y="300"/>
                </a:cubicBezTo>
                <a:cubicBezTo>
                  <a:pt x="877" y="162"/>
                  <a:pt x="877" y="162"/>
                  <a:pt x="877" y="162"/>
                </a:cubicBezTo>
                <a:cubicBezTo>
                  <a:pt x="991" y="161"/>
                  <a:pt x="991" y="161"/>
                  <a:pt x="991" y="161"/>
                </a:cubicBezTo>
                <a:cubicBezTo>
                  <a:pt x="1149" y="3"/>
                  <a:pt x="1149" y="3"/>
                  <a:pt x="1149" y="3"/>
                </a:cubicBezTo>
                <a:cubicBezTo>
                  <a:pt x="1146" y="0"/>
                  <a:pt x="1146" y="0"/>
                  <a:pt x="1146" y="0"/>
                </a:cubicBezTo>
                <a:cubicBezTo>
                  <a:pt x="1146" y="0"/>
                  <a:pt x="1146" y="0"/>
                  <a:pt x="114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2" name="Freeform 688"/>
          <p:cNvSpPr>
            <a:spLocks noEditPoints="1"/>
          </p:cNvSpPr>
          <p:nvPr/>
        </p:nvSpPr>
        <p:spPr bwMode="auto">
          <a:xfrm>
            <a:off x="11284768" y="6110299"/>
            <a:ext cx="2151063" cy="3586169"/>
          </a:xfrm>
          <a:custGeom>
            <a:avLst/>
            <a:gdLst>
              <a:gd name="T0" fmla="*/ 242 w 519"/>
              <a:gd name="T1" fmla="*/ 189 h 865"/>
              <a:gd name="T2" fmla="*/ 194 w 519"/>
              <a:gd name="T3" fmla="*/ 237 h 865"/>
              <a:gd name="T4" fmla="*/ 194 w 519"/>
              <a:gd name="T5" fmla="*/ 321 h 865"/>
              <a:gd name="T6" fmla="*/ 0 w 519"/>
              <a:gd name="T7" fmla="*/ 515 h 865"/>
              <a:gd name="T8" fmla="*/ 0 w 519"/>
              <a:gd name="T9" fmla="*/ 865 h 865"/>
              <a:gd name="T10" fmla="*/ 4 w 519"/>
              <a:gd name="T11" fmla="*/ 865 h 865"/>
              <a:gd name="T12" fmla="*/ 4 w 519"/>
              <a:gd name="T13" fmla="*/ 516 h 865"/>
              <a:gd name="T14" fmla="*/ 198 w 519"/>
              <a:gd name="T15" fmla="*/ 323 h 865"/>
              <a:gd name="T16" fmla="*/ 198 w 519"/>
              <a:gd name="T17" fmla="*/ 239 h 865"/>
              <a:gd name="T18" fmla="*/ 245 w 519"/>
              <a:gd name="T19" fmla="*/ 192 h 865"/>
              <a:gd name="T20" fmla="*/ 242 w 519"/>
              <a:gd name="T21" fmla="*/ 189 h 865"/>
              <a:gd name="T22" fmla="*/ 507 w 519"/>
              <a:gd name="T23" fmla="*/ 0 h 865"/>
              <a:gd name="T24" fmla="*/ 476 w 519"/>
              <a:gd name="T25" fmla="*/ 0 h 865"/>
              <a:gd name="T26" fmla="*/ 433 w 519"/>
              <a:gd name="T27" fmla="*/ 43 h 865"/>
              <a:gd name="T28" fmla="*/ 389 w 519"/>
              <a:gd name="T29" fmla="*/ 43 h 865"/>
              <a:gd name="T30" fmla="*/ 271 w 519"/>
              <a:gd name="T31" fmla="*/ 161 h 865"/>
              <a:gd name="T32" fmla="*/ 274 w 519"/>
              <a:gd name="T33" fmla="*/ 163 h 865"/>
              <a:gd name="T34" fmla="*/ 390 w 519"/>
              <a:gd name="T35" fmla="*/ 47 h 865"/>
              <a:gd name="T36" fmla="*/ 435 w 519"/>
              <a:gd name="T37" fmla="*/ 47 h 865"/>
              <a:gd name="T38" fmla="*/ 478 w 519"/>
              <a:gd name="T39" fmla="*/ 4 h 865"/>
              <a:gd name="T40" fmla="*/ 506 w 519"/>
              <a:gd name="T41" fmla="*/ 4 h 865"/>
              <a:gd name="T42" fmla="*/ 515 w 519"/>
              <a:gd name="T43" fmla="*/ 13 h 865"/>
              <a:gd name="T44" fmla="*/ 519 w 519"/>
              <a:gd name="T45" fmla="*/ 11 h 865"/>
              <a:gd name="T46" fmla="*/ 507 w 519"/>
              <a:gd name="T4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9" h="865">
                <a:moveTo>
                  <a:pt x="242" y="189"/>
                </a:moveTo>
                <a:cubicBezTo>
                  <a:pt x="194" y="237"/>
                  <a:pt x="194" y="237"/>
                  <a:pt x="194" y="237"/>
                </a:cubicBezTo>
                <a:cubicBezTo>
                  <a:pt x="194" y="321"/>
                  <a:pt x="194" y="321"/>
                  <a:pt x="194" y="321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865"/>
                  <a:pt x="0" y="865"/>
                  <a:pt x="0" y="865"/>
                </a:cubicBezTo>
                <a:cubicBezTo>
                  <a:pt x="4" y="865"/>
                  <a:pt x="4" y="865"/>
                  <a:pt x="4" y="865"/>
                </a:cubicBezTo>
                <a:cubicBezTo>
                  <a:pt x="4" y="516"/>
                  <a:pt x="4" y="516"/>
                  <a:pt x="4" y="516"/>
                </a:cubicBezTo>
                <a:cubicBezTo>
                  <a:pt x="198" y="323"/>
                  <a:pt x="198" y="323"/>
                  <a:pt x="198" y="323"/>
                </a:cubicBezTo>
                <a:cubicBezTo>
                  <a:pt x="198" y="239"/>
                  <a:pt x="198" y="239"/>
                  <a:pt x="198" y="239"/>
                </a:cubicBezTo>
                <a:cubicBezTo>
                  <a:pt x="245" y="192"/>
                  <a:pt x="245" y="192"/>
                  <a:pt x="245" y="192"/>
                </a:cubicBezTo>
                <a:cubicBezTo>
                  <a:pt x="244" y="191"/>
                  <a:pt x="243" y="190"/>
                  <a:pt x="242" y="189"/>
                </a:cubicBezTo>
                <a:moveTo>
                  <a:pt x="507" y="0"/>
                </a:moveTo>
                <a:cubicBezTo>
                  <a:pt x="476" y="0"/>
                  <a:pt x="476" y="0"/>
                  <a:pt x="476" y="0"/>
                </a:cubicBezTo>
                <a:cubicBezTo>
                  <a:pt x="433" y="43"/>
                  <a:pt x="433" y="43"/>
                  <a:pt x="433" y="43"/>
                </a:cubicBezTo>
                <a:cubicBezTo>
                  <a:pt x="389" y="43"/>
                  <a:pt x="389" y="43"/>
                  <a:pt x="389" y="43"/>
                </a:cubicBezTo>
                <a:cubicBezTo>
                  <a:pt x="271" y="161"/>
                  <a:pt x="271" y="161"/>
                  <a:pt x="271" y="161"/>
                </a:cubicBezTo>
                <a:cubicBezTo>
                  <a:pt x="272" y="161"/>
                  <a:pt x="273" y="162"/>
                  <a:pt x="274" y="163"/>
                </a:cubicBezTo>
                <a:cubicBezTo>
                  <a:pt x="390" y="47"/>
                  <a:pt x="390" y="47"/>
                  <a:pt x="390" y="47"/>
                </a:cubicBezTo>
                <a:cubicBezTo>
                  <a:pt x="435" y="47"/>
                  <a:pt x="435" y="47"/>
                  <a:pt x="435" y="47"/>
                </a:cubicBezTo>
                <a:cubicBezTo>
                  <a:pt x="478" y="4"/>
                  <a:pt x="478" y="4"/>
                  <a:pt x="478" y="4"/>
                </a:cubicBezTo>
                <a:cubicBezTo>
                  <a:pt x="506" y="4"/>
                  <a:pt x="506" y="4"/>
                  <a:pt x="506" y="4"/>
                </a:cubicBezTo>
                <a:cubicBezTo>
                  <a:pt x="515" y="13"/>
                  <a:pt x="515" y="13"/>
                  <a:pt x="515" y="13"/>
                </a:cubicBezTo>
                <a:cubicBezTo>
                  <a:pt x="516" y="12"/>
                  <a:pt x="517" y="12"/>
                  <a:pt x="519" y="11"/>
                </a:cubicBezTo>
                <a:cubicBezTo>
                  <a:pt x="507" y="0"/>
                  <a:pt x="507" y="0"/>
                  <a:pt x="50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3" name="Freeform 689"/>
          <p:cNvSpPr>
            <a:spLocks/>
          </p:cNvSpPr>
          <p:nvPr/>
        </p:nvSpPr>
        <p:spPr bwMode="auto">
          <a:xfrm>
            <a:off x="11349855" y="6424625"/>
            <a:ext cx="1895476" cy="3089281"/>
          </a:xfrm>
          <a:custGeom>
            <a:avLst/>
            <a:gdLst>
              <a:gd name="T0" fmla="*/ 450 w 457"/>
              <a:gd name="T1" fmla="*/ 0 h 745"/>
              <a:gd name="T2" fmla="*/ 371 w 457"/>
              <a:gd name="T3" fmla="*/ 2 h 745"/>
              <a:gd name="T4" fmla="*/ 280 w 457"/>
              <a:gd name="T5" fmla="*/ 94 h 745"/>
              <a:gd name="T6" fmla="*/ 283 w 457"/>
              <a:gd name="T7" fmla="*/ 198 h 745"/>
              <a:gd name="T8" fmla="*/ 265 w 457"/>
              <a:gd name="T9" fmla="*/ 216 h 745"/>
              <a:gd name="T10" fmla="*/ 237 w 457"/>
              <a:gd name="T11" fmla="*/ 216 h 745"/>
              <a:gd name="T12" fmla="*/ 0 w 457"/>
              <a:gd name="T13" fmla="*/ 453 h 745"/>
              <a:gd name="T14" fmla="*/ 0 w 457"/>
              <a:gd name="T15" fmla="*/ 745 h 745"/>
              <a:gd name="T16" fmla="*/ 4 w 457"/>
              <a:gd name="T17" fmla="*/ 745 h 745"/>
              <a:gd name="T18" fmla="*/ 4 w 457"/>
              <a:gd name="T19" fmla="*/ 454 h 745"/>
              <a:gd name="T20" fmla="*/ 239 w 457"/>
              <a:gd name="T21" fmla="*/ 220 h 745"/>
              <a:gd name="T22" fmla="*/ 267 w 457"/>
              <a:gd name="T23" fmla="*/ 220 h 745"/>
              <a:gd name="T24" fmla="*/ 287 w 457"/>
              <a:gd name="T25" fmla="*/ 199 h 745"/>
              <a:gd name="T26" fmla="*/ 284 w 457"/>
              <a:gd name="T27" fmla="*/ 95 h 745"/>
              <a:gd name="T28" fmla="*/ 373 w 457"/>
              <a:gd name="T29" fmla="*/ 6 h 745"/>
              <a:gd name="T30" fmla="*/ 448 w 457"/>
              <a:gd name="T31" fmla="*/ 4 h 745"/>
              <a:gd name="T32" fmla="*/ 454 w 457"/>
              <a:gd name="T33" fmla="*/ 10 h 745"/>
              <a:gd name="T34" fmla="*/ 456 w 457"/>
              <a:gd name="T35" fmla="*/ 9 h 745"/>
              <a:gd name="T36" fmla="*/ 457 w 457"/>
              <a:gd name="T37" fmla="*/ 7 h 745"/>
              <a:gd name="T38" fmla="*/ 450 w 457"/>
              <a:gd name="T3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7" h="745">
                <a:moveTo>
                  <a:pt x="450" y="0"/>
                </a:moveTo>
                <a:cubicBezTo>
                  <a:pt x="371" y="2"/>
                  <a:pt x="371" y="2"/>
                  <a:pt x="371" y="2"/>
                </a:cubicBezTo>
                <a:cubicBezTo>
                  <a:pt x="280" y="94"/>
                  <a:pt x="280" y="94"/>
                  <a:pt x="280" y="94"/>
                </a:cubicBezTo>
                <a:cubicBezTo>
                  <a:pt x="283" y="198"/>
                  <a:pt x="283" y="198"/>
                  <a:pt x="283" y="198"/>
                </a:cubicBezTo>
                <a:cubicBezTo>
                  <a:pt x="265" y="216"/>
                  <a:pt x="265" y="216"/>
                  <a:pt x="265" y="216"/>
                </a:cubicBezTo>
                <a:cubicBezTo>
                  <a:pt x="237" y="216"/>
                  <a:pt x="237" y="216"/>
                  <a:pt x="237" y="216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745"/>
                  <a:pt x="0" y="745"/>
                  <a:pt x="0" y="745"/>
                </a:cubicBezTo>
                <a:cubicBezTo>
                  <a:pt x="4" y="745"/>
                  <a:pt x="4" y="745"/>
                  <a:pt x="4" y="745"/>
                </a:cubicBezTo>
                <a:cubicBezTo>
                  <a:pt x="4" y="454"/>
                  <a:pt x="4" y="454"/>
                  <a:pt x="4" y="454"/>
                </a:cubicBezTo>
                <a:cubicBezTo>
                  <a:pt x="239" y="220"/>
                  <a:pt x="239" y="220"/>
                  <a:pt x="239" y="220"/>
                </a:cubicBezTo>
                <a:cubicBezTo>
                  <a:pt x="267" y="220"/>
                  <a:pt x="267" y="220"/>
                  <a:pt x="267" y="220"/>
                </a:cubicBezTo>
                <a:cubicBezTo>
                  <a:pt x="287" y="199"/>
                  <a:pt x="287" y="199"/>
                  <a:pt x="287" y="199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373" y="6"/>
                  <a:pt x="373" y="6"/>
                  <a:pt x="373" y="6"/>
                </a:cubicBezTo>
                <a:cubicBezTo>
                  <a:pt x="448" y="4"/>
                  <a:pt x="448" y="4"/>
                  <a:pt x="448" y="4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5" y="10"/>
                  <a:pt x="455" y="9"/>
                  <a:pt x="456" y="9"/>
                </a:cubicBezTo>
                <a:cubicBezTo>
                  <a:pt x="456" y="8"/>
                  <a:pt x="457" y="8"/>
                  <a:pt x="457" y="7"/>
                </a:cubicBezTo>
                <a:cubicBezTo>
                  <a:pt x="450" y="0"/>
                  <a:pt x="450" y="0"/>
                  <a:pt x="45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4" name="Freeform 690"/>
          <p:cNvSpPr>
            <a:spLocks/>
          </p:cNvSpPr>
          <p:nvPr/>
        </p:nvSpPr>
        <p:spPr bwMode="auto">
          <a:xfrm>
            <a:off x="11416530" y="6748475"/>
            <a:ext cx="1765301" cy="2814643"/>
          </a:xfrm>
          <a:custGeom>
            <a:avLst/>
            <a:gdLst>
              <a:gd name="T0" fmla="*/ 423 w 426"/>
              <a:gd name="T1" fmla="*/ 0 h 679"/>
              <a:gd name="T2" fmla="*/ 267 w 426"/>
              <a:gd name="T3" fmla="*/ 155 h 679"/>
              <a:gd name="T4" fmla="*/ 235 w 426"/>
              <a:gd name="T5" fmla="*/ 153 h 679"/>
              <a:gd name="T6" fmla="*/ 0 w 426"/>
              <a:gd name="T7" fmla="*/ 389 h 679"/>
              <a:gd name="T8" fmla="*/ 0 w 426"/>
              <a:gd name="T9" fmla="*/ 679 h 679"/>
              <a:gd name="T10" fmla="*/ 4 w 426"/>
              <a:gd name="T11" fmla="*/ 679 h 679"/>
              <a:gd name="T12" fmla="*/ 4 w 426"/>
              <a:gd name="T13" fmla="*/ 390 h 679"/>
              <a:gd name="T14" fmla="*/ 236 w 426"/>
              <a:gd name="T15" fmla="*/ 158 h 679"/>
              <a:gd name="T16" fmla="*/ 268 w 426"/>
              <a:gd name="T17" fmla="*/ 159 h 679"/>
              <a:gd name="T18" fmla="*/ 426 w 426"/>
              <a:gd name="T19" fmla="*/ 3 h 679"/>
              <a:gd name="T20" fmla="*/ 424 w 426"/>
              <a:gd name="T21" fmla="*/ 1 h 679"/>
              <a:gd name="T22" fmla="*/ 423 w 426"/>
              <a:gd name="T23" fmla="*/ 0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" h="679">
                <a:moveTo>
                  <a:pt x="423" y="0"/>
                </a:moveTo>
                <a:cubicBezTo>
                  <a:pt x="267" y="155"/>
                  <a:pt x="267" y="155"/>
                  <a:pt x="267" y="155"/>
                </a:cubicBezTo>
                <a:cubicBezTo>
                  <a:pt x="235" y="153"/>
                  <a:pt x="235" y="153"/>
                  <a:pt x="235" y="153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679"/>
                  <a:pt x="0" y="679"/>
                  <a:pt x="0" y="679"/>
                </a:cubicBezTo>
                <a:cubicBezTo>
                  <a:pt x="4" y="679"/>
                  <a:pt x="4" y="679"/>
                  <a:pt x="4" y="679"/>
                </a:cubicBezTo>
                <a:cubicBezTo>
                  <a:pt x="4" y="390"/>
                  <a:pt x="4" y="390"/>
                  <a:pt x="4" y="390"/>
                </a:cubicBezTo>
                <a:cubicBezTo>
                  <a:pt x="236" y="158"/>
                  <a:pt x="236" y="158"/>
                  <a:pt x="236" y="158"/>
                </a:cubicBezTo>
                <a:cubicBezTo>
                  <a:pt x="268" y="159"/>
                  <a:pt x="268" y="159"/>
                  <a:pt x="268" y="159"/>
                </a:cubicBezTo>
                <a:cubicBezTo>
                  <a:pt x="426" y="3"/>
                  <a:pt x="426" y="3"/>
                  <a:pt x="426" y="3"/>
                </a:cubicBezTo>
                <a:cubicBezTo>
                  <a:pt x="425" y="2"/>
                  <a:pt x="424" y="2"/>
                  <a:pt x="424" y="1"/>
                </a:cubicBezTo>
                <a:cubicBezTo>
                  <a:pt x="423" y="1"/>
                  <a:pt x="423" y="0"/>
                  <a:pt x="42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5" name="Freeform 691"/>
          <p:cNvSpPr>
            <a:spLocks/>
          </p:cNvSpPr>
          <p:nvPr/>
        </p:nvSpPr>
        <p:spPr bwMode="auto">
          <a:xfrm>
            <a:off x="11449868" y="6284925"/>
            <a:ext cx="2271713" cy="3228981"/>
          </a:xfrm>
          <a:custGeom>
            <a:avLst/>
            <a:gdLst>
              <a:gd name="T0" fmla="*/ 548 w 548"/>
              <a:gd name="T1" fmla="*/ 0 h 779"/>
              <a:gd name="T2" fmla="*/ 545 w 548"/>
              <a:gd name="T3" fmla="*/ 0 h 779"/>
              <a:gd name="T4" fmla="*/ 545 w 548"/>
              <a:gd name="T5" fmla="*/ 0 h 779"/>
              <a:gd name="T6" fmla="*/ 544 w 548"/>
              <a:gd name="T7" fmla="*/ 0 h 779"/>
              <a:gd name="T8" fmla="*/ 544 w 548"/>
              <a:gd name="T9" fmla="*/ 32 h 779"/>
              <a:gd name="T10" fmla="*/ 284 w 548"/>
              <a:gd name="T11" fmla="*/ 292 h 779"/>
              <a:gd name="T12" fmla="*/ 218 w 548"/>
              <a:gd name="T13" fmla="*/ 291 h 779"/>
              <a:gd name="T14" fmla="*/ 0 w 548"/>
              <a:gd name="T15" fmla="*/ 509 h 779"/>
              <a:gd name="T16" fmla="*/ 0 w 548"/>
              <a:gd name="T17" fmla="*/ 779 h 779"/>
              <a:gd name="T18" fmla="*/ 4 w 548"/>
              <a:gd name="T19" fmla="*/ 779 h 779"/>
              <a:gd name="T20" fmla="*/ 4 w 548"/>
              <a:gd name="T21" fmla="*/ 511 h 779"/>
              <a:gd name="T22" fmla="*/ 219 w 548"/>
              <a:gd name="T23" fmla="*/ 295 h 779"/>
              <a:gd name="T24" fmla="*/ 285 w 548"/>
              <a:gd name="T25" fmla="*/ 296 h 779"/>
              <a:gd name="T26" fmla="*/ 548 w 548"/>
              <a:gd name="T27" fmla="*/ 34 h 779"/>
              <a:gd name="T28" fmla="*/ 548 w 548"/>
              <a:gd name="T29" fmla="*/ 0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8" h="779">
                <a:moveTo>
                  <a:pt x="548" y="0"/>
                </a:moveTo>
                <a:cubicBezTo>
                  <a:pt x="547" y="0"/>
                  <a:pt x="546" y="0"/>
                  <a:pt x="545" y="0"/>
                </a:cubicBezTo>
                <a:cubicBezTo>
                  <a:pt x="545" y="0"/>
                  <a:pt x="545" y="0"/>
                  <a:pt x="545" y="0"/>
                </a:cubicBezTo>
                <a:cubicBezTo>
                  <a:pt x="545" y="0"/>
                  <a:pt x="544" y="0"/>
                  <a:pt x="544" y="0"/>
                </a:cubicBezTo>
                <a:cubicBezTo>
                  <a:pt x="544" y="32"/>
                  <a:pt x="544" y="32"/>
                  <a:pt x="544" y="32"/>
                </a:cubicBezTo>
                <a:cubicBezTo>
                  <a:pt x="284" y="292"/>
                  <a:pt x="284" y="292"/>
                  <a:pt x="284" y="292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0" y="509"/>
                  <a:pt x="0" y="509"/>
                  <a:pt x="0" y="509"/>
                </a:cubicBezTo>
                <a:cubicBezTo>
                  <a:pt x="0" y="779"/>
                  <a:pt x="0" y="779"/>
                  <a:pt x="0" y="779"/>
                </a:cubicBezTo>
                <a:cubicBezTo>
                  <a:pt x="4" y="779"/>
                  <a:pt x="4" y="779"/>
                  <a:pt x="4" y="779"/>
                </a:cubicBezTo>
                <a:cubicBezTo>
                  <a:pt x="4" y="511"/>
                  <a:pt x="4" y="511"/>
                  <a:pt x="4" y="511"/>
                </a:cubicBezTo>
                <a:cubicBezTo>
                  <a:pt x="219" y="295"/>
                  <a:pt x="219" y="295"/>
                  <a:pt x="219" y="295"/>
                </a:cubicBezTo>
                <a:cubicBezTo>
                  <a:pt x="285" y="296"/>
                  <a:pt x="285" y="296"/>
                  <a:pt x="285" y="296"/>
                </a:cubicBezTo>
                <a:cubicBezTo>
                  <a:pt x="548" y="34"/>
                  <a:pt x="548" y="34"/>
                  <a:pt x="548" y="34"/>
                </a:cubicBezTo>
                <a:cubicBezTo>
                  <a:pt x="548" y="0"/>
                  <a:pt x="548" y="0"/>
                  <a:pt x="54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6" name="Freeform 692"/>
          <p:cNvSpPr>
            <a:spLocks/>
          </p:cNvSpPr>
          <p:nvPr/>
        </p:nvSpPr>
        <p:spPr bwMode="auto">
          <a:xfrm>
            <a:off x="11483205" y="5637223"/>
            <a:ext cx="3162301" cy="3810007"/>
          </a:xfrm>
          <a:custGeom>
            <a:avLst/>
            <a:gdLst>
              <a:gd name="T0" fmla="*/ 759 w 763"/>
              <a:gd name="T1" fmla="*/ 0 h 919"/>
              <a:gd name="T2" fmla="*/ 710 w 763"/>
              <a:gd name="T3" fmla="*/ 48 h 919"/>
              <a:gd name="T4" fmla="*/ 630 w 763"/>
              <a:gd name="T5" fmla="*/ 49 h 919"/>
              <a:gd name="T6" fmla="*/ 578 w 763"/>
              <a:gd name="T7" fmla="*/ 101 h 919"/>
              <a:gd name="T8" fmla="*/ 582 w 763"/>
              <a:gd name="T9" fmla="*/ 170 h 919"/>
              <a:gd name="T10" fmla="*/ 285 w 763"/>
              <a:gd name="T11" fmla="*/ 467 h 919"/>
              <a:gd name="T12" fmla="*/ 208 w 763"/>
              <a:gd name="T13" fmla="*/ 465 h 919"/>
              <a:gd name="T14" fmla="*/ 0 w 763"/>
              <a:gd name="T15" fmla="*/ 674 h 919"/>
              <a:gd name="T16" fmla="*/ 0 w 763"/>
              <a:gd name="T17" fmla="*/ 919 h 919"/>
              <a:gd name="T18" fmla="*/ 4 w 763"/>
              <a:gd name="T19" fmla="*/ 919 h 919"/>
              <a:gd name="T20" fmla="*/ 4 w 763"/>
              <a:gd name="T21" fmla="*/ 675 h 919"/>
              <a:gd name="T22" fmla="*/ 210 w 763"/>
              <a:gd name="T23" fmla="*/ 469 h 919"/>
              <a:gd name="T24" fmla="*/ 287 w 763"/>
              <a:gd name="T25" fmla="*/ 471 h 919"/>
              <a:gd name="T26" fmla="*/ 586 w 763"/>
              <a:gd name="T27" fmla="*/ 172 h 919"/>
              <a:gd name="T28" fmla="*/ 582 w 763"/>
              <a:gd name="T29" fmla="*/ 102 h 919"/>
              <a:gd name="T30" fmla="*/ 631 w 763"/>
              <a:gd name="T31" fmla="*/ 53 h 919"/>
              <a:gd name="T32" fmla="*/ 712 w 763"/>
              <a:gd name="T33" fmla="*/ 52 h 919"/>
              <a:gd name="T34" fmla="*/ 763 w 763"/>
              <a:gd name="T35" fmla="*/ 2 h 919"/>
              <a:gd name="T36" fmla="*/ 759 w 763"/>
              <a:gd name="T37" fmla="*/ 0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3" h="919">
                <a:moveTo>
                  <a:pt x="759" y="0"/>
                </a:moveTo>
                <a:cubicBezTo>
                  <a:pt x="710" y="48"/>
                  <a:pt x="710" y="48"/>
                  <a:pt x="710" y="48"/>
                </a:cubicBezTo>
                <a:cubicBezTo>
                  <a:pt x="630" y="49"/>
                  <a:pt x="630" y="49"/>
                  <a:pt x="630" y="49"/>
                </a:cubicBezTo>
                <a:cubicBezTo>
                  <a:pt x="578" y="101"/>
                  <a:pt x="578" y="101"/>
                  <a:pt x="578" y="101"/>
                </a:cubicBezTo>
                <a:cubicBezTo>
                  <a:pt x="582" y="170"/>
                  <a:pt x="582" y="170"/>
                  <a:pt x="582" y="170"/>
                </a:cubicBezTo>
                <a:cubicBezTo>
                  <a:pt x="285" y="467"/>
                  <a:pt x="285" y="467"/>
                  <a:pt x="285" y="467"/>
                </a:cubicBezTo>
                <a:cubicBezTo>
                  <a:pt x="208" y="465"/>
                  <a:pt x="208" y="465"/>
                  <a:pt x="208" y="465"/>
                </a:cubicBezTo>
                <a:cubicBezTo>
                  <a:pt x="0" y="674"/>
                  <a:pt x="0" y="674"/>
                  <a:pt x="0" y="674"/>
                </a:cubicBezTo>
                <a:cubicBezTo>
                  <a:pt x="0" y="919"/>
                  <a:pt x="0" y="919"/>
                  <a:pt x="0" y="919"/>
                </a:cubicBezTo>
                <a:cubicBezTo>
                  <a:pt x="4" y="919"/>
                  <a:pt x="4" y="919"/>
                  <a:pt x="4" y="919"/>
                </a:cubicBezTo>
                <a:cubicBezTo>
                  <a:pt x="4" y="675"/>
                  <a:pt x="4" y="675"/>
                  <a:pt x="4" y="675"/>
                </a:cubicBezTo>
                <a:cubicBezTo>
                  <a:pt x="210" y="469"/>
                  <a:pt x="210" y="469"/>
                  <a:pt x="210" y="469"/>
                </a:cubicBezTo>
                <a:cubicBezTo>
                  <a:pt x="287" y="471"/>
                  <a:pt x="287" y="471"/>
                  <a:pt x="287" y="471"/>
                </a:cubicBezTo>
                <a:cubicBezTo>
                  <a:pt x="586" y="172"/>
                  <a:pt x="586" y="172"/>
                  <a:pt x="586" y="172"/>
                </a:cubicBezTo>
                <a:cubicBezTo>
                  <a:pt x="582" y="102"/>
                  <a:pt x="582" y="102"/>
                  <a:pt x="582" y="102"/>
                </a:cubicBezTo>
                <a:cubicBezTo>
                  <a:pt x="631" y="53"/>
                  <a:pt x="631" y="53"/>
                  <a:pt x="631" y="53"/>
                </a:cubicBezTo>
                <a:cubicBezTo>
                  <a:pt x="712" y="52"/>
                  <a:pt x="712" y="52"/>
                  <a:pt x="712" y="5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2" y="1"/>
                  <a:pt x="761" y="0"/>
                  <a:pt x="75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7" name="Freeform 693"/>
          <p:cNvSpPr>
            <a:spLocks/>
          </p:cNvSpPr>
          <p:nvPr/>
        </p:nvSpPr>
        <p:spPr bwMode="auto">
          <a:xfrm>
            <a:off x="11532418" y="5467361"/>
            <a:ext cx="3403601" cy="3881445"/>
          </a:xfrm>
          <a:custGeom>
            <a:avLst/>
            <a:gdLst>
              <a:gd name="T0" fmla="*/ 817 w 821"/>
              <a:gd name="T1" fmla="*/ 0 h 936"/>
              <a:gd name="T2" fmla="*/ 713 w 821"/>
              <a:gd name="T3" fmla="*/ 103 h 936"/>
              <a:gd name="T4" fmla="*/ 632 w 821"/>
              <a:gd name="T5" fmla="*/ 104 h 936"/>
              <a:gd name="T6" fmla="*/ 580 w 821"/>
              <a:gd name="T7" fmla="*/ 156 h 936"/>
              <a:gd name="T8" fmla="*/ 581 w 821"/>
              <a:gd name="T9" fmla="*/ 223 h 936"/>
              <a:gd name="T10" fmla="*/ 285 w 821"/>
              <a:gd name="T11" fmla="*/ 519 h 936"/>
              <a:gd name="T12" fmla="*/ 208 w 821"/>
              <a:gd name="T13" fmla="*/ 517 h 936"/>
              <a:gd name="T14" fmla="*/ 0 w 821"/>
              <a:gd name="T15" fmla="*/ 726 h 936"/>
              <a:gd name="T16" fmla="*/ 0 w 821"/>
              <a:gd name="T17" fmla="*/ 936 h 936"/>
              <a:gd name="T18" fmla="*/ 4 w 821"/>
              <a:gd name="T19" fmla="*/ 936 h 936"/>
              <a:gd name="T20" fmla="*/ 4 w 821"/>
              <a:gd name="T21" fmla="*/ 728 h 936"/>
              <a:gd name="T22" fmla="*/ 210 w 821"/>
              <a:gd name="T23" fmla="*/ 521 h 936"/>
              <a:gd name="T24" fmla="*/ 286 w 821"/>
              <a:gd name="T25" fmla="*/ 523 h 936"/>
              <a:gd name="T26" fmla="*/ 585 w 821"/>
              <a:gd name="T27" fmla="*/ 224 h 936"/>
              <a:gd name="T28" fmla="*/ 584 w 821"/>
              <a:gd name="T29" fmla="*/ 157 h 936"/>
              <a:gd name="T30" fmla="*/ 634 w 821"/>
              <a:gd name="T31" fmla="*/ 108 h 936"/>
              <a:gd name="T32" fmla="*/ 714 w 821"/>
              <a:gd name="T33" fmla="*/ 107 h 936"/>
              <a:gd name="T34" fmla="*/ 821 w 821"/>
              <a:gd name="T35" fmla="*/ 1 h 936"/>
              <a:gd name="T36" fmla="*/ 817 w 821"/>
              <a:gd name="T37" fmla="*/ 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1" h="936">
                <a:moveTo>
                  <a:pt x="817" y="0"/>
                </a:moveTo>
                <a:cubicBezTo>
                  <a:pt x="713" y="103"/>
                  <a:pt x="713" y="103"/>
                  <a:pt x="713" y="103"/>
                </a:cubicBezTo>
                <a:cubicBezTo>
                  <a:pt x="632" y="104"/>
                  <a:pt x="632" y="104"/>
                  <a:pt x="632" y="104"/>
                </a:cubicBezTo>
                <a:cubicBezTo>
                  <a:pt x="580" y="156"/>
                  <a:pt x="580" y="156"/>
                  <a:pt x="580" y="156"/>
                </a:cubicBezTo>
                <a:cubicBezTo>
                  <a:pt x="581" y="223"/>
                  <a:pt x="581" y="223"/>
                  <a:pt x="581" y="223"/>
                </a:cubicBezTo>
                <a:cubicBezTo>
                  <a:pt x="285" y="519"/>
                  <a:pt x="285" y="519"/>
                  <a:pt x="285" y="519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0" y="726"/>
                  <a:pt x="0" y="726"/>
                  <a:pt x="0" y="726"/>
                </a:cubicBezTo>
                <a:cubicBezTo>
                  <a:pt x="0" y="936"/>
                  <a:pt x="0" y="936"/>
                  <a:pt x="0" y="936"/>
                </a:cubicBezTo>
                <a:cubicBezTo>
                  <a:pt x="4" y="936"/>
                  <a:pt x="4" y="936"/>
                  <a:pt x="4" y="936"/>
                </a:cubicBezTo>
                <a:cubicBezTo>
                  <a:pt x="4" y="728"/>
                  <a:pt x="4" y="728"/>
                  <a:pt x="4" y="728"/>
                </a:cubicBezTo>
                <a:cubicBezTo>
                  <a:pt x="210" y="521"/>
                  <a:pt x="210" y="521"/>
                  <a:pt x="210" y="521"/>
                </a:cubicBezTo>
                <a:cubicBezTo>
                  <a:pt x="286" y="523"/>
                  <a:pt x="286" y="523"/>
                  <a:pt x="286" y="523"/>
                </a:cubicBezTo>
                <a:cubicBezTo>
                  <a:pt x="585" y="224"/>
                  <a:pt x="585" y="224"/>
                  <a:pt x="585" y="224"/>
                </a:cubicBezTo>
                <a:cubicBezTo>
                  <a:pt x="584" y="157"/>
                  <a:pt x="584" y="157"/>
                  <a:pt x="584" y="157"/>
                </a:cubicBezTo>
                <a:cubicBezTo>
                  <a:pt x="634" y="108"/>
                  <a:pt x="634" y="108"/>
                  <a:pt x="634" y="108"/>
                </a:cubicBezTo>
                <a:cubicBezTo>
                  <a:pt x="714" y="107"/>
                  <a:pt x="714" y="107"/>
                  <a:pt x="714" y="107"/>
                </a:cubicBezTo>
                <a:cubicBezTo>
                  <a:pt x="821" y="1"/>
                  <a:pt x="821" y="1"/>
                  <a:pt x="821" y="1"/>
                </a:cubicBezTo>
                <a:cubicBezTo>
                  <a:pt x="820" y="1"/>
                  <a:pt x="818" y="0"/>
                  <a:pt x="81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8" name="Freeform 694"/>
          <p:cNvSpPr>
            <a:spLocks/>
          </p:cNvSpPr>
          <p:nvPr/>
        </p:nvSpPr>
        <p:spPr bwMode="auto">
          <a:xfrm>
            <a:off x="11583218" y="3713170"/>
            <a:ext cx="5722939" cy="5684848"/>
          </a:xfrm>
          <a:custGeom>
            <a:avLst/>
            <a:gdLst>
              <a:gd name="T0" fmla="*/ 3600 w 3605"/>
              <a:gd name="T1" fmla="*/ 0 h 3581"/>
              <a:gd name="T2" fmla="*/ 3057 w 3605"/>
              <a:gd name="T3" fmla="*/ 541 h 3581"/>
              <a:gd name="T4" fmla="*/ 2720 w 3605"/>
              <a:gd name="T5" fmla="*/ 541 h 3581"/>
              <a:gd name="T6" fmla="*/ 1859 w 3605"/>
              <a:gd name="T7" fmla="*/ 1403 h 3581"/>
              <a:gd name="T8" fmla="*/ 1647 w 3605"/>
              <a:gd name="T9" fmla="*/ 1405 h 3581"/>
              <a:gd name="T10" fmla="*/ 1511 w 3605"/>
              <a:gd name="T11" fmla="*/ 1541 h 3581"/>
              <a:gd name="T12" fmla="*/ 1522 w 3605"/>
              <a:gd name="T13" fmla="*/ 1724 h 3581"/>
              <a:gd name="T14" fmla="*/ 749 w 3605"/>
              <a:gd name="T15" fmla="*/ 2497 h 3581"/>
              <a:gd name="T16" fmla="*/ 545 w 3605"/>
              <a:gd name="T17" fmla="*/ 2494 h 3581"/>
              <a:gd name="T18" fmla="*/ 0 w 3605"/>
              <a:gd name="T19" fmla="*/ 3040 h 3581"/>
              <a:gd name="T20" fmla="*/ 0 w 3605"/>
              <a:gd name="T21" fmla="*/ 3581 h 3581"/>
              <a:gd name="T22" fmla="*/ 10 w 3605"/>
              <a:gd name="T23" fmla="*/ 3581 h 3581"/>
              <a:gd name="T24" fmla="*/ 10 w 3605"/>
              <a:gd name="T25" fmla="*/ 3045 h 3581"/>
              <a:gd name="T26" fmla="*/ 550 w 3605"/>
              <a:gd name="T27" fmla="*/ 2505 h 3581"/>
              <a:gd name="T28" fmla="*/ 752 w 3605"/>
              <a:gd name="T29" fmla="*/ 2507 h 3581"/>
              <a:gd name="T30" fmla="*/ 1532 w 3605"/>
              <a:gd name="T31" fmla="*/ 1727 h 3581"/>
              <a:gd name="T32" fmla="*/ 1522 w 3605"/>
              <a:gd name="T33" fmla="*/ 1546 h 3581"/>
              <a:gd name="T34" fmla="*/ 1652 w 3605"/>
              <a:gd name="T35" fmla="*/ 1416 h 3581"/>
              <a:gd name="T36" fmla="*/ 1861 w 3605"/>
              <a:gd name="T37" fmla="*/ 1413 h 3581"/>
              <a:gd name="T38" fmla="*/ 2725 w 3605"/>
              <a:gd name="T39" fmla="*/ 551 h 3581"/>
              <a:gd name="T40" fmla="*/ 3060 w 3605"/>
              <a:gd name="T41" fmla="*/ 551 h 3581"/>
              <a:gd name="T42" fmla="*/ 3605 w 3605"/>
              <a:gd name="T43" fmla="*/ 6 h 3581"/>
              <a:gd name="T44" fmla="*/ 3600 w 3605"/>
              <a:gd name="T45" fmla="*/ 0 h 3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05" h="3581">
                <a:moveTo>
                  <a:pt x="3600" y="0"/>
                </a:moveTo>
                <a:lnTo>
                  <a:pt x="3057" y="541"/>
                </a:lnTo>
                <a:lnTo>
                  <a:pt x="2720" y="541"/>
                </a:lnTo>
                <a:lnTo>
                  <a:pt x="1859" y="1403"/>
                </a:lnTo>
                <a:lnTo>
                  <a:pt x="1647" y="1405"/>
                </a:lnTo>
                <a:lnTo>
                  <a:pt x="1511" y="1541"/>
                </a:lnTo>
                <a:lnTo>
                  <a:pt x="1522" y="1724"/>
                </a:lnTo>
                <a:lnTo>
                  <a:pt x="749" y="2497"/>
                </a:lnTo>
                <a:lnTo>
                  <a:pt x="545" y="2494"/>
                </a:lnTo>
                <a:lnTo>
                  <a:pt x="0" y="3040"/>
                </a:lnTo>
                <a:lnTo>
                  <a:pt x="0" y="3581"/>
                </a:lnTo>
                <a:lnTo>
                  <a:pt x="10" y="3581"/>
                </a:lnTo>
                <a:lnTo>
                  <a:pt x="10" y="3045"/>
                </a:lnTo>
                <a:lnTo>
                  <a:pt x="550" y="2505"/>
                </a:lnTo>
                <a:lnTo>
                  <a:pt x="752" y="2507"/>
                </a:lnTo>
                <a:lnTo>
                  <a:pt x="1532" y="1727"/>
                </a:lnTo>
                <a:lnTo>
                  <a:pt x="1522" y="1546"/>
                </a:lnTo>
                <a:lnTo>
                  <a:pt x="1652" y="1416"/>
                </a:lnTo>
                <a:lnTo>
                  <a:pt x="1861" y="1413"/>
                </a:lnTo>
                <a:lnTo>
                  <a:pt x="2725" y="551"/>
                </a:lnTo>
                <a:lnTo>
                  <a:pt x="3060" y="551"/>
                </a:lnTo>
                <a:lnTo>
                  <a:pt x="3605" y="6"/>
                </a:lnTo>
                <a:lnTo>
                  <a:pt x="36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9" name="Freeform 695"/>
          <p:cNvSpPr>
            <a:spLocks/>
          </p:cNvSpPr>
          <p:nvPr/>
        </p:nvSpPr>
        <p:spPr bwMode="auto">
          <a:xfrm>
            <a:off x="11583218" y="3713170"/>
            <a:ext cx="5722939" cy="5684848"/>
          </a:xfrm>
          <a:custGeom>
            <a:avLst/>
            <a:gdLst>
              <a:gd name="T0" fmla="*/ 3600 w 3605"/>
              <a:gd name="T1" fmla="*/ 0 h 3581"/>
              <a:gd name="T2" fmla="*/ 3057 w 3605"/>
              <a:gd name="T3" fmla="*/ 541 h 3581"/>
              <a:gd name="T4" fmla="*/ 2720 w 3605"/>
              <a:gd name="T5" fmla="*/ 541 h 3581"/>
              <a:gd name="T6" fmla="*/ 1859 w 3605"/>
              <a:gd name="T7" fmla="*/ 1403 h 3581"/>
              <a:gd name="T8" fmla="*/ 1647 w 3605"/>
              <a:gd name="T9" fmla="*/ 1405 h 3581"/>
              <a:gd name="T10" fmla="*/ 1511 w 3605"/>
              <a:gd name="T11" fmla="*/ 1541 h 3581"/>
              <a:gd name="T12" fmla="*/ 1522 w 3605"/>
              <a:gd name="T13" fmla="*/ 1724 h 3581"/>
              <a:gd name="T14" fmla="*/ 749 w 3605"/>
              <a:gd name="T15" fmla="*/ 2497 h 3581"/>
              <a:gd name="T16" fmla="*/ 545 w 3605"/>
              <a:gd name="T17" fmla="*/ 2494 h 3581"/>
              <a:gd name="T18" fmla="*/ 0 w 3605"/>
              <a:gd name="T19" fmla="*/ 3040 h 3581"/>
              <a:gd name="T20" fmla="*/ 0 w 3605"/>
              <a:gd name="T21" fmla="*/ 3581 h 3581"/>
              <a:gd name="T22" fmla="*/ 10 w 3605"/>
              <a:gd name="T23" fmla="*/ 3581 h 3581"/>
              <a:gd name="T24" fmla="*/ 10 w 3605"/>
              <a:gd name="T25" fmla="*/ 3045 h 3581"/>
              <a:gd name="T26" fmla="*/ 550 w 3605"/>
              <a:gd name="T27" fmla="*/ 2505 h 3581"/>
              <a:gd name="T28" fmla="*/ 752 w 3605"/>
              <a:gd name="T29" fmla="*/ 2507 h 3581"/>
              <a:gd name="T30" fmla="*/ 1532 w 3605"/>
              <a:gd name="T31" fmla="*/ 1727 h 3581"/>
              <a:gd name="T32" fmla="*/ 1522 w 3605"/>
              <a:gd name="T33" fmla="*/ 1546 h 3581"/>
              <a:gd name="T34" fmla="*/ 1652 w 3605"/>
              <a:gd name="T35" fmla="*/ 1416 h 3581"/>
              <a:gd name="T36" fmla="*/ 1861 w 3605"/>
              <a:gd name="T37" fmla="*/ 1413 h 3581"/>
              <a:gd name="T38" fmla="*/ 2725 w 3605"/>
              <a:gd name="T39" fmla="*/ 551 h 3581"/>
              <a:gd name="T40" fmla="*/ 3060 w 3605"/>
              <a:gd name="T41" fmla="*/ 551 h 3581"/>
              <a:gd name="T42" fmla="*/ 3605 w 3605"/>
              <a:gd name="T43" fmla="*/ 6 h 3581"/>
              <a:gd name="T44" fmla="*/ 3600 w 3605"/>
              <a:gd name="T45" fmla="*/ 0 h 3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05" h="3581">
                <a:moveTo>
                  <a:pt x="3600" y="0"/>
                </a:moveTo>
                <a:lnTo>
                  <a:pt x="3057" y="541"/>
                </a:lnTo>
                <a:lnTo>
                  <a:pt x="2720" y="541"/>
                </a:lnTo>
                <a:lnTo>
                  <a:pt x="1859" y="1403"/>
                </a:lnTo>
                <a:lnTo>
                  <a:pt x="1647" y="1405"/>
                </a:lnTo>
                <a:lnTo>
                  <a:pt x="1511" y="1541"/>
                </a:lnTo>
                <a:lnTo>
                  <a:pt x="1522" y="1724"/>
                </a:lnTo>
                <a:lnTo>
                  <a:pt x="749" y="2497"/>
                </a:lnTo>
                <a:lnTo>
                  <a:pt x="545" y="2494"/>
                </a:lnTo>
                <a:lnTo>
                  <a:pt x="0" y="3040"/>
                </a:lnTo>
                <a:lnTo>
                  <a:pt x="0" y="3581"/>
                </a:lnTo>
                <a:lnTo>
                  <a:pt x="10" y="3581"/>
                </a:lnTo>
                <a:lnTo>
                  <a:pt x="10" y="3045"/>
                </a:lnTo>
                <a:lnTo>
                  <a:pt x="550" y="2505"/>
                </a:lnTo>
                <a:lnTo>
                  <a:pt x="752" y="2507"/>
                </a:lnTo>
                <a:lnTo>
                  <a:pt x="1532" y="1727"/>
                </a:lnTo>
                <a:lnTo>
                  <a:pt x="1522" y="1546"/>
                </a:lnTo>
                <a:lnTo>
                  <a:pt x="1652" y="1416"/>
                </a:lnTo>
                <a:lnTo>
                  <a:pt x="1861" y="1413"/>
                </a:lnTo>
                <a:lnTo>
                  <a:pt x="2725" y="551"/>
                </a:lnTo>
                <a:lnTo>
                  <a:pt x="3060" y="551"/>
                </a:lnTo>
                <a:lnTo>
                  <a:pt x="3605" y="6"/>
                </a:lnTo>
                <a:lnTo>
                  <a:pt x="36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0" name="Freeform 696"/>
          <p:cNvSpPr>
            <a:spLocks/>
          </p:cNvSpPr>
          <p:nvPr/>
        </p:nvSpPr>
        <p:spPr bwMode="auto">
          <a:xfrm>
            <a:off x="11648305" y="6226187"/>
            <a:ext cx="2628901" cy="3089281"/>
          </a:xfrm>
          <a:custGeom>
            <a:avLst/>
            <a:gdLst>
              <a:gd name="T0" fmla="*/ 630 w 634"/>
              <a:gd name="T1" fmla="*/ 0 h 745"/>
              <a:gd name="T2" fmla="*/ 629 w 634"/>
              <a:gd name="T3" fmla="*/ 15 h 745"/>
              <a:gd name="T4" fmla="*/ 282 w 634"/>
              <a:gd name="T5" fmla="*/ 361 h 745"/>
              <a:gd name="T6" fmla="*/ 208 w 634"/>
              <a:gd name="T7" fmla="*/ 363 h 745"/>
              <a:gd name="T8" fmla="*/ 0 w 634"/>
              <a:gd name="T9" fmla="*/ 571 h 745"/>
              <a:gd name="T10" fmla="*/ 0 w 634"/>
              <a:gd name="T11" fmla="*/ 745 h 745"/>
              <a:gd name="T12" fmla="*/ 4 w 634"/>
              <a:gd name="T13" fmla="*/ 745 h 745"/>
              <a:gd name="T14" fmla="*/ 4 w 634"/>
              <a:gd name="T15" fmla="*/ 573 h 745"/>
              <a:gd name="T16" fmla="*/ 210 w 634"/>
              <a:gd name="T17" fmla="*/ 367 h 745"/>
              <a:gd name="T18" fmla="*/ 284 w 634"/>
              <a:gd name="T19" fmla="*/ 365 h 745"/>
              <a:gd name="T20" fmla="*/ 633 w 634"/>
              <a:gd name="T21" fmla="*/ 16 h 745"/>
              <a:gd name="T22" fmla="*/ 634 w 634"/>
              <a:gd name="T23" fmla="*/ 0 h 745"/>
              <a:gd name="T24" fmla="*/ 633 w 634"/>
              <a:gd name="T25" fmla="*/ 0 h 745"/>
              <a:gd name="T26" fmla="*/ 630 w 634"/>
              <a:gd name="T27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4" h="745">
                <a:moveTo>
                  <a:pt x="630" y="0"/>
                </a:moveTo>
                <a:cubicBezTo>
                  <a:pt x="629" y="15"/>
                  <a:pt x="629" y="15"/>
                  <a:pt x="629" y="15"/>
                </a:cubicBezTo>
                <a:cubicBezTo>
                  <a:pt x="282" y="361"/>
                  <a:pt x="282" y="361"/>
                  <a:pt x="282" y="361"/>
                </a:cubicBezTo>
                <a:cubicBezTo>
                  <a:pt x="208" y="363"/>
                  <a:pt x="208" y="363"/>
                  <a:pt x="208" y="363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745"/>
                  <a:pt x="0" y="745"/>
                  <a:pt x="0" y="745"/>
                </a:cubicBezTo>
                <a:cubicBezTo>
                  <a:pt x="4" y="745"/>
                  <a:pt x="4" y="745"/>
                  <a:pt x="4" y="745"/>
                </a:cubicBezTo>
                <a:cubicBezTo>
                  <a:pt x="4" y="573"/>
                  <a:pt x="4" y="573"/>
                  <a:pt x="4" y="573"/>
                </a:cubicBezTo>
                <a:cubicBezTo>
                  <a:pt x="210" y="367"/>
                  <a:pt x="210" y="367"/>
                  <a:pt x="210" y="367"/>
                </a:cubicBezTo>
                <a:cubicBezTo>
                  <a:pt x="284" y="365"/>
                  <a:pt x="284" y="365"/>
                  <a:pt x="284" y="365"/>
                </a:cubicBezTo>
                <a:cubicBezTo>
                  <a:pt x="633" y="16"/>
                  <a:pt x="633" y="16"/>
                  <a:pt x="633" y="16"/>
                </a:cubicBezTo>
                <a:cubicBezTo>
                  <a:pt x="634" y="0"/>
                  <a:pt x="634" y="0"/>
                  <a:pt x="634" y="0"/>
                </a:cubicBezTo>
                <a:cubicBezTo>
                  <a:pt x="634" y="0"/>
                  <a:pt x="633" y="0"/>
                  <a:pt x="633" y="0"/>
                </a:cubicBezTo>
                <a:cubicBezTo>
                  <a:pt x="632" y="0"/>
                  <a:pt x="631" y="0"/>
                  <a:pt x="63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1" name="Freeform 697"/>
          <p:cNvSpPr>
            <a:spLocks/>
          </p:cNvSpPr>
          <p:nvPr/>
        </p:nvSpPr>
        <p:spPr bwMode="auto">
          <a:xfrm>
            <a:off x="10040167" y="5202248"/>
            <a:ext cx="2454276" cy="4046545"/>
          </a:xfrm>
          <a:custGeom>
            <a:avLst/>
            <a:gdLst>
              <a:gd name="T0" fmla="*/ 572 w 592"/>
              <a:gd name="T1" fmla="*/ 0 h 976"/>
              <a:gd name="T2" fmla="*/ 0 w 592"/>
              <a:gd name="T3" fmla="*/ 572 h 976"/>
              <a:gd name="T4" fmla="*/ 0 w 592"/>
              <a:gd name="T5" fmla="*/ 976 h 976"/>
              <a:gd name="T6" fmla="*/ 4 w 592"/>
              <a:gd name="T7" fmla="*/ 976 h 976"/>
              <a:gd name="T8" fmla="*/ 4 w 592"/>
              <a:gd name="T9" fmla="*/ 574 h 976"/>
              <a:gd name="T10" fmla="*/ 573 w 592"/>
              <a:gd name="T11" fmla="*/ 4 h 976"/>
              <a:gd name="T12" fmla="*/ 592 w 592"/>
              <a:gd name="T13" fmla="*/ 5 h 976"/>
              <a:gd name="T14" fmla="*/ 592 w 592"/>
              <a:gd name="T15" fmla="*/ 1 h 976"/>
              <a:gd name="T16" fmla="*/ 572 w 592"/>
              <a:gd name="T17" fmla="*/ 0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2" h="976">
                <a:moveTo>
                  <a:pt x="572" y="0"/>
                </a:moveTo>
                <a:cubicBezTo>
                  <a:pt x="0" y="572"/>
                  <a:pt x="0" y="572"/>
                  <a:pt x="0" y="572"/>
                </a:cubicBezTo>
                <a:cubicBezTo>
                  <a:pt x="0" y="976"/>
                  <a:pt x="0" y="976"/>
                  <a:pt x="0" y="976"/>
                </a:cubicBezTo>
                <a:cubicBezTo>
                  <a:pt x="4" y="976"/>
                  <a:pt x="4" y="976"/>
                  <a:pt x="4" y="976"/>
                </a:cubicBezTo>
                <a:cubicBezTo>
                  <a:pt x="4" y="574"/>
                  <a:pt x="4" y="574"/>
                  <a:pt x="4" y="574"/>
                </a:cubicBezTo>
                <a:cubicBezTo>
                  <a:pt x="573" y="4"/>
                  <a:pt x="573" y="4"/>
                  <a:pt x="573" y="4"/>
                </a:cubicBezTo>
                <a:cubicBezTo>
                  <a:pt x="592" y="5"/>
                  <a:pt x="592" y="5"/>
                  <a:pt x="592" y="5"/>
                </a:cubicBezTo>
                <a:cubicBezTo>
                  <a:pt x="592" y="4"/>
                  <a:pt x="592" y="2"/>
                  <a:pt x="592" y="1"/>
                </a:cubicBezTo>
                <a:cubicBezTo>
                  <a:pt x="572" y="0"/>
                  <a:pt x="572" y="0"/>
                  <a:pt x="57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2" name="Freeform 698"/>
          <p:cNvSpPr>
            <a:spLocks/>
          </p:cNvSpPr>
          <p:nvPr/>
        </p:nvSpPr>
        <p:spPr bwMode="auto">
          <a:xfrm>
            <a:off x="9941742" y="5570548"/>
            <a:ext cx="1852613" cy="4059245"/>
          </a:xfrm>
          <a:custGeom>
            <a:avLst/>
            <a:gdLst>
              <a:gd name="T0" fmla="*/ 444 w 447"/>
              <a:gd name="T1" fmla="*/ 0 h 979"/>
              <a:gd name="T2" fmla="*/ 430 w 447"/>
              <a:gd name="T3" fmla="*/ 14 h 979"/>
              <a:gd name="T4" fmla="*/ 429 w 447"/>
              <a:gd name="T5" fmla="*/ 49 h 979"/>
              <a:gd name="T6" fmla="*/ 0 w 447"/>
              <a:gd name="T7" fmla="*/ 479 h 979"/>
              <a:gd name="T8" fmla="*/ 0 w 447"/>
              <a:gd name="T9" fmla="*/ 979 h 979"/>
              <a:gd name="T10" fmla="*/ 4 w 447"/>
              <a:gd name="T11" fmla="*/ 979 h 979"/>
              <a:gd name="T12" fmla="*/ 4 w 447"/>
              <a:gd name="T13" fmla="*/ 481 h 979"/>
              <a:gd name="T14" fmla="*/ 433 w 447"/>
              <a:gd name="T15" fmla="*/ 51 h 979"/>
              <a:gd name="T16" fmla="*/ 434 w 447"/>
              <a:gd name="T17" fmla="*/ 16 h 979"/>
              <a:gd name="T18" fmla="*/ 447 w 447"/>
              <a:gd name="T19" fmla="*/ 3 h 979"/>
              <a:gd name="T20" fmla="*/ 446 w 447"/>
              <a:gd name="T21" fmla="*/ 2 h 979"/>
              <a:gd name="T22" fmla="*/ 444 w 447"/>
              <a:gd name="T23" fmla="*/ 0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7" h="979">
                <a:moveTo>
                  <a:pt x="444" y="0"/>
                </a:moveTo>
                <a:cubicBezTo>
                  <a:pt x="430" y="14"/>
                  <a:pt x="430" y="14"/>
                  <a:pt x="430" y="14"/>
                </a:cubicBezTo>
                <a:cubicBezTo>
                  <a:pt x="429" y="49"/>
                  <a:pt x="429" y="49"/>
                  <a:pt x="429" y="49"/>
                </a:cubicBezTo>
                <a:cubicBezTo>
                  <a:pt x="0" y="479"/>
                  <a:pt x="0" y="479"/>
                  <a:pt x="0" y="479"/>
                </a:cubicBezTo>
                <a:cubicBezTo>
                  <a:pt x="0" y="979"/>
                  <a:pt x="0" y="979"/>
                  <a:pt x="0" y="979"/>
                </a:cubicBezTo>
                <a:cubicBezTo>
                  <a:pt x="4" y="979"/>
                  <a:pt x="4" y="979"/>
                  <a:pt x="4" y="979"/>
                </a:cubicBezTo>
                <a:cubicBezTo>
                  <a:pt x="4" y="481"/>
                  <a:pt x="4" y="481"/>
                  <a:pt x="4" y="481"/>
                </a:cubicBezTo>
                <a:cubicBezTo>
                  <a:pt x="433" y="51"/>
                  <a:pt x="433" y="51"/>
                  <a:pt x="433" y="51"/>
                </a:cubicBezTo>
                <a:cubicBezTo>
                  <a:pt x="434" y="16"/>
                  <a:pt x="434" y="16"/>
                  <a:pt x="434" y="16"/>
                </a:cubicBezTo>
                <a:cubicBezTo>
                  <a:pt x="447" y="3"/>
                  <a:pt x="447" y="3"/>
                  <a:pt x="447" y="3"/>
                </a:cubicBezTo>
                <a:cubicBezTo>
                  <a:pt x="447" y="3"/>
                  <a:pt x="446" y="2"/>
                  <a:pt x="446" y="2"/>
                </a:cubicBezTo>
                <a:cubicBezTo>
                  <a:pt x="445" y="1"/>
                  <a:pt x="445" y="1"/>
                  <a:pt x="44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3" name="Freeform 699"/>
          <p:cNvSpPr>
            <a:spLocks/>
          </p:cNvSpPr>
          <p:nvPr/>
        </p:nvSpPr>
        <p:spPr bwMode="auto">
          <a:xfrm>
            <a:off x="9841730" y="4376746"/>
            <a:ext cx="4348164" cy="5203835"/>
          </a:xfrm>
          <a:custGeom>
            <a:avLst/>
            <a:gdLst>
              <a:gd name="T0" fmla="*/ 1049 w 1049"/>
              <a:gd name="T1" fmla="*/ 0 h 1255"/>
              <a:gd name="T2" fmla="*/ 1027 w 1049"/>
              <a:gd name="T3" fmla="*/ 1 h 1255"/>
              <a:gd name="T4" fmla="*/ 952 w 1049"/>
              <a:gd name="T5" fmla="*/ 76 h 1255"/>
              <a:gd name="T6" fmla="*/ 784 w 1049"/>
              <a:gd name="T7" fmla="*/ 74 h 1255"/>
              <a:gd name="T8" fmla="*/ 759 w 1049"/>
              <a:gd name="T9" fmla="*/ 100 h 1255"/>
              <a:gd name="T10" fmla="*/ 674 w 1049"/>
              <a:gd name="T11" fmla="*/ 99 h 1255"/>
              <a:gd name="T12" fmla="*/ 593 w 1049"/>
              <a:gd name="T13" fmla="*/ 180 h 1255"/>
              <a:gd name="T14" fmla="*/ 594 w 1049"/>
              <a:gd name="T15" fmla="*/ 208 h 1255"/>
              <a:gd name="T16" fmla="*/ 552 w 1049"/>
              <a:gd name="T17" fmla="*/ 250 h 1255"/>
              <a:gd name="T18" fmla="*/ 522 w 1049"/>
              <a:gd name="T19" fmla="*/ 248 h 1255"/>
              <a:gd name="T20" fmla="*/ 493 w 1049"/>
              <a:gd name="T21" fmla="*/ 218 h 1255"/>
              <a:gd name="T22" fmla="*/ 427 w 1049"/>
              <a:gd name="T23" fmla="*/ 284 h 1255"/>
              <a:gd name="T24" fmla="*/ 428 w 1049"/>
              <a:gd name="T25" fmla="*/ 328 h 1255"/>
              <a:gd name="T26" fmla="*/ 0 w 1049"/>
              <a:gd name="T27" fmla="*/ 756 h 1255"/>
              <a:gd name="T28" fmla="*/ 0 w 1049"/>
              <a:gd name="T29" fmla="*/ 1255 h 1255"/>
              <a:gd name="T30" fmla="*/ 4 w 1049"/>
              <a:gd name="T31" fmla="*/ 1255 h 1255"/>
              <a:gd name="T32" fmla="*/ 4 w 1049"/>
              <a:gd name="T33" fmla="*/ 758 h 1255"/>
              <a:gd name="T34" fmla="*/ 432 w 1049"/>
              <a:gd name="T35" fmla="*/ 329 h 1255"/>
              <a:gd name="T36" fmla="*/ 431 w 1049"/>
              <a:gd name="T37" fmla="*/ 285 h 1255"/>
              <a:gd name="T38" fmla="*/ 493 w 1049"/>
              <a:gd name="T39" fmla="*/ 224 h 1255"/>
              <a:gd name="T40" fmla="*/ 520 w 1049"/>
              <a:gd name="T41" fmla="*/ 252 h 1255"/>
              <a:gd name="T42" fmla="*/ 553 w 1049"/>
              <a:gd name="T43" fmla="*/ 254 h 1255"/>
              <a:gd name="T44" fmla="*/ 598 w 1049"/>
              <a:gd name="T45" fmla="*/ 209 h 1255"/>
              <a:gd name="T46" fmla="*/ 597 w 1049"/>
              <a:gd name="T47" fmla="*/ 182 h 1255"/>
              <a:gd name="T48" fmla="*/ 676 w 1049"/>
              <a:gd name="T49" fmla="*/ 103 h 1255"/>
              <a:gd name="T50" fmla="*/ 760 w 1049"/>
              <a:gd name="T51" fmla="*/ 104 h 1255"/>
              <a:gd name="T52" fmla="*/ 786 w 1049"/>
              <a:gd name="T53" fmla="*/ 78 h 1255"/>
              <a:gd name="T54" fmla="*/ 954 w 1049"/>
              <a:gd name="T55" fmla="*/ 80 h 1255"/>
              <a:gd name="T56" fmla="*/ 1028 w 1049"/>
              <a:gd name="T57" fmla="*/ 5 h 1255"/>
              <a:gd name="T58" fmla="*/ 1049 w 1049"/>
              <a:gd name="T59" fmla="*/ 4 h 1255"/>
              <a:gd name="T60" fmla="*/ 1049 w 1049"/>
              <a:gd name="T61" fmla="*/ 0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49" h="1255">
                <a:moveTo>
                  <a:pt x="1049" y="0"/>
                </a:moveTo>
                <a:cubicBezTo>
                  <a:pt x="1027" y="1"/>
                  <a:pt x="1027" y="1"/>
                  <a:pt x="1027" y="1"/>
                </a:cubicBezTo>
                <a:cubicBezTo>
                  <a:pt x="952" y="76"/>
                  <a:pt x="952" y="76"/>
                  <a:pt x="952" y="76"/>
                </a:cubicBezTo>
                <a:cubicBezTo>
                  <a:pt x="784" y="74"/>
                  <a:pt x="784" y="74"/>
                  <a:pt x="784" y="74"/>
                </a:cubicBezTo>
                <a:cubicBezTo>
                  <a:pt x="759" y="100"/>
                  <a:pt x="759" y="100"/>
                  <a:pt x="759" y="100"/>
                </a:cubicBezTo>
                <a:cubicBezTo>
                  <a:pt x="674" y="99"/>
                  <a:pt x="674" y="99"/>
                  <a:pt x="674" y="99"/>
                </a:cubicBezTo>
                <a:cubicBezTo>
                  <a:pt x="593" y="180"/>
                  <a:pt x="593" y="180"/>
                  <a:pt x="593" y="180"/>
                </a:cubicBezTo>
                <a:cubicBezTo>
                  <a:pt x="594" y="208"/>
                  <a:pt x="594" y="208"/>
                  <a:pt x="594" y="208"/>
                </a:cubicBezTo>
                <a:cubicBezTo>
                  <a:pt x="552" y="250"/>
                  <a:pt x="552" y="250"/>
                  <a:pt x="552" y="250"/>
                </a:cubicBezTo>
                <a:cubicBezTo>
                  <a:pt x="522" y="248"/>
                  <a:pt x="522" y="248"/>
                  <a:pt x="522" y="248"/>
                </a:cubicBezTo>
                <a:cubicBezTo>
                  <a:pt x="493" y="218"/>
                  <a:pt x="493" y="218"/>
                  <a:pt x="493" y="218"/>
                </a:cubicBezTo>
                <a:cubicBezTo>
                  <a:pt x="427" y="284"/>
                  <a:pt x="427" y="284"/>
                  <a:pt x="427" y="284"/>
                </a:cubicBezTo>
                <a:cubicBezTo>
                  <a:pt x="428" y="328"/>
                  <a:pt x="428" y="328"/>
                  <a:pt x="428" y="328"/>
                </a:cubicBezTo>
                <a:cubicBezTo>
                  <a:pt x="0" y="756"/>
                  <a:pt x="0" y="756"/>
                  <a:pt x="0" y="756"/>
                </a:cubicBezTo>
                <a:cubicBezTo>
                  <a:pt x="0" y="1255"/>
                  <a:pt x="0" y="1255"/>
                  <a:pt x="0" y="1255"/>
                </a:cubicBezTo>
                <a:cubicBezTo>
                  <a:pt x="4" y="1255"/>
                  <a:pt x="4" y="1255"/>
                  <a:pt x="4" y="1255"/>
                </a:cubicBezTo>
                <a:cubicBezTo>
                  <a:pt x="4" y="758"/>
                  <a:pt x="4" y="758"/>
                  <a:pt x="4" y="758"/>
                </a:cubicBezTo>
                <a:cubicBezTo>
                  <a:pt x="432" y="329"/>
                  <a:pt x="432" y="329"/>
                  <a:pt x="432" y="329"/>
                </a:cubicBezTo>
                <a:cubicBezTo>
                  <a:pt x="431" y="285"/>
                  <a:pt x="431" y="285"/>
                  <a:pt x="431" y="285"/>
                </a:cubicBezTo>
                <a:cubicBezTo>
                  <a:pt x="493" y="224"/>
                  <a:pt x="493" y="224"/>
                  <a:pt x="493" y="224"/>
                </a:cubicBezTo>
                <a:cubicBezTo>
                  <a:pt x="520" y="252"/>
                  <a:pt x="520" y="252"/>
                  <a:pt x="520" y="252"/>
                </a:cubicBezTo>
                <a:cubicBezTo>
                  <a:pt x="553" y="254"/>
                  <a:pt x="553" y="254"/>
                  <a:pt x="553" y="254"/>
                </a:cubicBezTo>
                <a:cubicBezTo>
                  <a:pt x="598" y="209"/>
                  <a:pt x="598" y="209"/>
                  <a:pt x="598" y="209"/>
                </a:cubicBezTo>
                <a:cubicBezTo>
                  <a:pt x="597" y="182"/>
                  <a:pt x="597" y="182"/>
                  <a:pt x="597" y="182"/>
                </a:cubicBezTo>
                <a:cubicBezTo>
                  <a:pt x="676" y="103"/>
                  <a:pt x="676" y="103"/>
                  <a:pt x="676" y="103"/>
                </a:cubicBezTo>
                <a:cubicBezTo>
                  <a:pt x="760" y="104"/>
                  <a:pt x="760" y="104"/>
                  <a:pt x="760" y="104"/>
                </a:cubicBezTo>
                <a:cubicBezTo>
                  <a:pt x="786" y="78"/>
                  <a:pt x="786" y="78"/>
                  <a:pt x="786" y="78"/>
                </a:cubicBezTo>
                <a:cubicBezTo>
                  <a:pt x="954" y="80"/>
                  <a:pt x="954" y="80"/>
                  <a:pt x="954" y="80"/>
                </a:cubicBezTo>
                <a:cubicBezTo>
                  <a:pt x="1028" y="5"/>
                  <a:pt x="1028" y="5"/>
                  <a:pt x="1028" y="5"/>
                </a:cubicBezTo>
                <a:cubicBezTo>
                  <a:pt x="1049" y="4"/>
                  <a:pt x="1049" y="4"/>
                  <a:pt x="1049" y="4"/>
                </a:cubicBezTo>
                <a:cubicBezTo>
                  <a:pt x="1048" y="3"/>
                  <a:pt x="1048" y="2"/>
                  <a:pt x="104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4" name="Freeform 700"/>
          <p:cNvSpPr>
            <a:spLocks/>
          </p:cNvSpPr>
          <p:nvPr/>
        </p:nvSpPr>
        <p:spPr bwMode="auto">
          <a:xfrm>
            <a:off x="12618268" y="-1389065"/>
            <a:ext cx="5551489" cy="4314833"/>
          </a:xfrm>
          <a:custGeom>
            <a:avLst/>
            <a:gdLst>
              <a:gd name="T0" fmla="*/ 1336 w 1339"/>
              <a:gd name="T1" fmla="*/ 0 h 1041"/>
              <a:gd name="T2" fmla="*/ 476 w 1339"/>
              <a:gd name="T3" fmla="*/ 860 h 1041"/>
              <a:gd name="T4" fmla="*/ 375 w 1339"/>
              <a:gd name="T5" fmla="*/ 859 h 1041"/>
              <a:gd name="T6" fmla="*/ 199 w 1339"/>
              <a:gd name="T7" fmla="*/ 1035 h 1041"/>
              <a:gd name="T8" fmla="*/ 14 w 1339"/>
              <a:gd name="T9" fmla="*/ 1037 h 1041"/>
              <a:gd name="T10" fmla="*/ 3 w 1339"/>
              <a:gd name="T11" fmla="*/ 1026 h 1041"/>
              <a:gd name="T12" fmla="*/ 0 w 1339"/>
              <a:gd name="T13" fmla="*/ 1029 h 1041"/>
              <a:gd name="T14" fmla="*/ 12 w 1339"/>
              <a:gd name="T15" fmla="*/ 1041 h 1041"/>
              <a:gd name="T16" fmla="*/ 200 w 1339"/>
              <a:gd name="T17" fmla="*/ 1039 h 1041"/>
              <a:gd name="T18" fmla="*/ 376 w 1339"/>
              <a:gd name="T19" fmla="*/ 863 h 1041"/>
              <a:gd name="T20" fmla="*/ 477 w 1339"/>
              <a:gd name="T21" fmla="*/ 864 h 1041"/>
              <a:gd name="T22" fmla="*/ 1339 w 1339"/>
              <a:gd name="T23" fmla="*/ 2 h 1041"/>
              <a:gd name="T24" fmla="*/ 1336 w 1339"/>
              <a:gd name="T25" fmla="*/ 0 h 1041"/>
              <a:gd name="T26" fmla="*/ 1336 w 1339"/>
              <a:gd name="T27" fmla="*/ 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9" h="1041">
                <a:moveTo>
                  <a:pt x="1336" y="0"/>
                </a:moveTo>
                <a:cubicBezTo>
                  <a:pt x="476" y="860"/>
                  <a:pt x="476" y="860"/>
                  <a:pt x="476" y="860"/>
                </a:cubicBezTo>
                <a:cubicBezTo>
                  <a:pt x="375" y="859"/>
                  <a:pt x="375" y="859"/>
                  <a:pt x="375" y="859"/>
                </a:cubicBezTo>
                <a:cubicBezTo>
                  <a:pt x="199" y="1035"/>
                  <a:pt x="199" y="1035"/>
                  <a:pt x="199" y="1035"/>
                </a:cubicBezTo>
                <a:cubicBezTo>
                  <a:pt x="14" y="1037"/>
                  <a:pt x="14" y="1037"/>
                  <a:pt x="14" y="1037"/>
                </a:cubicBezTo>
                <a:cubicBezTo>
                  <a:pt x="3" y="1026"/>
                  <a:pt x="3" y="1026"/>
                  <a:pt x="3" y="1026"/>
                </a:cubicBezTo>
                <a:cubicBezTo>
                  <a:pt x="2" y="1027"/>
                  <a:pt x="1" y="1028"/>
                  <a:pt x="0" y="1029"/>
                </a:cubicBezTo>
                <a:cubicBezTo>
                  <a:pt x="12" y="1041"/>
                  <a:pt x="12" y="1041"/>
                  <a:pt x="12" y="1041"/>
                </a:cubicBezTo>
                <a:cubicBezTo>
                  <a:pt x="200" y="1039"/>
                  <a:pt x="200" y="1039"/>
                  <a:pt x="200" y="1039"/>
                </a:cubicBezTo>
                <a:cubicBezTo>
                  <a:pt x="376" y="863"/>
                  <a:pt x="376" y="863"/>
                  <a:pt x="376" y="863"/>
                </a:cubicBezTo>
                <a:cubicBezTo>
                  <a:pt x="477" y="864"/>
                  <a:pt x="477" y="864"/>
                  <a:pt x="477" y="864"/>
                </a:cubicBezTo>
                <a:cubicBezTo>
                  <a:pt x="1339" y="2"/>
                  <a:pt x="1339" y="2"/>
                  <a:pt x="1339" y="2"/>
                </a:cubicBezTo>
                <a:cubicBezTo>
                  <a:pt x="1336" y="0"/>
                  <a:pt x="1336" y="0"/>
                  <a:pt x="1336" y="0"/>
                </a:cubicBezTo>
                <a:cubicBezTo>
                  <a:pt x="1336" y="0"/>
                  <a:pt x="1336" y="0"/>
                  <a:pt x="133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5" name="Freeform 701"/>
          <p:cNvSpPr>
            <a:spLocks/>
          </p:cNvSpPr>
          <p:nvPr/>
        </p:nvSpPr>
        <p:spPr bwMode="auto">
          <a:xfrm>
            <a:off x="12365856" y="-1331915"/>
            <a:ext cx="5861052" cy="4406908"/>
          </a:xfrm>
          <a:custGeom>
            <a:avLst/>
            <a:gdLst>
              <a:gd name="T0" fmla="*/ 1411 w 1414"/>
              <a:gd name="T1" fmla="*/ 0 h 1063"/>
              <a:gd name="T2" fmla="*/ 1411 w 1414"/>
              <a:gd name="T3" fmla="*/ 0 h 1063"/>
              <a:gd name="T4" fmla="*/ 551 w 1414"/>
              <a:gd name="T5" fmla="*/ 860 h 1063"/>
              <a:gd name="T6" fmla="*/ 450 w 1414"/>
              <a:gd name="T7" fmla="*/ 860 h 1063"/>
              <a:gd name="T8" fmla="*/ 274 w 1414"/>
              <a:gd name="T9" fmla="*/ 1035 h 1063"/>
              <a:gd name="T10" fmla="*/ 27 w 1414"/>
              <a:gd name="T11" fmla="*/ 1033 h 1063"/>
              <a:gd name="T12" fmla="*/ 0 w 1414"/>
              <a:gd name="T13" fmla="*/ 1060 h 1063"/>
              <a:gd name="T14" fmla="*/ 2 w 1414"/>
              <a:gd name="T15" fmla="*/ 1062 h 1063"/>
              <a:gd name="T16" fmla="*/ 3 w 1414"/>
              <a:gd name="T17" fmla="*/ 1063 h 1063"/>
              <a:gd name="T18" fmla="*/ 29 w 1414"/>
              <a:gd name="T19" fmla="*/ 1037 h 1063"/>
              <a:gd name="T20" fmla="*/ 275 w 1414"/>
              <a:gd name="T21" fmla="*/ 1039 h 1063"/>
              <a:gd name="T22" fmla="*/ 451 w 1414"/>
              <a:gd name="T23" fmla="*/ 864 h 1063"/>
              <a:gd name="T24" fmla="*/ 553 w 1414"/>
              <a:gd name="T25" fmla="*/ 864 h 1063"/>
              <a:gd name="T26" fmla="*/ 1414 w 1414"/>
              <a:gd name="T27" fmla="*/ 3 h 1063"/>
              <a:gd name="T28" fmla="*/ 1411 w 1414"/>
              <a:gd name="T29" fmla="*/ 0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4" h="1063">
                <a:moveTo>
                  <a:pt x="1411" y="0"/>
                </a:moveTo>
                <a:cubicBezTo>
                  <a:pt x="1411" y="0"/>
                  <a:pt x="1411" y="0"/>
                  <a:pt x="1411" y="0"/>
                </a:cubicBezTo>
                <a:cubicBezTo>
                  <a:pt x="551" y="860"/>
                  <a:pt x="551" y="860"/>
                  <a:pt x="551" y="860"/>
                </a:cubicBezTo>
                <a:cubicBezTo>
                  <a:pt x="450" y="860"/>
                  <a:pt x="450" y="860"/>
                  <a:pt x="450" y="860"/>
                </a:cubicBezTo>
                <a:cubicBezTo>
                  <a:pt x="274" y="1035"/>
                  <a:pt x="274" y="1035"/>
                  <a:pt x="274" y="1035"/>
                </a:cubicBezTo>
                <a:cubicBezTo>
                  <a:pt x="27" y="1033"/>
                  <a:pt x="27" y="1033"/>
                  <a:pt x="27" y="1033"/>
                </a:cubicBezTo>
                <a:cubicBezTo>
                  <a:pt x="0" y="1060"/>
                  <a:pt x="0" y="1060"/>
                  <a:pt x="0" y="1060"/>
                </a:cubicBezTo>
                <a:cubicBezTo>
                  <a:pt x="1" y="1061"/>
                  <a:pt x="1" y="1062"/>
                  <a:pt x="2" y="1062"/>
                </a:cubicBezTo>
                <a:cubicBezTo>
                  <a:pt x="2" y="1062"/>
                  <a:pt x="3" y="1063"/>
                  <a:pt x="3" y="1063"/>
                </a:cubicBezTo>
                <a:cubicBezTo>
                  <a:pt x="29" y="1037"/>
                  <a:pt x="29" y="1037"/>
                  <a:pt x="29" y="1037"/>
                </a:cubicBezTo>
                <a:cubicBezTo>
                  <a:pt x="275" y="1039"/>
                  <a:pt x="275" y="1039"/>
                  <a:pt x="275" y="1039"/>
                </a:cubicBezTo>
                <a:cubicBezTo>
                  <a:pt x="451" y="864"/>
                  <a:pt x="451" y="864"/>
                  <a:pt x="451" y="864"/>
                </a:cubicBezTo>
                <a:cubicBezTo>
                  <a:pt x="553" y="864"/>
                  <a:pt x="553" y="864"/>
                  <a:pt x="553" y="864"/>
                </a:cubicBezTo>
                <a:cubicBezTo>
                  <a:pt x="1414" y="3"/>
                  <a:pt x="1414" y="3"/>
                  <a:pt x="1414" y="3"/>
                </a:cubicBezTo>
                <a:cubicBezTo>
                  <a:pt x="1411" y="0"/>
                  <a:pt x="1411" y="0"/>
                  <a:pt x="141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6" name="Freeform 702"/>
          <p:cNvSpPr>
            <a:spLocks/>
          </p:cNvSpPr>
          <p:nvPr/>
        </p:nvSpPr>
        <p:spPr bwMode="auto">
          <a:xfrm>
            <a:off x="12875443" y="-1273177"/>
            <a:ext cx="5410202" cy="4564071"/>
          </a:xfrm>
          <a:custGeom>
            <a:avLst/>
            <a:gdLst>
              <a:gd name="T0" fmla="*/ 1302 w 1305"/>
              <a:gd name="T1" fmla="*/ 0 h 1101"/>
              <a:gd name="T2" fmla="*/ 442 w 1305"/>
              <a:gd name="T3" fmla="*/ 860 h 1101"/>
              <a:gd name="T4" fmla="*/ 338 w 1305"/>
              <a:gd name="T5" fmla="*/ 857 h 1101"/>
              <a:gd name="T6" fmla="*/ 123 w 1305"/>
              <a:gd name="T7" fmla="*/ 1072 h 1101"/>
              <a:gd name="T8" fmla="*/ 25 w 1305"/>
              <a:gd name="T9" fmla="*/ 1073 h 1101"/>
              <a:gd name="T10" fmla="*/ 0 w 1305"/>
              <a:gd name="T11" fmla="*/ 1099 h 1101"/>
              <a:gd name="T12" fmla="*/ 2 w 1305"/>
              <a:gd name="T13" fmla="*/ 1100 h 1101"/>
              <a:gd name="T14" fmla="*/ 3 w 1305"/>
              <a:gd name="T15" fmla="*/ 1101 h 1101"/>
              <a:gd name="T16" fmla="*/ 27 w 1305"/>
              <a:gd name="T17" fmla="*/ 1077 h 1101"/>
              <a:gd name="T18" fmla="*/ 125 w 1305"/>
              <a:gd name="T19" fmla="*/ 1076 h 1101"/>
              <a:gd name="T20" fmla="*/ 340 w 1305"/>
              <a:gd name="T21" fmla="*/ 861 h 1101"/>
              <a:gd name="T22" fmla="*/ 444 w 1305"/>
              <a:gd name="T23" fmla="*/ 864 h 1101"/>
              <a:gd name="T24" fmla="*/ 1305 w 1305"/>
              <a:gd name="T25" fmla="*/ 3 h 1101"/>
              <a:gd name="T26" fmla="*/ 1302 w 1305"/>
              <a:gd name="T27" fmla="*/ 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5" h="1101">
                <a:moveTo>
                  <a:pt x="1302" y="0"/>
                </a:moveTo>
                <a:cubicBezTo>
                  <a:pt x="442" y="860"/>
                  <a:pt x="442" y="860"/>
                  <a:pt x="442" y="860"/>
                </a:cubicBezTo>
                <a:cubicBezTo>
                  <a:pt x="338" y="857"/>
                  <a:pt x="338" y="857"/>
                  <a:pt x="338" y="857"/>
                </a:cubicBezTo>
                <a:cubicBezTo>
                  <a:pt x="123" y="1072"/>
                  <a:pt x="123" y="1072"/>
                  <a:pt x="123" y="1072"/>
                </a:cubicBezTo>
                <a:cubicBezTo>
                  <a:pt x="25" y="1073"/>
                  <a:pt x="25" y="1073"/>
                  <a:pt x="25" y="1073"/>
                </a:cubicBezTo>
                <a:cubicBezTo>
                  <a:pt x="0" y="1099"/>
                  <a:pt x="0" y="1099"/>
                  <a:pt x="0" y="1099"/>
                </a:cubicBezTo>
                <a:cubicBezTo>
                  <a:pt x="1" y="1099"/>
                  <a:pt x="1" y="1100"/>
                  <a:pt x="2" y="1100"/>
                </a:cubicBezTo>
                <a:cubicBezTo>
                  <a:pt x="2" y="1101"/>
                  <a:pt x="3" y="1101"/>
                  <a:pt x="3" y="1101"/>
                </a:cubicBezTo>
                <a:cubicBezTo>
                  <a:pt x="27" y="1077"/>
                  <a:pt x="27" y="1077"/>
                  <a:pt x="27" y="1077"/>
                </a:cubicBezTo>
                <a:cubicBezTo>
                  <a:pt x="125" y="1076"/>
                  <a:pt x="125" y="1076"/>
                  <a:pt x="125" y="1076"/>
                </a:cubicBezTo>
                <a:cubicBezTo>
                  <a:pt x="340" y="861"/>
                  <a:pt x="340" y="861"/>
                  <a:pt x="340" y="861"/>
                </a:cubicBezTo>
                <a:cubicBezTo>
                  <a:pt x="444" y="864"/>
                  <a:pt x="444" y="864"/>
                  <a:pt x="444" y="864"/>
                </a:cubicBezTo>
                <a:cubicBezTo>
                  <a:pt x="1305" y="3"/>
                  <a:pt x="1305" y="3"/>
                  <a:pt x="1305" y="3"/>
                </a:cubicBezTo>
                <a:cubicBezTo>
                  <a:pt x="1302" y="0"/>
                  <a:pt x="1302" y="0"/>
                  <a:pt x="130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7" name="Freeform 703"/>
          <p:cNvSpPr>
            <a:spLocks/>
          </p:cNvSpPr>
          <p:nvPr/>
        </p:nvSpPr>
        <p:spPr bwMode="auto">
          <a:xfrm>
            <a:off x="11475268" y="-817564"/>
            <a:ext cx="6540502" cy="4502158"/>
          </a:xfrm>
          <a:custGeom>
            <a:avLst/>
            <a:gdLst>
              <a:gd name="T0" fmla="*/ 1576 w 1578"/>
              <a:gd name="T1" fmla="*/ 0 h 1086"/>
              <a:gd name="T2" fmla="*/ 1007 w 1578"/>
              <a:gd name="T3" fmla="*/ 569 h 1086"/>
              <a:gd name="T4" fmla="*/ 1004 w 1578"/>
              <a:gd name="T5" fmla="*/ 662 h 1086"/>
              <a:gd name="T6" fmla="*/ 887 w 1578"/>
              <a:gd name="T7" fmla="*/ 779 h 1086"/>
              <a:gd name="T8" fmla="*/ 678 w 1578"/>
              <a:gd name="T9" fmla="*/ 778 h 1086"/>
              <a:gd name="T10" fmla="*/ 395 w 1578"/>
              <a:gd name="T11" fmla="*/ 1062 h 1086"/>
              <a:gd name="T12" fmla="*/ 317 w 1578"/>
              <a:gd name="T13" fmla="*/ 1062 h 1086"/>
              <a:gd name="T14" fmla="*/ 282 w 1578"/>
              <a:gd name="T15" fmla="*/ 1026 h 1086"/>
              <a:gd name="T16" fmla="*/ 191 w 1578"/>
              <a:gd name="T17" fmla="*/ 1026 h 1086"/>
              <a:gd name="T18" fmla="*/ 162 w 1578"/>
              <a:gd name="T19" fmla="*/ 998 h 1086"/>
              <a:gd name="T20" fmla="*/ 116 w 1578"/>
              <a:gd name="T21" fmla="*/ 996 h 1086"/>
              <a:gd name="T22" fmla="*/ 53 w 1578"/>
              <a:gd name="T23" fmla="*/ 1059 h 1086"/>
              <a:gd name="T24" fmla="*/ 24 w 1578"/>
              <a:gd name="T25" fmla="*/ 1059 h 1086"/>
              <a:gd name="T26" fmla="*/ 0 w 1578"/>
              <a:gd name="T27" fmla="*/ 1083 h 1086"/>
              <a:gd name="T28" fmla="*/ 2 w 1578"/>
              <a:gd name="T29" fmla="*/ 1085 h 1086"/>
              <a:gd name="T30" fmla="*/ 3 w 1578"/>
              <a:gd name="T31" fmla="*/ 1086 h 1086"/>
              <a:gd name="T32" fmla="*/ 26 w 1578"/>
              <a:gd name="T33" fmla="*/ 1063 h 1086"/>
              <a:gd name="T34" fmla="*/ 55 w 1578"/>
              <a:gd name="T35" fmla="*/ 1063 h 1086"/>
              <a:gd name="T36" fmla="*/ 117 w 1578"/>
              <a:gd name="T37" fmla="*/ 1000 h 1086"/>
              <a:gd name="T38" fmla="*/ 161 w 1578"/>
              <a:gd name="T39" fmla="*/ 1002 h 1086"/>
              <a:gd name="T40" fmla="*/ 189 w 1578"/>
              <a:gd name="T41" fmla="*/ 1030 h 1086"/>
              <a:gd name="T42" fmla="*/ 280 w 1578"/>
              <a:gd name="T43" fmla="*/ 1030 h 1086"/>
              <a:gd name="T44" fmla="*/ 316 w 1578"/>
              <a:gd name="T45" fmla="*/ 1066 h 1086"/>
              <a:gd name="T46" fmla="*/ 397 w 1578"/>
              <a:gd name="T47" fmla="*/ 1066 h 1086"/>
              <a:gd name="T48" fmla="*/ 680 w 1578"/>
              <a:gd name="T49" fmla="*/ 782 h 1086"/>
              <a:gd name="T50" fmla="*/ 889 w 1578"/>
              <a:gd name="T51" fmla="*/ 783 h 1086"/>
              <a:gd name="T52" fmla="*/ 1008 w 1578"/>
              <a:gd name="T53" fmla="*/ 664 h 1086"/>
              <a:gd name="T54" fmla="*/ 1011 w 1578"/>
              <a:gd name="T55" fmla="*/ 571 h 1086"/>
              <a:gd name="T56" fmla="*/ 1578 w 1578"/>
              <a:gd name="T57" fmla="*/ 3 h 1086"/>
              <a:gd name="T58" fmla="*/ 1576 w 1578"/>
              <a:gd name="T59" fmla="*/ 0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78" h="1086">
                <a:moveTo>
                  <a:pt x="1576" y="0"/>
                </a:moveTo>
                <a:cubicBezTo>
                  <a:pt x="1007" y="569"/>
                  <a:pt x="1007" y="569"/>
                  <a:pt x="1007" y="569"/>
                </a:cubicBezTo>
                <a:cubicBezTo>
                  <a:pt x="1004" y="662"/>
                  <a:pt x="1004" y="662"/>
                  <a:pt x="1004" y="662"/>
                </a:cubicBezTo>
                <a:cubicBezTo>
                  <a:pt x="887" y="779"/>
                  <a:pt x="887" y="779"/>
                  <a:pt x="887" y="779"/>
                </a:cubicBezTo>
                <a:cubicBezTo>
                  <a:pt x="678" y="778"/>
                  <a:pt x="678" y="778"/>
                  <a:pt x="678" y="778"/>
                </a:cubicBezTo>
                <a:cubicBezTo>
                  <a:pt x="395" y="1062"/>
                  <a:pt x="395" y="1062"/>
                  <a:pt x="395" y="1062"/>
                </a:cubicBezTo>
                <a:cubicBezTo>
                  <a:pt x="317" y="1062"/>
                  <a:pt x="317" y="1062"/>
                  <a:pt x="317" y="1062"/>
                </a:cubicBezTo>
                <a:cubicBezTo>
                  <a:pt x="282" y="1026"/>
                  <a:pt x="282" y="1026"/>
                  <a:pt x="282" y="1026"/>
                </a:cubicBezTo>
                <a:cubicBezTo>
                  <a:pt x="191" y="1026"/>
                  <a:pt x="191" y="1026"/>
                  <a:pt x="191" y="1026"/>
                </a:cubicBezTo>
                <a:cubicBezTo>
                  <a:pt x="162" y="998"/>
                  <a:pt x="162" y="998"/>
                  <a:pt x="162" y="998"/>
                </a:cubicBezTo>
                <a:cubicBezTo>
                  <a:pt x="116" y="996"/>
                  <a:pt x="116" y="996"/>
                  <a:pt x="116" y="996"/>
                </a:cubicBezTo>
                <a:cubicBezTo>
                  <a:pt x="53" y="1059"/>
                  <a:pt x="53" y="1059"/>
                  <a:pt x="53" y="1059"/>
                </a:cubicBezTo>
                <a:cubicBezTo>
                  <a:pt x="24" y="1059"/>
                  <a:pt x="24" y="1059"/>
                  <a:pt x="24" y="1059"/>
                </a:cubicBezTo>
                <a:cubicBezTo>
                  <a:pt x="0" y="1083"/>
                  <a:pt x="0" y="1083"/>
                  <a:pt x="0" y="1083"/>
                </a:cubicBezTo>
                <a:cubicBezTo>
                  <a:pt x="1" y="1084"/>
                  <a:pt x="1" y="1085"/>
                  <a:pt x="2" y="1085"/>
                </a:cubicBezTo>
                <a:cubicBezTo>
                  <a:pt x="2" y="1086"/>
                  <a:pt x="3" y="1086"/>
                  <a:pt x="3" y="1086"/>
                </a:cubicBezTo>
                <a:cubicBezTo>
                  <a:pt x="26" y="1063"/>
                  <a:pt x="26" y="1063"/>
                  <a:pt x="26" y="1063"/>
                </a:cubicBezTo>
                <a:cubicBezTo>
                  <a:pt x="55" y="1063"/>
                  <a:pt x="55" y="1063"/>
                  <a:pt x="55" y="1063"/>
                </a:cubicBezTo>
                <a:cubicBezTo>
                  <a:pt x="117" y="1000"/>
                  <a:pt x="117" y="1000"/>
                  <a:pt x="117" y="1000"/>
                </a:cubicBezTo>
                <a:cubicBezTo>
                  <a:pt x="161" y="1002"/>
                  <a:pt x="161" y="1002"/>
                  <a:pt x="161" y="1002"/>
                </a:cubicBezTo>
                <a:cubicBezTo>
                  <a:pt x="189" y="1030"/>
                  <a:pt x="189" y="1030"/>
                  <a:pt x="189" y="1030"/>
                </a:cubicBezTo>
                <a:cubicBezTo>
                  <a:pt x="280" y="1030"/>
                  <a:pt x="280" y="1030"/>
                  <a:pt x="280" y="1030"/>
                </a:cubicBezTo>
                <a:cubicBezTo>
                  <a:pt x="316" y="1066"/>
                  <a:pt x="316" y="1066"/>
                  <a:pt x="316" y="1066"/>
                </a:cubicBezTo>
                <a:cubicBezTo>
                  <a:pt x="397" y="1066"/>
                  <a:pt x="397" y="1066"/>
                  <a:pt x="397" y="1066"/>
                </a:cubicBezTo>
                <a:cubicBezTo>
                  <a:pt x="680" y="782"/>
                  <a:pt x="680" y="782"/>
                  <a:pt x="680" y="782"/>
                </a:cubicBezTo>
                <a:cubicBezTo>
                  <a:pt x="889" y="783"/>
                  <a:pt x="889" y="783"/>
                  <a:pt x="889" y="783"/>
                </a:cubicBezTo>
                <a:cubicBezTo>
                  <a:pt x="1008" y="664"/>
                  <a:pt x="1008" y="664"/>
                  <a:pt x="1008" y="664"/>
                </a:cubicBezTo>
                <a:cubicBezTo>
                  <a:pt x="1011" y="571"/>
                  <a:pt x="1011" y="571"/>
                  <a:pt x="1011" y="571"/>
                </a:cubicBezTo>
                <a:cubicBezTo>
                  <a:pt x="1578" y="3"/>
                  <a:pt x="1578" y="3"/>
                  <a:pt x="1578" y="3"/>
                </a:cubicBezTo>
                <a:cubicBezTo>
                  <a:pt x="1576" y="0"/>
                  <a:pt x="1576" y="0"/>
                  <a:pt x="157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8" name="Freeform 704"/>
          <p:cNvSpPr>
            <a:spLocks/>
          </p:cNvSpPr>
          <p:nvPr/>
        </p:nvSpPr>
        <p:spPr bwMode="auto">
          <a:xfrm>
            <a:off x="11743555" y="-758826"/>
            <a:ext cx="6329365" cy="4522796"/>
          </a:xfrm>
          <a:custGeom>
            <a:avLst/>
            <a:gdLst>
              <a:gd name="T0" fmla="*/ 3982 w 3987"/>
              <a:gd name="T1" fmla="*/ 0 h 2849"/>
              <a:gd name="T2" fmla="*/ 2515 w 3987"/>
              <a:gd name="T3" fmla="*/ 1467 h 2849"/>
              <a:gd name="T4" fmla="*/ 2504 w 3987"/>
              <a:gd name="T5" fmla="*/ 1713 h 2849"/>
              <a:gd name="T6" fmla="*/ 2183 w 3987"/>
              <a:gd name="T7" fmla="*/ 2034 h 2849"/>
              <a:gd name="T8" fmla="*/ 1640 w 3987"/>
              <a:gd name="T9" fmla="*/ 2034 h 2849"/>
              <a:gd name="T10" fmla="*/ 899 w 3987"/>
              <a:gd name="T11" fmla="*/ 2773 h 2849"/>
              <a:gd name="T12" fmla="*/ 645 w 3987"/>
              <a:gd name="T13" fmla="*/ 2768 h 2849"/>
              <a:gd name="T14" fmla="*/ 554 w 3987"/>
              <a:gd name="T15" fmla="*/ 2676 h 2849"/>
              <a:gd name="T16" fmla="*/ 322 w 3987"/>
              <a:gd name="T17" fmla="*/ 2682 h 2849"/>
              <a:gd name="T18" fmla="*/ 243 w 3987"/>
              <a:gd name="T19" fmla="*/ 2603 h 2849"/>
              <a:gd name="T20" fmla="*/ 144 w 3987"/>
              <a:gd name="T21" fmla="*/ 2598 h 2849"/>
              <a:gd name="T22" fmla="*/ 0 w 3987"/>
              <a:gd name="T23" fmla="*/ 2742 h 2849"/>
              <a:gd name="T24" fmla="*/ 0 w 3987"/>
              <a:gd name="T25" fmla="*/ 2810 h 2849"/>
              <a:gd name="T26" fmla="*/ 3 w 3987"/>
              <a:gd name="T27" fmla="*/ 2849 h 2849"/>
              <a:gd name="T28" fmla="*/ 13 w 3987"/>
              <a:gd name="T29" fmla="*/ 2849 h 2849"/>
              <a:gd name="T30" fmla="*/ 11 w 3987"/>
              <a:gd name="T31" fmla="*/ 2810 h 2849"/>
              <a:gd name="T32" fmla="*/ 11 w 3987"/>
              <a:gd name="T33" fmla="*/ 2747 h 2849"/>
              <a:gd name="T34" fmla="*/ 149 w 3987"/>
              <a:gd name="T35" fmla="*/ 2608 h 2849"/>
              <a:gd name="T36" fmla="*/ 241 w 3987"/>
              <a:gd name="T37" fmla="*/ 2611 h 2849"/>
              <a:gd name="T38" fmla="*/ 319 w 3987"/>
              <a:gd name="T39" fmla="*/ 2692 h 2849"/>
              <a:gd name="T40" fmla="*/ 551 w 3987"/>
              <a:gd name="T41" fmla="*/ 2687 h 2849"/>
              <a:gd name="T42" fmla="*/ 643 w 3987"/>
              <a:gd name="T43" fmla="*/ 2778 h 2849"/>
              <a:gd name="T44" fmla="*/ 904 w 3987"/>
              <a:gd name="T45" fmla="*/ 2783 h 2849"/>
              <a:gd name="T46" fmla="*/ 1643 w 3987"/>
              <a:gd name="T47" fmla="*/ 2044 h 2849"/>
              <a:gd name="T48" fmla="*/ 2188 w 3987"/>
              <a:gd name="T49" fmla="*/ 2044 h 2849"/>
              <a:gd name="T50" fmla="*/ 2515 w 3987"/>
              <a:gd name="T51" fmla="*/ 1718 h 2849"/>
              <a:gd name="T52" fmla="*/ 2523 w 3987"/>
              <a:gd name="T53" fmla="*/ 1472 h 2849"/>
              <a:gd name="T54" fmla="*/ 3987 w 3987"/>
              <a:gd name="T55" fmla="*/ 7 h 2849"/>
              <a:gd name="T56" fmla="*/ 3982 w 3987"/>
              <a:gd name="T57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87" h="2849">
                <a:moveTo>
                  <a:pt x="3982" y="0"/>
                </a:moveTo>
                <a:lnTo>
                  <a:pt x="2515" y="1467"/>
                </a:lnTo>
                <a:lnTo>
                  <a:pt x="2504" y="1713"/>
                </a:lnTo>
                <a:lnTo>
                  <a:pt x="2183" y="2034"/>
                </a:lnTo>
                <a:lnTo>
                  <a:pt x="1640" y="2034"/>
                </a:lnTo>
                <a:lnTo>
                  <a:pt x="899" y="2773"/>
                </a:lnTo>
                <a:lnTo>
                  <a:pt x="645" y="2768"/>
                </a:lnTo>
                <a:lnTo>
                  <a:pt x="554" y="2676"/>
                </a:lnTo>
                <a:lnTo>
                  <a:pt x="322" y="2682"/>
                </a:lnTo>
                <a:lnTo>
                  <a:pt x="243" y="2603"/>
                </a:lnTo>
                <a:lnTo>
                  <a:pt x="144" y="2598"/>
                </a:lnTo>
                <a:lnTo>
                  <a:pt x="0" y="2742"/>
                </a:lnTo>
                <a:lnTo>
                  <a:pt x="0" y="2810"/>
                </a:lnTo>
                <a:lnTo>
                  <a:pt x="3" y="2849"/>
                </a:lnTo>
                <a:lnTo>
                  <a:pt x="13" y="2849"/>
                </a:lnTo>
                <a:lnTo>
                  <a:pt x="11" y="2810"/>
                </a:lnTo>
                <a:lnTo>
                  <a:pt x="11" y="2747"/>
                </a:lnTo>
                <a:lnTo>
                  <a:pt x="149" y="2608"/>
                </a:lnTo>
                <a:lnTo>
                  <a:pt x="241" y="2611"/>
                </a:lnTo>
                <a:lnTo>
                  <a:pt x="319" y="2692"/>
                </a:lnTo>
                <a:lnTo>
                  <a:pt x="551" y="2687"/>
                </a:lnTo>
                <a:lnTo>
                  <a:pt x="643" y="2778"/>
                </a:lnTo>
                <a:lnTo>
                  <a:pt x="904" y="2783"/>
                </a:lnTo>
                <a:lnTo>
                  <a:pt x="1643" y="2044"/>
                </a:lnTo>
                <a:lnTo>
                  <a:pt x="2188" y="2044"/>
                </a:lnTo>
                <a:lnTo>
                  <a:pt x="2515" y="1718"/>
                </a:lnTo>
                <a:lnTo>
                  <a:pt x="2523" y="1472"/>
                </a:lnTo>
                <a:lnTo>
                  <a:pt x="3987" y="7"/>
                </a:lnTo>
                <a:lnTo>
                  <a:pt x="398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9" name="Freeform 705"/>
          <p:cNvSpPr>
            <a:spLocks/>
          </p:cNvSpPr>
          <p:nvPr/>
        </p:nvSpPr>
        <p:spPr bwMode="auto">
          <a:xfrm>
            <a:off x="11743555" y="-758826"/>
            <a:ext cx="6329365" cy="4522796"/>
          </a:xfrm>
          <a:custGeom>
            <a:avLst/>
            <a:gdLst>
              <a:gd name="T0" fmla="*/ 3982 w 3987"/>
              <a:gd name="T1" fmla="*/ 0 h 2849"/>
              <a:gd name="T2" fmla="*/ 2515 w 3987"/>
              <a:gd name="T3" fmla="*/ 1467 h 2849"/>
              <a:gd name="T4" fmla="*/ 2504 w 3987"/>
              <a:gd name="T5" fmla="*/ 1713 h 2849"/>
              <a:gd name="T6" fmla="*/ 2183 w 3987"/>
              <a:gd name="T7" fmla="*/ 2034 h 2849"/>
              <a:gd name="T8" fmla="*/ 1640 w 3987"/>
              <a:gd name="T9" fmla="*/ 2034 h 2849"/>
              <a:gd name="T10" fmla="*/ 899 w 3987"/>
              <a:gd name="T11" fmla="*/ 2773 h 2849"/>
              <a:gd name="T12" fmla="*/ 645 w 3987"/>
              <a:gd name="T13" fmla="*/ 2768 h 2849"/>
              <a:gd name="T14" fmla="*/ 554 w 3987"/>
              <a:gd name="T15" fmla="*/ 2676 h 2849"/>
              <a:gd name="T16" fmla="*/ 322 w 3987"/>
              <a:gd name="T17" fmla="*/ 2682 h 2849"/>
              <a:gd name="T18" fmla="*/ 243 w 3987"/>
              <a:gd name="T19" fmla="*/ 2603 h 2849"/>
              <a:gd name="T20" fmla="*/ 144 w 3987"/>
              <a:gd name="T21" fmla="*/ 2598 h 2849"/>
              <a:gd name="T22" fmla="*/ 0 w 3987"/>
              <a:gd name="T23" fmla="*/ 2742 h 2849"/>
              <a:gd name="T24" fmla="*/ 0 w 3987"/>
              <a:gd name="T25" fmla="*/ 2810 h 2849"/>
              <a:gd name="T26" fmla="*/ 3 w 3987"/>
              <a:gd name="T27" fmla="*/ 2849 h 2849"/>
              <a:gd name="T28" fmla="*/ 13 w 3987"/>
              <a:gd name="T29" fmla="*/ 2849 h 2849"/>
              <a:gd name="T30" fmla="*/ 11 w 3987"/>
              <a:gd name="T31" fmla="*/ 2810 h 2849"/>
              <a:gd name="T32" fmla="*/ 11 w 3987"/>
              <a:gd name="T33" fmla="*/ 2747 h 2849"/>
              <a:gd name="T34" fmla="*/ 149 w 3987"/>
              <a:gd name="T35" fmla="*/ 2608 h 2849"/>
              <a:gd name="T36" fmla="*/ 241 w 3987"/>
              <a:gd name="T37" fmla="*/ 2611 h 2849"/>
              <a:gd name="T38" fmla="*/ 319 w 3987"/>
              <a:gd name="T39" fmla="*/ 2692 h 2849"/>
              <a:gd name="T40" fmla="*/ 551 w 3987"/>
              <a:gd name="T41" fmla="*/ 2687 h 2849"/>
              <a:gd name="T42" fmla="*/ 643 w 3987"/>
              <a:gd name="T43" fmla="*/ 2778 h 2849"/>
              <a:gd name="T44" fmla="*/ 904 w 3987"/>
              <a:gd name="T45" fmla="*/ 2783 h 2849"/>
              <a:gd name="T46" fmla="*/ 1643 w 3987"/>
              <a:gd name="T47" fmla="*/ 2044 h 2849"/>
              <a:gd name="T48" fmla="*/ 2188 w 3987"/>
              <a:gd name="T49" fmla="*/ 2044 h 2849"/>
              <a:gd name="T50" fmla="*/ 2515 w 3987"/>
              <a:gd name="T51" fmla="*/ 1718 h 2849"/>
              <a:gd name="T52" fmla="*/ 2523 w 3987"/>
              <a:gd name="T53" fmla="*/ 1472 h 2849"/>
              <a:gd name="T54" fmla="*/ 3987 w 3987"/>
              <a:gd name="T55" fmla="*/ 7 h 2849"/>
              <a:gd name="T56" fmla="*/ 3982 w 3987"/>
              <a:gd name="T57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87" h="2849">
                <a:moveTo>
                  <a:pt x="3982" y="0"/>
                </a:moveTo>
                <a:lnTo>
                  <a:pt x="2515" y="1467"/>
                </a:lnTo>
                <a:lnTo>
                  <a:pt x="2504" y="1713"/>
                </a:lnTo>
                <a:lnTo>
                  <a:pt x="2183" y="2034"/>
                </a:lnTo>
                <a:lnTo>
                  <a:pt x="1640" y="2034"/>
                </a:lnTo>
                <a:lnTo>
                  <a:pt x="899" y="2773"/>
                </a:lnTo>
                <a:lnTo>
                  <a:pt x="645" y="2768"/>
                </a:lnTo>
                <a:lnTo>
                  <a:pt x="554" y="2676"/>
                </a:lnTo>
                <a:lnTo>
                  <a:pt x="322" y="2682"/>
                </a:lnTo>
                <a:lnTo>
                  <a:pt x="243" y="2603"/>
                </a:lnTo>
                <a:lnTo>
                  <a:pt x="144" y="2598"/>
                </a:lnTo>
                <a:lnTo>
                  <a:pt x="0" y="2742"/>
                </a:lnTo>
                <a:lnTo>
                  <a:pt x="0" y="2810"/>
                </a:lnTo>
                <a:lnTo>
                  <a:pt x="3" y="2849"/>
                </a:lnTo>
                <a:lnTo>
                  <a:pt x="13" y="2849"/>
                </a:lnTo>
                <a:lnTo>
                  <a:pt x="11" y="2810"/>
                </a:lnTo>
                <a:lnTo>
                  <a:pt x="11" y="2747"/>
                </a:lnTo>
                <a:lnTo>
                  <a:pt x="149" y="2608"/>
                </a:lnTo>
                <a:lnTo>
                  <a:pt x="241" y="2611"/>
                </a:lnTo>
                <a:lnTo>
                  <a:pt x="319" y="2692"/>
                </a:lnTo>
                <a:lnTo>
                  <a:pt x="551" y="2687"/>
                </a:lnTo>
                <a:lnTo>
                  <a:pt x="643" y="2778"/>
                </a:lnTo>
                <a:lnTo>
                  <a:pt x="904" y="2783"/>
                </a:lnTo>
                <a:lnTo>
                  <a:pt x="1643" y="2044"/>
                </a:lnTo>
                <a:lnTo>
                  <a:pt x="2188" y="2044"/>
                </a:lnTo>
                <a:lnTo>
                  <a:pt x="2515" y="1718"/>
                </a:lnTo>
                <a:lnTo>
                  <a:pt x="2523" y="1472"/>
                </a:lnTo>
                <a:lnTo>
                  <a:pt x="3987" y="7"/>
                </a:lnTo>
                <a:lnTo>
                  <a:pt x="398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0" name="Freeform 706"/>
          <p:cNvSpPr>
            <a:spLocks/>
          </p:cNvSpPr>
          <p:nvPr/>
        </p:nvSpPr>
        <p:spPr bwMode="auto">
          <a:xfrm>
            <a:off x="12211868" y="7938"/>
            <a:ext cx="5567364" cy="4108458"/>
          </a:xfrm>
          <a:custGeom>
            <a:avLst/>
            <a:gdLst>
              <a:gd name="T0" fmla="*/ 1340 w 1343"/>
              <a:gd name="T1" fmla="*/ 0 h 991"/>
              <a:gd name="T2" fmla="*/ 730 w 1343"/>
              <a:gd name="T3" fmla="*/ 610 h 991"/>
              <a:gd name="T4" fmla="*/ 522 w 1343"/>
              <a:gd name="T5" fmla="*/ 614 h 991"/>
              <a:gd name="T6" fmla="*/ 279 w 1343"/>
              <a:gd name="T7" fmla="*/ 857 h 991"/>
              <a:gd name="T8" fmla="*/ 277 w 1343"/>
              <a:gd name="T9" fmla="*/ 928 h 991"/>
              <a:gd name="T10" fmla="*/ 219 w 1343"/>
              <a:gd name="T11" fmla="*/ 986 h 991"/>
              <a:gd name="T12" fmla="*/ 190 w 1343"/>
              <a:gd name="T13" fmla="*/ 987 h 991"/>
              <a:gd name="T14" fmla="*/ 89 w 1343"/>
              <a:gd name="T15" fmla="*/ 886 h 991"/>
              <a:gd name="T16" fmla="*/ 0 w 1343"/>
              <a:gd name="T17" fmla="*/ 885 h 991"/>
              <a:gd name="T18" fmla="*/ 0 w 1343"/>
              <a:gd name="T19" fmla="*/ 889 h 991"/>
              <a:gd name="T20" fmla="*/ 87 w 1343"/>
              <a:gd name="T21" fmla="*/ 890 h 991"/>
              <a:gd name="T22" fmla="*/ 188 w 1343"/>
              <a:gd name="T23" fmla="*/ 991 h 991"/>
              <a:gd name="T24" fmla="*/ 220 w 1343"/>
              <a:gd name="T25" fmla="*/ 990 h 991"/>
              <a:gd name="T26" fmla="*/ 281 w 1343"/>
              <a:gd name="T27" fmla="*/ 929 h 991"/>
              <a:gd name="T28" fmla="*/ 283 w 1343"/>
              <a:gd name="T29" fmla="*/ 859 h 991"/>
              <a:gd name="T30" fmla="*/ 524 w 1343"/>
              <a:gd name="T31" fmla="*/ 618 h 991"/>
              <a:gd name="T32" fmla="*/ 732 w 1343"/>
              <a:gd name="T33" fmla="*/ 614 h 991"/>
              <a:gd name="T34" fmla="*/ 1343 w 1343"/>
              <a:gd name="T35" fmla="*/ 3 h 991"/>
              <a:gd name="T36" fmla="*/ 1340 w 1343"/>
              <a:gd name="T37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43" h="991">
                <a:moveTo>
                  <a:pt x="1340" y="0"/>
                </a:moveTo>
                <a:cubicBezTo>
                  <a:pt x="730" y="610"/>
                  <a:pt x="730" y="610"/>
                  <a:pt x="730" y="610"/>
                </a:cubicBezTo>
                <a:cubicBezTo>
                  <a:pt x="522" y="614"/>
                  <a:pt x="522" y="614"/>
                  <a:pt x="522" y="614"/>
                </a:cubicBezTo>
                <a:cubicBezTo>
                  <a:pt x="279" y="857"/>
                  <a:pt x="279" y="857"/>
                  <a:pt x="279" y="857"/>
                </a:cubicBezTo>
                <a:cubicBezTo>
                  <a:pt x="277" y="928"/>
                  <a:pt x="277" y="928"/>
                  <a:pt x="277" y="928"/>
                </a:cubicBezTo>
                <a:cubicBezTo>
                  <a:pt x="219" y="986"/>
                  <a:pt x="219" y="986"/>
                  <a:pt x="219" y="986"/>
                </a:cubicBezTo>
                <a:cubicBezTo>
                  <a:pt x="190" y="987"/>
                  <a:pt x="190" y="987"/>
                  <a:pt x="190" y="987"/>
                </a:cubicBezTo>
                <a:cubicBezTo>
                  <a:pt x="89" y="886"/>
                  <a:pt x="89" y="886"/>
                  <a:pt x="89" y="886"/>
                </a:cubicBezTo>
                <a:cubicBezTo>
                  <a:pt x="0" y="885"/>
                  <a:pt x="0" y="885"/>
                  <a:pt x="0" y="885"/>
                </a:cubicBezTo>
                <a:cubicBezTo>
                  <a:pt x="1" y="886"/>
                  <a:pt x="1" y="887"/>
                  <a:pt x="0" y="889"/>
                </a:cubicBezTo>
                <a:cubicBezTo>
                  <a:pt x="87" y="890"/>
                  <a:pt x="87" y="890"/>
                  <a:pt x="87" y="890"/>
                </a:cubicBezTo>
                <a:cubicBezTo>
                  <a:pt x="188" y="991"/>
                  <a:pt x="188" y="991"/>
                  <a:pt x="188" y="991"/>
                </a:cubicBezTo>
                <a:cubicBezTo>
                  <a:pt x="220" y="990"/>
                  <a:pt x="220" y="990"/>
                  <a:pt x="220" y="990"/>
                </a:cubicBezTo>
                <a:cubicBezTo>
                  <a:pt x="281" y="929"/>
                  <a:pt x="281" y="929"/>
                  <a:pt x="281" y="929"/>
                </a:cubicBezTo>
                <a:cubicBezTo>
                  <a:pt x="283" y="859"/>
                  <a:pt x="283" y="859"/>
                  <a:pt x="283" y="859"/>
                </a:cubicBezTo>
                <a:cubicBezTo>
                  <a:pt x="524" y="618"/>
                  <a:pt x="524" y="618"/>
                  <a:pt x="524" y="618"/>
                </a:cubicBezTo>
                <a:cubicBezTo>
                  <a:pt x="732" y="614"/>
                  <a:pt x="732" y="614"/>
                  <a:pt x="732" y="614"/>
                </a:cubicBezTo>
                <a:cubicBezTo>
                  <a:pt x="1343" y="3"/>
                  <a:pt x="1343" y="3"/>
                  <a:pt x="1343" y="3"/>
                </a:cubicBezTo>
                <a:cubicBezTo>
                  <a:pt x="1340" y="0"/>
                  <a:pt x="1340" y="0"/>
                  <a:pt x="134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1" name="Freeform 707"/>
          <p:cNvSpPr>
            <a:spLocks/>
          </p:cNvSpPr>
          <p:nvPr/>
        </p:nvSpPr>
        <p:spPr bwMode="auto">
          <a:xfrm>
            <a:off x="12072168" y="65088"/>
            <a:ext cx="5765802" cy="4149733"/>
          </a:xfrm>
          <a:custGeom>
            <a:avLst/>
            <a:gdLst>
              <a:gd name="T0" fmla="*/ 1388 w 1391"/>
              <a:gd name="T1" fmla="*/ 0 h 1001"/>
              <a:gd name="T2" fmla="*/ 1388 w 1391"/>
              <a:gd name="T3" fmla="*/ 0 h 1001"/>
              <a:gd name="T4" fmla="*/ 770 w 1391"/>
              <a:gd name="T5" fmla="*/ 619 h 1001"/>
              <a:gd name="T6" fmla="*/ 559 w 1391"/>
              <a:gd name="T7" fmla="*/ 620 h 1001"/>
              <a:gd name="T8" fmla="*/ 333 w 1391"/>
              <a:gd name="T9" fmla="*/ 846 h 1001"/>
              <a:gd name="T10" fmla="*/ 331 w 1391"/>
              <a:gd name="T11" fmla="*/ 916 h 1001"/>
              <a:gd name="T12" fmla="*/ 251 w 1391"/>
              <a:gd name="T13" fmla="*/ 996 h 1001"/>
              <a:gd name="T14" fmla="*/ 225 w 1391"/>
              <a:gd name="T15" fmla="*/ 997 h 1001"/>
              <a:gd name="T16" fmla="*/ 124 w 1391"/>
              <a:gd name="T17" fmla="*/ 896 h 1001"/>
              <a:gd name="T18" fmla="*/ 22 w 1391"/>
              <a:gd name="T19" fmla="*/ 897 h 1001"/>
              <a:gd name="T20" fmla="*/ 0 w 1391"/>
              <a:gd name="T21" fmla="*/ 919 h 1001"/>
              <a:gd name="T22" fmla="*/ 2 w 1391"/>
              <a:gd name="T23" fmla="*/ 920 h 1001"/>
              <a:gd name="T24" fmla="*/ 3 w 1391"/>
              <a:gd name="T25" fmla="*/ 921 h 1001"/>
              <a:gd name="T26" fmla="*/ 24 w 1391"/>
              <a:gd name="T27" fmla="*/ 901 h 1001"/>
              <a:gd name="T28" fmla="*/ 123 w 1391"/>
              <a:gd name="T29" fmla="*/ 900 h 1001"/>
              <a:gd name="T30" fmla="*/ 224 w 1391"/>
              <a:gd name="T31" fmla="*/ 1001 h 1001"/>
              <a:gd name="T32" fmla="*/ 253 w 1391"/>
              <a:gd name="T33" fmla="*/ 1000 h 1001"/>
              <a:gd name="T34" fmla="*/ 335 w 1391"/>
              <a:gd name="T35" fmla="*/ 918 h 1001"/>
              <a:gd name="T36" fmla="*/ 337 w 1391"/>
              <a:gd name="T37" fmla="*/ 847 h 1001"/>
              <a:gd name="T38" fmla="*/ 560 w 1391"/>
              <a:gd name="T39" fmla="*/ 624 h 1001"/>
              <a:gd name="T40" fmla="*/ 771 w 1391"/>
              <a:gd name="T41" fmla="*/ 623 h 1001"/>
              <a:gd name="T42" fmla="*/ 1391 w 1391"/>
              <a:gd name="T43" fmla="*/ 3 h 1001"/>
              <a:gd name="T44" fmla="*/ 1388 w 1391"/>
              <a:gd name="T45" fmla="*/ 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91" h="1001">
                <a:moveTo>
                  <a:pt x="1388" y="0"/>
                </a:moveTo>
                <a:cubicBezTo>
                  <a:pt x="1388" y="0"/>
                  <a:pt x="1388" y="0"/>
                  <a:pt x="1388" y="0"/>
                </a:cubicBezTo>
                <a:cubicBezTo>
                  <a:pt x="770" y="619"/>
                  <a:pt x="770" y="619"/>
                  <a:pt x="770" y="619"/>
                </a:cubicBezTo>
                <a:cubicBezTo>
                  <a:pt x="559" y="620"/>
                  <a:pt x="559" y="620"/>
                  <a:pt x="559" y="620"/>
                </a:cubicBezTo>
                <a:cubicBezTo>
                  <a:pt x="333" y="846"/>
                  <a:pt x="333" y="846"/>
                  <a:pt x="333" y="846"/>
                </a:cubicBezTo>
                <a:cubicBezTo>
                  <a:pt x="331" y="916"/>
                  <a:pt x="331" y="916"/>
                  <a:pt x="331" y="916"/>
                </a:cubicBezTo>
                <a:cubicBezTo>
                  <a:pt x="251" y="996"/>
                  <a:pt x="251" y="996"/>
                  <a:pt x="251" y="996"/>
                </a:cubicBezTo>
                <a:cubicBezTo>
                  <a:pt x="225" y="997"/>
                  <a:pt x="225" y="997"/>
                  <a:pt x="225" y="997"/>
                </a:cubicBezTo>
                <a:cubicBezTo>
                  <a:pt x="124" y="896"/>
                  <a:pt x="124" y="896"/>
                  <a:pt x="124" y="896"/>
                </a:cubicBezTo>
                <a:cubicBezTo>
                  <a:pt x="22" y="897"/>
                  <a:pt x="22" y="897"/>
                  <a:pt x="22" y="897"/>
                </a:cubicBezTo>
                <a:cubicBezTo>
                  <a:pt x="0" y="919"/>
                  <a:pt x="0" y="919"/>
                  <a:pt x="0" y="919"/>
                </a:cubicBezTo>
                <a:cubicBezTo>
                  <a:pt x="1" y="919"/>
                  <a:pt x="2" y="920"/>
                  <a:pt x="2" y="920"/>
                </a:cubicBezTo>
                <a:cubicBezTo>
                  <a:pt x="3" y="921"/>
                  <a:pt x="3" y="921"/>
                  <a:pt x="3" y="921"/>
                </a:cubicBezTo>
                <a:cubicBezTo>
                  <a:pt x="24" y="901"/>
                  <a:pt x="24" y="901"/>
                  <a:pt x="24" y="901"/>
                </a:cubicBezTo>
                <a:cubicBezTo>
                  <a:pt x="123" y="900"/>
                  <a:pt x="123" y="900"/>
                  <a:pt x="123" y="900"/>
                </a:cubicBezTo>
                <a:cubicBezTo>
                  <a:pt x="224" y="1001"/>
                  <a:pt x="224" y="1001"/>
                  <a:pt x="224" y="1001"/>
                </a:cubicBezTo>
                <a:cubicBezTo>
                  <a:pt x="253" y="1000"/>
                  <a:pt x="253" y="1000"/>
                  <a:pt x="253" y="1000"/>
                </a:cubicBezTo>
                <a:cubicBezTo>
                  <a:pt x="335" y="918"/>
                  <a:pt x="335" y="918"/>
                  <a:pt x="335" y="918"/>
                </a:cubicBezTo>
                <a:cubicBezTo>
                  <a:pt x="337" y="847"/>
                  <a:pt x="337" y="847"/>
                  <a:pt x="337" y="847"/>
                </a:cubicBezTo>
                <a:cubicBezTo>
                  <a:pt x="560" y="624"/>
                  <a:pt x="560" y="624"/>
                  <a:pt x="560" y="624"/>
                </a:cubicBezTo>
                <a:cubicBezTo>
                  <a:pt x="771" y="623"/>
                  <a:pt x="771" y="623"/>
                  <a:pt x="771" y="623"/>
                </a:cubicBezTo>
                <a:cubicBezTo>
                  <a:pt x="1391" y="3"/>
                  <a:pt x="1391" y="3"/>
                  <a:pt x="1391" y="3"/>
                </a:cubicBezTo>
                <a:cubicBezTo>
                  <a:pt x="1388" y="0"/>
                  <a:pt x="1388" y="0"/>
                  <a:pt x="138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2" name="Freeform 708"/>
          <p:cNvSpPr>
            <a:spLocks/>
          </p:cNvSpPr>
          <p:nvPr/>
        </p:nvSpPr>
        <p:spPr bwMode="auto">
          <a:xfrm>
            <a:off x="14185131" y="127001"/>
            <a:ext cx="3709989" cy="2836868"/>
          </a:xfrm>
          <a:custGeom>
            <a:avLst/>
            <a:gdLst>
              <a:gd name="T0" fmla="*/ 892 w 895"/>
              <a:gd name="T1" fmla="*/ 0 h 684"/>
              <a:gd name="T2" fmla="*/ 269 w 895"/>
              <a:gd name="T3" fmla="*/ 622 h 684"/>
              <a:gd name="T4" fmla="*/ 62 w 895"/>
              <a:gd name="T5" fmla="*/ 620 h 684"/>
              <a:gd name="T6" fmla="*/ 0 w 895"/>
              <a:gd name="T7" fmla="*/ 682 h 684"/>
              <a:gd name="T8" fmla="*/ 4 w 895"/>
              <a:gd name="T9" fmla="*/ 684 h 684"/>
              <a:gd name="T10" fmla="*/ 64 w 895"/>
              <a:gd name="T11" fmla="*/ 624 h 684"/>
              <a:gd name="T12" fmla="*/ 271 w 895"/>
              <a:gd name="T13" fmla="*/ 626 h 684"/>
              <a:gd name="T14" fmla="*/ 895 w 895"/>
              <a:gd name="T15" fmla="*/ 2 h 684"/>
              <a:gd name="T16" fmla="*/ 892 w 895"/>
              <a:gd name="T17" fmla="*/ 0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5" h="684">
                <a:moveTo>
                  <a:pt x="892" y="0"/>
                </a:moveTo>
                <a:cubicBezTo>
                  <a:pt x="269" y="622"/>
                  <a:pt x="269" y="622"/>
                  <a:pt x="269" y="622"/>
                </a:cubicBezTo>
                <a:cubicBezTo>
                  <a:pt x="62" y="620"/>
                  <a:pt x="62" y="620"/>
                  <a:pt x="62" y="620"/>
                </a:cubicBezTo>
                <a:cubicBezTo>
                  <a:pt x="0" y="682"/>
                  <a:pt x="0" y="682"/>
                  <a:pt x="0" y="682"/>
                </a:cubicBezTo>
                <a:cubicBezTo>
                  <a:pt x="1" y="683"/>
                  <a:pt x="2" y="684"/>
                  <a:pt x="4" y="684"/>
                </a:cubicBezTo>
                <a:cubicBezTo>
                  <a:pt x="64" y="624"/>
                  <a:pt x="64" y="624"/>
                  <a:pt x="64" y="624"/>
                </a:cubicBezTo>
                <a:cubicBezTo>
                  <a:pt x="271" y="626"/>
                  <a:pt x="271" y="626"/>
                  <a:pt x="271" y="626"/>
                </a:cubicBezTo>
                <a:cubicBezTo>
                  <a:pt x="895" y="2"/>
                  <a:pt x="895" y="2"/>
                  <a:pt x="895" y="2"/>
                </a:cubicBezTo>
                <a:cubicBezTo>
                  <a:pt x="892" y="0"/>
                  <a:pt x="892" y="0"/>
                  <a:pt x="89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3" name="Freeform 709"/>
          <p:cNvSpPr>
            <a:spLocks/>
          </p:cNvSpPr>
          <p:nvPr/>
        </p:nvSpPr>
        <p:spPr bwMode="auto">
          <a:xfrm>
            <a:off x="13642206" y="160338"/>
            <a:ext cx="4286251" cy="3619507"/>
          </a:xfrm>
          <a:custGeom>
            <a:avLst/>
            <a:gdLst>
              <a:gd name="T0" fmla="*/ 1032 w 1034"/>
              <a:gd name="T1" fmla="*/ 0 h 873"/>
              <a:gd name="T2" fmla="*/ 400 w 1034"/>
              <a:gd name="T3" fmla="*/ 631 h 873"/>
              <a:gd name="T4" fmla="*/ 235 w 1034"/>
              <a:gd name="T5" fmla="*/ 632 h 873"/>
              <a:gd name="T6" fmla="*/ 194 w 1034"/>
              <a:gd name="T7" fmla="*/ 674 h 873"/>
              <a:gd name="T8" fmla="*/ 182 w 1034"/>
              <a:gd name="T9" fmla="*/ 713 h 873"/>
              <a:gd name="T10" fmla="*/ 163 w 1034"/>
              <a:gd name="T11" fmla="*/ 733 h 873"/>
              <a:gd name="T12" fmla="*/ 100 w 1034"/>
              <a:gd name="T13" fmla="*/ 734 h 873"/>
              <a:gd name="T14" fmla="*/ 0 w 1034"/>
              <a:gd name="T15" fmla="*/ 834 h 873"/>
              <a:gd name="T16" fmla="*/ 0 w 1034"/>
              <a:gd name="T17" fmla="*/ 873 h 873"/>
              <a:gd name="T18" fmla="*/ 85 w 1034"/>
              <a:gd name="T19" fmla="*/ 788 h 873"/>
              <a:gd name="T20" fmla="*/ 111 w 1034"/>
              <a:gd name="T21" fmla="*/ 788 h 873"/>
              <a:gd name="T22" fmla="*/ 111 w 1034"/>
              <a:gd name="T23" fmla="*/ 785 h 873"/>
              <a:gd name="T24" fmla="*/ 111 w 1034"/>
              <a:gd name="T25" fmla="*/ 784 h 873"/>
              <a:gd name="T26" fmla="*/ 83 w 1034"/>
              <a:gd name="T27" fmla="*/ 784 h 873"/>
              <a:gd name="T28" fmla="*/ 4 w 1034"/>
              <a:gd name="T29" fmla="*/ 864 h 873"/>
              <a:gd name="T30" fmla="*/ 4 w 1034"/>
              <a:gd name="T31" fmla="*/ 835 h 873"/>
              <a:gd name="T32" fmla="*/ 102 w 1034"/>
              <a:gd name="T33" fmla="*/ 738 h 873"/>
              <a:gd name="T34" fmla="*/ 164 w 1034"/>
              <a:gd name="T35" fmla="*/ 737 h 873"/>
              <a:gd name="T36" fmla="*/ 186 w 1034"/>
              <a:gd name="T37" fmla="*/ 715 h 873"/>
              <a:gd name="T38" fmla="*/ 197 w 1034"/>
              <a:gd name="T39" fmla="*/ 676 h 873"/>
              <a:gd name="T40" fmla="*/ 237 w 1034"/>
              <a:gd name="T41" fmla="*/ 636 h 873"/>
              <a:gd name="T42" fmla="*/ 402 w 1034"/>
              <a:gd name="T43" fmla="*/ 635 h 873"/>
              <a:gd name="T44" fmla="*/ 1034 w 1034"/>
              <a:gd name="T45" fmla="*/ 3 h 873"/>
              <a:gd name="T46" fmla="*/ 1032 w 1034"/>
              <a:gd name="T47" fmla="*/ 0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4" h="873">
                <a:moveTo>
                  <a:pt x="1032" y="0"/>
                </a:moveTo>
                <a:cubicBezTo>
                  <a:pt x="400" y="631"/>
                  <a:pt x="400" y="631"/>
                  <a:pt x="400" y="631"/>
                </a:cubicBezTo>
                <a:cubicBezTo>
                  <a:pt x="235" y="632"/>
                  <a:pt x="235" y="632"/>
                  <a:pt x="235" y="632"/>
                </a:cubicBezTo>
                <a:cubicBezTo>
                  <a:pt x="194" y="674"/>
                  <a:pt x="194" y="674"/>
                  <a:pt x="194" y="674"/>
                </a:cubicBezTo>
                <a:cubicBezTo>
                  <a:pt x="182" y="713"/>
                  <a:pt x="182" y="713"/>
                  <a:pt x="182" y="713"/>
                </a:cubicBezTo>
                <a:cubicBezTo>
                  <a:pt x="163" y="733"/>
                  <a:pt x="163" y="733"/>
                  <a:pt x="163" y="733"/>
                </a:cubicBezTo>
                <a:cubicBezTo>
                  <a:pt x="100" y="734"/>
                  <a:pt x="100" y="734"/>
                  <a:pt x="100" y="7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73"/>
                  <a:pt x="0" y="873"/>
                  <a:pt x="0" y="873"/>
                </a:cubicBezTo>
                <a:cubicBezTo>
                  <a:pt x="85" y="788"/>
                  <a:pt x="85" y="788"/>
                  <a:pt x="85" y="788"/>
                </a:cubicBezTo>
                <a:cubicBezTo>
                  <a:pt x="111" y="788"/>
                  <a:pt x="111" y="788"/>
                  <a:pt x="111" y="788"/>
                </a:cubicBezTo>
                <a:cubicBezTo>
                  <a:pt x="111" y="787"/>
                  <a:pt x="111" y="786"/>
                  <a:pt x="111" y="785"/>
                </a:cubicBezTo>
                <a:cubicBezTo>
                  <a:pt x="111" y="784"/>
                  <a:pt x="111" y="784"/>
                  <a:pt x="111" y="784"/>
                </a:cubicBezTo>
                <a:cubicBezTo>
                  <a:pt x="83" y="784"/>
                  <a:pt x="83" y="784"/>
                  <a:pt x="83" y="784"/>
                </a:cubicBezTo>
                <a:cubicBezTo>
                  <a:pt x="4" y="864"/>
                  <a:pt x="4" y="864"/>
                  <a:pt x="4" y="864"/>
                </a:cubicBezTo>
                <a:cubicBezTo>
                  <a:pt x="4" y="835"/>
                  <a:pt x="4" y="835"/>
                  <a:pt x="4" y="835"/>
                </a:cubicBezTo>
                <a:cubicBezTo>
                  <a:pt x="102" y="738"/>
                  <a:pt x="102" y="738"/>
                  <a:pt x="102" y="738"/>
                </a:cubicBezTo>
                <a:cubicBezTo>
                  <a:pt x="164" y="737"/>
                  <a:pt x="164" y="737"/>
                  <a:pt x="164" y="737"/>
                </a:cubicBezTo>
                <a:cubicBezTo>
                  <a:pt x="186" y="715"/>
                  <a:pt x="186" y="715"/>
                  <a:pt x="186" y="715"/>
                </a:cubicBezTo>
                <a:cubicBezTo>
                  <a:pt x="197" y="676"/>
                  <a:pt x="197" y="676"/>
                  <a:pt x="197" y="676"/>
                </a:cubicBezTo>
                <a:cubicBezTo>
                  <a:pt x="237" y="636"/>
                  <a:pt x="237" y="636"/>
                  <a:pt x="237" y="636"/>
                </a:cubicBezTo>
                <a:cubicBezTo>
                  <a:pt x="402" y="635"/>
                  <a:pt x="402" y="635"/>
                  <a:pt x="402" y="635"/>
                </a:cubicBezTo>
                <a:cubicBezTo>
                  <a:pt x="1034" y="3"/>
                  <a:pt x="1034" y="3"/>
                  <a:pt x="1034" y="3"/>
                </a:cubicBezTo>
                <a:cubicBezTo>
                  <a:pt x="1032" y="0"/>
                  <a:pt x="1032" y="0"/>
                  <a:pt x="10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4" name="Freeform 710"/>
          <p:cNvSpPr>
            <a:spLocks/>
          </p:cNvSpPr>
          <p:nvPr/>
        </p:nvSpPr>
        <p:spPr bwMode="auto">
          <a:xfrm>
            <a:off x="14529619" y="2092329"/>
            <a:ext cx="3108326" cy="2271717"/>
          </a:xfrm>
          <a:custGeom>
            <a:avLst/>
            <a:gdLst>
              <a:gd name="T0" fmla="*/ 748 w 750"/>
              <a:gd name="T1" fmla="*/ 0 h 548"/>
              <a:gd name="T2" fmla="*/ 433 w 750"/>
              <a:gd name="T3" fmla="*/ 315 h 548"/>
              <a:gd name="T4" fmla="*/ 319 w 750"/>
              <a:gd name="T5" fmla="*/ 316 h 548"/>
              <a:gd name="T6" fmla="*/ 194 w 750"/>
              <a:gd name="T7" fmla="*/ 441 h 548"/>
              <a:gd name="T8" fmla="*/ 99 w 750"/>
              <a:gd name="T9" fmla="*/ 445 h 548"/>
              <a:gd name="T10" fmla="*/ 0 w 750"/>
              <a:gd name="T11" fmla="*/ 544 h 548"/>
              <a:gd name="T12" fmla="*/ 1 w 750"/>
              <a:gd name="T13" fmla="*/ 548 h 548"/>
              <a:gd name="T14" fmla="*/ 101 w 750"/>
              <a:gd name="T15" fmla="*/ 449 h 548"/>
              <a:gd name="T16" fmla="*/ 195 w 750"/>
              <a:gd name="T17" fmla="*/ 445 h 548"/>
              <a:gd name="T18" fmla="*/ 320 w 750"/>
              <a:gd name="T19" fmla="*/ 320 h 548"/>
              <a:gd name="T20" fmla="*/ 434 w 750"/>
              <a:gd name="T21" fmla="*/ 319 h 548"/>
              <a:gd name="T22" fmla="*/ 750 w 750"/>
              <a:gd name="T23" fmla="*/ 3 h 548"/>
              <a:gd name="T24" fmla="*/ 748 w 750"/>
              <a:gd name="T25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0" h="548">
                <a:moveTo>
                  <a:pt x="748" y="0"/>
                </a:moveTo>
                <a:cubicBezTo>
                  <a:pt x="433" y="315"/>
                  <a:pt x="433" y="315"/>
                  <a:pt x="433" y="315"/>
                </a:cubicBezTo>
                <a:cubicBezTo>
                  <a:pt x="319" y="316"/>
                  <a:pt x="319" y="316"/>
                  <a:pt x="319" y="316"/>
                </a:cubicBezTo>
                <a:cubicBezTo>
                  <a:pt x="194" y="441"/>
                  <a:pt x="194" y="441"/>
                  <a:pt x="194" y="441"/>
                </a:cubicBezTo>
                <a:cubicBezTo>
                  <a:pt x="99" y="445"/>
                  <a:pt x="99" y="445"/>
                  <a:pt x="99" y="445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45"/>
                  <a:pt x="1" y="547"/>
                  <a:pt x="1" y="548"/>
                </a:cubicBezTo>
                <a:cubicBezTo>
                  <a:pt x="101" y="449"/>
                  <a:pt x="101" y="449"/>
                  <a:pt x="101" y="449"/>
                </a:cubicBezTo>
                <a:cubicBezTo>
                  <a:pt x="195" y="445"/>
                  <a:pt x="195" y="445"/>
                  <a:pt x="195" y="445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434" y="319"/>
                  <a:pt x="434" y="319"/>
                  <a:pt x="434" y="319"/>
                </a:cubicBezTo>
                <a:cubicBezTo>
                  <a:pt x="750" y="3"/>
                  <a:pt x="750" y="3"/>
                  <a:pt x="750" y="3"/>
                </a:cubicBezTo>
                <a:cubicBezTo>
                  <a:pt x="748" y="0"/>
                  <a:pt x="748" y="0"/>
                  <a:pt x="74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5" name="Freeform 711"/>
          <p:cNvSpPr>
            <a:spLocks/>
          </p:cNvSpPr>
          <p:nvPr/>
        </p:nvSpPr>
        <p:spPr bwMode="auto">
          <a:xfrm>
            <a:off x="14694719" y="2047879"/>
            <a:ext cx="2898776" cy="2030416"/>
          </a:xfrm>
          <a:custGeom>
            <a:avLst/>
            <a:gdLst>
              <a:gd name="T0" fmla="*/ 696 w 699"/>
              <a:gd name="T1" fmla="*/ 0 h 490"/>
              <a:gd name="T2" fmla="*/ 390 w 699"/>
              <a:gd name="T3" fmla="*/ 306 h 490"/>
              <a:gd name="T4" fmla="*/ 276 w 699"/>
              <a:gd name="T5" fmla="*/ 307 h 490"/>
              <a:gd name="T6" fmla="*/ 151 w 699"/>
              <a:gd name="T7" fmla="*/ 432 h 490"/>
              <a:gd name="T8" fmla="*/ 54 w 699"/>
              <a:gd name="T9" fmla="*/ 433 h 490"/>
              <a:gd name="T10" fmla="*/ 0 w 699"/>
              <a:gd name="T11" fmla="*/ 486 h 490"/>
              <a:gd name="T12" fmla="*/ 2 w 699"/>
              <a:gd name="T13" fmla="*/ 490 h 490"/>
              <a:gd name="T14" fmla="*/ 56 w 699"/>
              <a:gd name="T15" fmla="*/ 437 h 490"/>
              <a:gd name="T16" fmla="*/ 153 w 699"/>
              <a:gd name="T17" fmla="*/ 436 h 490"/>
              <a:gd name="T18" fmla="*/ 278 w 699"/>
              <a:gd name="T19" fmla="*/ 311 h 490"/>
              <a:gd name="T20" fmla="*/ 392 w 699"/>
              <a:gd name="T21" fmla="*/ 310 h 490"/>
              <a:gd name="T22" fmla="*/ 699 w 699"/>
              <a:gd name="T23" fmla="*/ 3 h 490"/>
              <a:gd name="T24" fmla="*/ 696 w 699"/>
              <a:gd name="T25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9" h="490">
                <a:moveTo>
                  <a:pt x="696" y="0"/>
                </a:moveTo>
                <a:cubicBezTo>
                  <a:pt x="390" y="306"/>
                  <a:pt x="390" y="306"/>
                  <a:pt x="390" y="306"/>
                </a:cubicBezTo>
                <a:cubicBezTo>
                  <a:pt x="276" y="307"/>
                  <a:pt x="276" y="307"/>
                  <a:pt x="276" y="307"/>
                </a:cubicBezTo>
                <a:cubicBezTo>
                  <a:pt x="151" y="432"/>
                  <a:pt x="151" y="432"/>
                  <a:pt x="151" y="432"/>
                </a:cubicBezTo>
                <a:cubicBezTo>
                  <a:pt x="54" y="433"/>
                  <a:pt x="54" y="433"/>
                  <a:pt x="54" y="433"/>
                </a:cubicBezTo>
                <a:cubicBezTo>
                  <a:pt x="0" y="486"/>
                  <a:pt x="0" y="486"/>
                  <a:pt x="0" y="486"/>
                </a:cubicBezTo>
                <a:cubicBezTo>
                  <a:pt x="1" y="488"/>
                  <a:pt x="2" y="489"/>
                  <a:pt x="2" y="490"/>
                </a:cubicBezTo>
                <a:cubicBezTo>
                  <a:pt x="56" y="437"/>
                  <a:pt x="56" y="437"/>
                  <a:pt x="56" y="437"/>
                </a:cubicBezTo>
                <a:cubicBezTo>
                  <a:pt x="153" y="436"/>
                  <a:pt x="153" y="436"/>
                  <a:pt x="153" y="436"/>
                </a:cubicBezTo>
                <a:cubicBezTo>
                  <a:pt x="278" y="311"/>
                  <a:pt x="278" y="311"/>
                  <a:pt x="278" y="311"/>
                </a:cubicBezTo>
                <a:cubicBezTo>
                  <a:pt x="392" y="310"/>
                  <a:pt x="392" y="310"/>
                  <a:pt x="392" y="310"/>
                </a:cubicBezTo>
                <a:cubicBezTo>
                  <a:pt x="699" y="3"/>
                  <a:pt x="699" y="3"/>
                  <a:pt x="699" y="3"/>
                </a:cubicBezTo>
                <a:cubicBezTo>
                  <a:pt x="696" y="0"/>
                  <a:pt x="696" y="0"/>
                  <a:pt x="69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6" name="Freeform 712"/>
          <p:cNvSpPr>
            <a:spLocks/>
          </p:cNvSpPr>
          <p:nvPr/>
        </p:nvSpPr>
        <p:spPr bwMode="auto">
          <a:xfrm>
            <a:off x="14856644" y="288926"/>
            <a:ext cx="3200401" cy="2665417"/>
          </a:xfrm>
          <a:custGeom>
            <a:avLst/>
            <a:gdLst>
              <a:gd name="T0" fmla="*/ 770 w 772"/>
              <a:gd name="T1" fmla="*/ 0 h 643"/>
              <a:gd name="T2" fmla="*/ 212 w 772"/>
              <a:gd name="T3" fmla="*/ 557 h 643"/>
              <a:gd name="T4" fmla="*/ 187 w 772"/>
              <a:gd name="T5" fmla="*/ 555 h 643"/>
              <a:gd name="T6" fmla="*/ 102 w 772"/>
              <a:gd name="T7" fmla="*/ 639 h 643"/>
              <a:gd name="T8" fmla="*/ 0 w 772"/>
              <a:gd name="T9" fmla="*/ 638 h 643"/>
              <a:gd name="T10" fmla="*/ 1 w 772"/>
              <a:gd name="T11" fmla="*/ 642 h 643"/>
              <a:gd name="T12" fmla="*/ 104 w 772"/>
              <a:gd name="T13" fmla="*/ 643 h 643"/>
              <a:gd name="T14" fmla="*/ 188 w 772"/>
              <a:gd name="T15" fmla="*/ 559 h 643"/>
              <a:gd name="T16" fmla="*/ 214 w 772"/>
              <a:gd name="T17" fmla="*/ 562 h 643"/>
              <a:gd name="T18" fmla="*/ 772 w 772"/>
              <a:gd name="T19" fmla="*/ 3 h 643"/>
              <a:gd name="T20" fmla="*/ 770 w 772"/>
              <a:gd name="T21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643">
                <a:moveTo>
                  <a:pt x="770" y="0"/>
                </a:moveTo>
                <a:cubicBezTo>
                  <a:pt x="212" y="557"/>
                  <a:pt x="212" y="557"/>
                  <a:pt x="212" y="557"/>
                </a:cubicBezTo>
                <a:cubicBezTo>
                  <a:pt x="187" y="555"/>
                  <a:pt x="187" y="555"/>
                  <a:pt x="187" y="555"/>
                </a:cubicBezTo>
                <a:cubicBezTo>
                  <a:pt x="102" y="639"/>
                  <a:pt x="102" y="639"/>
                  <a:pt x="102" y="639"/>
                </a:cubicBezTo>
                <a:cubicBezTo>
                  <a:pt x="0" y="638"/>
                  <a:pt x="0" y="638"/>
                  <a:pt x="0" y="638"/>
                </a:cubicBezTo>
                <a:cubicBezTo>
                  <a:pt x="1" y="640"/>
                  <a:pt x="1" y="641"/>
                  <a:pt x="1" y="642"/>
                </a:cubicBezTo>
                <a:cubicBezTo>
                  <a:pt x="104" y="643"/>
                  <a:pt x="104" y="643"/>
                  <a:pt x="104" y="643"/>
                </a:cubicBezTo>
                <a:cubicBezTo>
                  <a:pt x="188" y="559"/>
                  <a:pt x="188" y="559"/>
                  <a:pt x="188" y="559"/>
                </a:cubicBezTo>
                <a:cubicBezTo>
                  <a:pt x="214" y="562"/>
                  <a:pt x="214" y="562"/>
                  <a:pt x="214" y="562"/>
                </a:cubicBezTo>
                <a:cubicBezTo>
                  <a:pt x="772" y="3"/>
                  <a:pt x="772" y="3"/>
                  <a:pt x="772" y="3"/>
                </a:cubicBezTo>
                <a:cubicBezTo>
                  <a:pt x="770" y="0"/>
                  <a:pt x="770" y="0"/>
                  <a:pt x="77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7" name="Freeform 713"/>
          <p:cNvSpPr>
            <a:spLocks/>
          </p:cNvSpPr>
          <p:nvPr/>
        </p:nvSpPr>
        <p:spPr bwMode="auto">
          <a:xfrm>
            <a:off x="12283306" y="476251"/>
            <a:ext cx="5964239" cy="4211645"/>
          </a:xfrm>
          <a:custGeom>
            <a:avLst/>
            <a:gdLst>
              <a:gd name="T0" fmla="*/ 1436 w 1439"/>
              <a:gd name="T1" fmla="*/ 0 h 1016"/>
              <a:gd name="T2" fmla="*/ 1436 w 1439"/>
              <a:gd name="T3" fmla="*/ 0 h 1016"/>
              <a:gd name="T4" fmla="*/ 857 w 1439"/>
              <a:gd name="T5" fmla="*/ 580 h 1016"/>
              <a:gd name="T6" fmla="*/ 821 w 1439"/>
              <a:gd name="T7" fmla="*/ 581 h 1016"/>
              <a:gd name="T8" fmla="*/ 735 w 1439"/>
              <a:gd name="T9" fmla="*/ 667 h 1016"/>
              <a:gd name="T10" fmla="*/ 666 w 1439"/>
              <a:gd name="T11" fmla="*/ 669 h 1016"/>
              <a:gd name="T12" fmla="*/ 610 w 1439"/>
              <a:gd name="T13" fmla="*/ 724 h 1016"/>
              <a:gd name="T14" fmla="*/ 558 w 1439"/>
              <a:gd name="T15" fmla="*/ 725 h 1016"/>
              <a:gd name="T16" fmla="*/ 472 w 1439"/>
              <a:gd name="T17" fmla="*/ 812 h 1016"/>
              <a:gd name="T18" fmla="*/ 360 w 1439"/>
              <a:gd name="T19" fmla="*/ 811 h 1016"/>
              <a:gd name="T20" fmla="*/ 228 w 1439"/>
              <a:gd name="T21" fmla="*/ 942 h 1016"/>
              <a:gd name="T22" fmla="*/ 165 w 1439"/>
              <a:gd name="T23" fmla="*/ 944 h 1016"/>
              <a:gd name="T24" fmla="*/ 140 w 1439"/>
              <a:gd name="T25" fmla="*/ 968 h 1016"/>
              <a:gd name="T26" fmla="*/ 46 w 1439"/>
              <a:gd name="T27" fmla="*/ 967 h 1016"/>
              <a:gd name="T28" fmla="*/ 0 w 1439"/>
              <a:gd name="T29" fmla="*/ 1012 h 1016"/>
              <a:gd name="T30" fmla="*/ 2 w 1439"/>
              <a:gd name="T31" fmla="*/ 1016 h 1016"/>
              <a:gd name="T32" fmla="*/ 47 w 1439"/>
              <a:gd name="T33" fmla="*/ 971 h 1016"/>
              <a:gd name="T34" fmla="*/ 142 w 1439"/>
              <a:gd name="T35" fmla="*/ 972 h 1016"/>
              <a:gd name="T36" fmla="*/ 166 w 1439"/>
              <a:gd name="T37" fmla="*/ 948 h 1016"/>
              <a:gd name="T38" fmla="*/ 230 w 1439"/>
              <a:gd name="T39" fmla="*/ 946 h 1016"/>
              <a:gd name="T40" fmla="*/ 361 w 1439"/>
              <a:gd name="T41" fmla="*/ 815 h 1016"/>
              <a:gd name="T42" fmla="*/ 473 w 1439"/>
              <a:gd name="T43" fmla="*/ 816 h 1016"/>
              <a:gd name="T44" fmla="*/ 560 w 1439"/>
              <a:gd name="T45" fmla="*/ 729 h 1016"/>
              <a:gd name="T46" fmla="*/ 612 w 1439"/>
              <a:gd name="T47" fmla="*/ 728 h 1016"/>
              <a:gd name="T48" fmla="*/ 667 w 1439"/>
              <a:gd name="T49" fmla="*/ 673 h 1016"/>
              <a:gd name="T50" fmla="*/ 737 w 1439"/>
              <a:gd name="T51" fmla="*/ 671 h 1016"/>
              <a:gd name="T52" fmla="*/ 823 w 1439"/>
              <a:gd name="T53" fmla="*/ 585 h 1016"/>
              <a:gd name="T54" fmla="*/ 858 w 1439"/>
              <a:gd name="T55" fmla="*/ 584 h 1016"/>
              <a:gd name="T56" fmla="*/ 1439 w 1439"/>
              <a:gd name="T57" fmla="*/ 3 h 1016"/>
              <a:gd name="T58" fmla="*/ 1436 w 1439"/>
              <a:gd name="T5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39" h="1016">
                <a:moveTo>
                  <a:pt x="1436" y="0"/>
                </a:moveTo>
                <a:cubicBezTo>
                  <a:pt x="1436" y="0"/>
                  <a:pt x="1436" y="0"/>
                  <a:pt x="1436" y="0"/>
                </a:cubicBezTo>
                <a:cubicBezTo>
                  <a:pt x="857" y="580"/>
                  <a:pt x="857" y="580"/>
                  <a:pt x="857" y="580"/>
                </a:cubicBezTo>
                <a:cubicBezTo>
                  <a:pt x="821" y="581"/>
                  <a:pt x="821" y="581"/>
                  <a:pt x="821" y="581"/>
                </a:cubicBezTo>
                <a:cubicBezTo>
                  <a:pt x="735" y="667"/>
                  <a:pt x="735" y="667"/>
                  <a:pt x="735" y="667"/>
                </a:cubicBezTo>
                <a:cubicBezTo>
                  <a:pt x="666" y="669"/>
                  <a:pt x="666" y="669"/>
                  <a:pt x="666" y="669"/>
                </a:cubicBezTo>
                <a:cubicBezTo>
                  <a:pt x="610" y="724"/>
                  <a:pt x="610" y="724"/>
                  <a:pt x="610" y="724"/>
                </a:cubicBezTo>
                <a:cubicBezTo>
                  <a:pt x="558" y="725"/>
                  <a:pt x="558" y="725"/>
                  <a:pt x="558" y="725"/>
                </a:cubicBezTo>
                <a:cubicBezTo>
                  <a:pt x="472" y="812"/>
                  <a:pt x="472" y="812"/>
                  <a:pt x="472" y="812"/>
                </a:cubicBezTo>
                <a:cubicBezTo>
                  <a:pt x="360" y="811"/>
                  <a:pt x="360" y="811"/>
                  <a:pt x="360" y="811"/>
                </a:cubicBezTo>
                <a:cubicBezTo>
                  <a:pt x="228" y="942"/>
                  <a:pt x="228" y="942"/>
                  <a:pt x="228" y="942"/>
                </a:cubicBezTo>
                <a:cubicBezTo>
                  <a:pt x="165" y="944"/>
                  <a:pt x="165" y="944"/>
                  <a:pt x="165" y="944"/>
                </a:cubicBezTo>
                <a:cubicBezTo>
                  <a:pt x="140" y="968"/>
                  <a:pt x="140" y="968"/>
                  <a:pt x="140" y="968"/>
                </a:cubicBezTo>
                <a:cubicBezTo>
                  <a:pt x="46" y="967"/>
                  <a:pt x="46" y="967"/>
                  <a:pt x="46" y="967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1" y="1013"/>
                  <a:pt x="1" y="1015"/>
                  <a:pt x="2" y="1016"/>
                </a:cubicBezTo>
                <a:cubicBezTo>
                  <a:pt x="47" y="971"/>
                  <a:pt x="47" y="971"/>
                  <a:pt x="47" y="971"/>
                </a:cubicBezTo>
                <a:cubicBezTo>
                  <a:pt x="142" y="972"/>
                  <a:pt x="142" y="972"/>
                  <a:pt x="142" y="972"/>
                </a:cubicBezTo>
                <a:cubicBezTo>
                  <a:pt x="166" y="948"/>
                  <a:pt x="166" y="948"/>
                  <a:pt x="166" y="948"/>
                </a:cubicBezTo>
                <a:cubicBezTo>
                  <a:pt x="230" y="946"/>
                  <a:pt x="230" y="946"/>
                  <a:pt x="230" y="946"/>
                </a:cubicBezTo>
                <a:cubicBezTo>
                  <a:pt x="361" y="815"/>
                  <a:pt x="361" y="815"/>
                  <a:pt x="361" y="815"/>
                </a:cubicBezTo>
                <a:cubicBezTo>
                  <a:pt x="473" y="816"/>
                  <a:pt x="473" y="816"/>
                  <a:pt x="473" y="816"/>
                </a:cubicBezTo>
                <a:cubicBezTo>
                  <a:pt x="560" y="729"/>
                  <a:pt x="560" y="729"/>
                  <a:pt x="560" y="729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67" y="673"/>
                  <a:pt x="667" y="673"/>
                  <a:pt x="667" y="673"/>
                </a:cubicBezTo>
                <a:cubicBezTo>
                  <a:pt x="737" y="671"/>
                  <a:pt x="737" y="671"/>
                  <a:pt x="737" y="671"/>
                </a:cubicBezTo>
                <a:cubicBezTo>
                  <a:pt x="823" y="585"/>
                  <a:pt x="823" y="585"/>
                  <a:pt x="823" y="585"/>
                </a:cubicBezTo>
                <a:cubicBezTo>
                  <a:pt x="858" y="584"/>
                  <a:pt x="858" y="584"/>
                  <a:pt x="858" y="584"/>
                </a:cubicBezTo>
                <a:cubicBezTo>
                  <a:pt x="1439" y="3"/>
                  <a:pt x="1439" y="3"/>
                  <a:pt x="1439" y="3"/>
                </a:cubicBezTo>
                <a:cubicBezTo>
                  <a:pt x="1436" y="0"/>
                  <a:pt x="1436" y="0"/>
                  <a:pt x="143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8" name="Freeform 714"/>
          <p:cNvSpPr>
            <a:spLocks/>
          </p:cNvSpPr>
          <p:nvPr/>
        </p:nvSpPr>
        <p:spPr bwMode="auto">
          <a:xfrm>
            <a:off x="12221393" y="430214"/>
            <a:ext cx="5976939" cy="4191008"/>
          </a:xfrm>
          <a:custGeom>
            <a:avLst/>
            <a:gdLst>
              <a:gd name="T0" fmla="*/ 1440 w 1442"/>
              <a:gd name="T1" fmla="*/ 0 h 1011"/>
              <a:gd name="T2" fmla="*/ 865 w 1442"/>
              <a:gd name="T3" fmla="*/ 575 h 1011"/>
              <a:gd name="T4" fmla="*/ 829 w 1442"/>
              <a:gd name="T5" fmla="*/ 576 h 1011"/>
              <a:gd name="T6" fmla="*/ 743 w 1442"/>
              <a:gd name="T7" fmla="*/ 662 h 1011"/>
              <a:gd name="T8" fmla="*/ 671 w 1442"/>
              <a:gd name="T9" fmla="*/ 661 h 1011"/>
              <a:gd name="T10" fmla="*/ 615 w 1442"/>
              <a:gd name="T11" fmla="*/ 717 h 1011"/>
              <a:gd name="T12" fmla="*/ 563 w 1442"/>
              <a:gd name="T13" fmla="*/ 718 h 1011"/>
              <a:gd name="T14" fmla="*/ 477 w 1442"/>
              <a:gd name="T15" fmla="*/ 805 h 1011"/>
              <a:gd name="T16" fmla="*/ 365 w 1442"/>
              <a:gd name="T17" fmla="*/ 803 h 1011"/>
              <a:gd name="T18" fmla="*/ 233 w 1442"/>
              <a:gd name="T19" fmla="*/ 935 h 1011"/>
              <a:gd name="T20" fmla="*/ 170 w 1442"/>
              <a:gd name="T21" fmla="*/ 936 h 1011"/>
              <a:gd name="T22" fmla="*/ 146 w 1442"/>
              <a:gd name="T23" fmla="*/ 960 h 1011"/>
              <a:gd name="T24" fmla="*/ 51 w 1442"/>
              <a:gd name="T25" fmla="*/ 959 h 1011"/>
              <a:gd name="T26" fmla="*/ 0 w 1442"/>
              <a:gd name="T27" fmla="*/ 1009 h 1011"/>
              <a:gd name="T28" fmla="*/ 4 w 1442"/>
              <a:gd name="T29" fmla="*/ 1011 h 1011"/>
              <a:gd name="T30" fmla="*/ 52 w 1442"/>
              <a:gd name="T31" fmla="*/ 963 h 1011"/>
              <a:gd name="T32" fmla="*/ 147 w 1442"/>
              <a:gd name="T33" fmla="*/ 964 h 1011"/>
              <a:gd name="T34" fmla="*/ 172 w 1442"/>
              <a:gd name="T35" fmla="*/ 940 h 1011"/>
              <a:gd name="T36" fmla="*/ 235 w 1442"/>
              <a:gd name="T37" fmla="*/ 939 h 1011"/>
              <a:gd name="T38" fmla="*/ 366 w 1442"/>
              <a:gd name="T39" fmla="*/ 807 h 1011"/>
              <a:gd name="T40" fmla="*/ 478 w 1442"/>
              <a:gd name="T41" fmla="*/ 809 h 1011"/>
              <a:gd name="T42" fmla="*/ 565 w 1442"/>
              <a:gd name="T43" fmla="*/ 722 h 1011"/>
              <a:gd name="T44" fmla="*/ 617 w 1442"/>
              <a:gd name="T45" fmla="*/ 721 h 1011"/>
              <a:gd name="T46" fmla="*/ 672 w 1442"/>
              <a:gd name="T47" fmla="*/ 665 h 1011"/>
              <a:gd name="T48" fmla="*/ 745 w 1442"/>
              <a:gd name="T49" fmla="*/ 666 h 1011"/>
              <a:gd name="T50" fmla="*/ 831 w 1442"/>
              <a:gd name="T51" fmla="*/ 580 h 1011"/>
              <a:gd name="T52" fmla="*/ 867 w 1442"/>
              <a:gd name="T53" fmla="*/ 579 h 1011"/>
              <a:gd name="T54" fmla="*/ 1442 w 1442"/>
              <a:gd name="T55" fmla="*/ 3 h 1011"/>
              <a:gd name="T56" fmla="*/ 1440 w 1442"/>
              <a:gd name="T57" fmla="*/ 0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42" h="1011">
                <a:moveTo>
                  <a:pt x="1440" y="0"/>
                </a:moveTo>
                <a:cubicBezTo>
                  <a:pt x="865" y="575"/>
                  <a:pt x="865" y="575"/>
                  <a:pt x="865" y="575"/>
                </a:cubicBezTo>
                <a:cubicBezTo>
                  <a:pt x="829" y="576"/>
                  <a:pt x="829" y="576"/>
                  <a:pt x="829" y="576"/>
                </a:cubicBezTo>
                <a:cubicBezTo>
                  <a:pt x="743" y="662"/>
                  <a:pt x="743" y="662"/>
                  <a:pt x="743" y="662"/>
                </a:cubicBezTo>
                <a:cubicBezTo>
                  <a:pt x="671" y="661"/>
                  <a:pt x="671" y="661"/>
                  <a:pt x="671" y="661"/>
                </a:cubicBezTo>
                <a:cubicBezTo>
                  <a:pt x="615" y="717"/>
                  <a:pt x="615" y="717"/>
                  <a:pt x="615" y="717"/>
                </a:cubicBezTo>
                <a:cubicBezTo>
                  <a:pt x="563" y="718"/>
                  <a:pt x="563" y="718"/>
                  <a:pt x="563" y="718"/>
                </a:cubicBezTo>
                <a:cubicBezTo>
                  <a:pt x="477" y="805"/>
                  <a:pt x="477" y="805"/>
                  <a:pt x="477" y="805"/>
                </a:cubicBezTo>
                <a:cubicBezTo>
                  <a:pt x="365" y="803"/>
                  <a:pt x="365" y="803"/>
                  <a:pt x="365" y="803"/>
                </a:cubicBezTo>
                <a:cubicBezTo>
                  <a:pt x="233" y="935"/>
                  <a:pt x="233" y="935"/>
                  <a:pt x="233" y="935"/>
                </a:cubicBezTo>
                <a:cubicBezTo>
                  <a:pt x="170" y="936"/>
                  <a:pt x="170" y="936"/>
                  <a:pt x="170" y="936"/>
                </a:cubicBezTo>
                <a:cubicBezTo>
                  <a:pt x="146" y="960"/>
                  <a:pt x="146" y="960"/>
                  <a:pt x="146" y="960"/>
                </a:cubicBezTo>
                <a:cubicBezTo>
                  <a:pt x="51" y="959"/>
                  <a:pt x="51" y="959"/>
                  <a:pt x="51" y="959"/>
                </a:cubicBezTo>
                <a:cubicBezTo>
                  <a:pt x="0" y="1009"/>
                  <a:pt x="0" y="1009"/>
                  <a:pt x="0" y="1009"/>
                </a:cubicBezTo>
                <a:cubicBezTo>
                  <a:pt x="2" y="1010"/>
                  <a:pt x="3" y="1011"/>
                  <a:pt x="4" y="1011"/>
                </a:cubicBezTo>
                <a:cubicBezTo>
                  <a:pt x="52" y="963"/>
                  <a:pt x="52" y="963"/>
                  <a:pt x="52" y="963"/>
                </a:cubicBezTo>
                <a:cubicBezTo>
                  <a:pt x="147" y="964"/>
                  <a:pt x="147" y="964"/>
                  <a:pt x="147" y="964"/>
                </a:cubicBezTo>
                <a:cubicBezTo>
                  <a:pt x="172" y="940"/>
                  <a:pt x="172" y="940"/>
                  <a:pt x="172" y="940"/>
                </a:cubicBezTo>
                <a:cubicBezTo>
                  <a:pt x="235" y="939"/>
                  <a:pt x="235" y="939"/>
                  <a:pt x="235" y="939"/>
                </a:cubicBezTo>
                <a:cubicBezTo>
                  <a:pt x="366" y="807"/>
                  <a:pt x="366" y="807"/>
                  <a:pt x="366" y="807"/>
                </a:cubicBezTo>
                <a:cubicBezTo>
                  <a:pt x="478" y="809"/>
                  <a:pt x="478" y="809"/>
                  <a:pt x="478" y="809"/>
                </a:cubicBezTo>
                <a:cubicBezTo>
                  <a:pt x="565" y="722"/>
                  <a:pt x="565" y="722"/>
                  <a:pt x="565" y="722"/>
                </a:cubicBezTo>
                <a:cubicBezTo>
                  <a:pt x="617" y="721"/>
                  <a:pt x="617" y="721"/>
                  <a:pt x="617" y="721"/>
                </a:cubicBezTo>
                <a:cubicBezTo>
                  <a:pt x="672" y="665"/>
                  <a:pt x="672" y="665"/>
                  <a:pt x="672" y="665"/>
                </a:cubicBezTo>
                <a:cubicBezTo>
                  <a:pt x="745" y="666"/>
                  <a:pt x="745" y="666"/>
                  <a:pt x="745" y="666"/>
                </a:cubicBezTo>
                <a:cubicBezTo>
                  <a:pt x="831" y="580"/>
                  <a:pt x="831" y="580"/>
                  <a:pt x="831" y="580"/>
                </a:cubicBezTo>
                <a:cubicBezTo>
                  <a:pt x="867" y="579"/>
                  <a:pt x="867" y="579"/>
                  <a:pt x="867" y="579"/>
                </a:cubicBezTo>
                <a:cubicBezTo>
                  <a:pt x="1442" y="3"/>
                  <a:pt x="1442" y="3"/>
                  <a:pt x="1442" y="3"/>
                </a:cubicBezTo>
                <a:cubicBezTo>
                  <a:pt x="1440" y="0"/>
                  <a:pt x="1440" y="0"/>
                  <a:pt x="144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9" name="Freeform 715"/>
          <p:cNvSpPr>
            <a:spLocks/>
          </p:cNvSpPr>
          <p:nvPr/>
        </p:nvSpPr>
        <p:spPr bwMode="auto">
          <a:xfrm>
            <a:off x="10932343" y="123826"/>
            <a:ext cx="1312863" cy="1944691"/>
          </a:xfrm>
          <a:custGeom>
            <a:avLst/>
            <a:gdLst>
              <a:gd name="T0" fmla="*/ 314 w 317"/>
              <a:gd name="T1" fmla="*/ 0 h 469"/>
              <a:gd name="T2" fmla="*/ 312 w 317"/>
              <a:gd name="T3" fmla="*/ 3 h 469"/>
              <a:gd name="T4" fmla="*/ 312 w 317"/>
              <a:gd name="T5" fmla="*/ 3 h 469"/>
              <a:gd name="T6" fmla="*/ 313 w 317"/>
              <a:gd name="T7" fmla="*/ 69 h 469"/>
              <a:gd name="T8" fmla="*/ 79 w 317"/>
              <a:gd name="T9" fmla="*/ 303 h 469"/>
              <a:gd name="T10" fmla="*/ 80 w 317"/>
              <a:gd name="T11" fmla="*/ 387 h 469"/>
              <a:gd name="T12" fmla="*/ 0 w 317"/>
              <a:gd name="T13" fmla="*/ 467 h 469"/>
              <a:gd name="T14" fmla="*/ 4 w 317"/>
              <a:gd name="T15" fmla="*/ 469 h 469"/>
              <a:gd name="T16" fmla="*/ 84 w 317"/>
              <a:gd name="T17" fmla="*/ 389 h 469"/>
              <a:gd name="T18" fmla="*/ 83 w 317"/>
              <a:gd name="T19" fmla="*/ 305 h 469"/>
              <a:gd name="T20" fmla="*/ 317 w 317"/>
              <a:gd name="T21" fmla="*/ 71 h 469"/>
              <a:gd name="T22" fmla="*/ 316 w 317"/>
              <a:gd name="T23" fmla="*/ 2 h 469"/>
              <a:gd name="T24" fmla="*/ 314 w 317"/>
              <a:gd name="T25" fmla="*/ 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7" h="469">
                <a:moveTo>
                  <a:pt x="314" y="0"/>
                </a:moveTo>
                <a:cubicBezTo>
                  <a:pt x="312" y="3"/>
                  <a:pt x="312" y="3"/>
                  <a:pt x="312" y="3"/>
                </a:cubicBezTo>
                <a:cubicBezTo>
                  <a:pt x="312" y="3"/>
                  <a:pt x="312" y="3"/>
                  <a:pt x="312" y="3"/>
                </a:cubicBezTo>
                <a:cubicBezTo>
                  <a:pt x="313" y="69"/>
                  <a:pt x="313" y="69"/>
                  <a:pt x="313" y="69"/>
                </a:cubicBezTo>
                <a:cubicBezTo>
                  <a:pt x="79" y="303"/>
                  <a:pt x="79" y="303"/>
                  <a:pt x="79" y="303"/>
                </a:cubicBezTo>
                <a:cubicBezTo>
                  <a:pt x="80" y="387"/>
                  <a:pt x="80" y="387"/>
                  <a:pt x="80" y="387"/>
                </a:cubicBezTo>
                <a:cubicBezTo>
                  <a:pt x="0" y="467"/>
                  <a:pt x="0" y="467"/>
                  <a:pt x="0" y="467"/>
                </a:cubicBezTo>
                <a:cubicBezTo>
                  <a:pt x="1" y="467"/>
                  <a:pt x="3" y="468"/>
                  <a:pt x="4" y="469"/>
                </a:cubicBezTo>
                <a:cubicBezTo>
                  <a:pt x="84" y="389"/>
                  <a:pt x="84" y="389"/>
                  <a:pt x="84" y="389"/>
                </a:cubicBezTo>
                <a:cubicBezTo>
                  <a:pt x="83" y="305"/>
                  <a:pt x="83" y="305"/>
                  <a:pt x="83" y="305"/>
                </a:cubicBezTo>
                <a:cubicBezTo>
                  <a:pt x="317" y="71"/>
                  <a:pt x="317" y="71"/>
                  <a:pt x="317" y="71"/>
                </a:cubicBezTo>
                <a:cubicBezTo>
                  <a:pt x="316" y="2"/>
                  <a:pt x="316" y="2"/>
                  <a:pt x="316" y="2"/>
                </a:cubicBezTo>
                <a:cubicBezTo>
                  <a:pt x="314" y="0"/>
                  <a:pt x="314" y="0"/>
                  <a:pt x="31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0" name="Freeform 716"/>
          <p:cNvSpPr>
            <a:spLocks noEditPoints="1"/>
          </p:cNvSpPr>
          <p:nvPr/>
        </p:nvSpPr>
        <p:spPr bwMode="auto">
          <a:xfrm>
            <a:off x="9049567" y="-4473583"/>
            <a:ext cx="2022476" cy="4240220"/>
          </a:xfrm>
          <a:custGeom>
            <a:avLst/>
            <a:gdLst>
              <a:gd name="T0" fmla="*/ 7 w 488"/>
              <a:gd name="T1" fmla="*/ 879 h 1023"/>
              <a:gd name="T2" fmla="*/ 4 w 488"/>
              <a:gd name="T3" fmla="*/ 880 h 1023"/>
              <a:gd name="T4" fmla="*/ 4 w 488"/>
              <a:gd name="T5" fmla="*/ 880 h 1023"/>
              <a:gd name="T6" fmla="*/ 3 w 488"/>
              <a:gd name="T7" fmla="*/ 880 h 1023"/>
              <a:gd name="T8" fmla="*/ 4 w 488"/>
              <a:gd name="T9" fmla="*/ 921 h 1023"/>
              <a:gd name="T10" fmla="*/ 84 w 488"/>
              <a:gd name="T11" fmla="*/ 1001 h 1023"/>
              <a:gd name="T12" fmla="*/ 83 w 488"/>
              <a:gd name="T13" fmla="*/ 1017 h 1023"/>
              <a:gd name="T14" fmla="*/ 83 w 488"/>
              <a:gd name="T15" fmla="*/ 1023 h 1023"/>
              <a:gd name="T16" fmla="*/ 87 w 488"/>
              <a:gd name="T17" fmla="*/ 1023 h 1023"/>
              <a:gd name="T18" fmla="*/ 87 w 488"/>
              <a:gd name="T19" fmla="*/ 1019 h 1023"/>
              <a:gd name="T20" fmla="*/ 88 w 488"/>
              <a:gd name="T21" fmla="*/ 1000 h 1023"/>
              <a:gd name="T22" fmla="*/ 8 w 488"/>
              <a:gd name="T23" fmla="*/ 919 h 1023"/>
              <a:gd name="T24" fmla="*/ 7 w 488"/>
              <a:gd name="T25" fmla="*/ 879 h 1023"/>
              <a:gd name="T26" fmla="*/ 486 w 488"/>
              <a:gd name="T27" fmla="*/ 0 h 1023"/>
              <a:gd name="T28" fmla="*/ 486 w 488"/>
              <a:gd name="T29" fmla="*/ 0 h 1023"/>
              <a:gd name="T30" fmla="*/ 0 w 488"/>
              <a:gd name="T31" fmla="*/ 486 h 1023"/>
              <a:gd name="T32" fmla="*/ 3 w 488"/>
              <a:gd name="T33" fmla="*/ 838 h 1023"/>
              <a:gd name="T34" fmla="*/ 4 w 488"/>
              <a:gd name="T35" fmla="*/ 838 h 1023"/>
              <a:gd name="T36" fmla="*/ 4 w 488"/>
              <a:gd name="T37" fmla="*/ 838 h 1023"/>
              <a:gd name="T38" fmla="*/ 7 w 488"/>
              <a:gd name="T39" fmla="*/ 839 h 1023"/>
              <a:gd name="T40" fmla="*/ 4 w 488"/>
              <a:gd name="T41" fmla="*/ 488 h 1023"/>
              <a:gd name="T42" fmla="*/ 488 w 488"/>
              <a:gd name="T43" fmla="*/ 3 h 1023"/>
              <a:gd name="T44" fmla="*/ 486 w 488"/>
              <a:gd name="T45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8" h="1023">
                <a:moveTo>
                  <a:pt x="7" y="879"/>
                </a:moveTo>
                <a:cubicBezTo>
                  <a:pt x="6" y="880"/>
                  <a:pt x="5" y="880"/>
                  <a:pt x="4" y="880"/>
                </a:cubicBezTo>
                <a:cubicBezTo>
                  <a:pt x="4" y="880"/>
                  <a:pt x="4" y="880"/>
                  <a:pt x="4" y="880"/>
                </a:cubicBezTo>
                <a:cubicBezTo>
                  <a:pt x="4" y="880"/>
                  <a:pt x="3" y="880"/>
                  <a:pt x="3" y="880"/>
                </a:cubicBezTo>
                <a:cubicBezTo>
                  <a:pt x="4" y="921"/>
                  <a:pt x="4" y="921"/>
                  <a:pt x="4" y="921"/>
                </a:cubicBezTo>
                <a:cubicBezTo>
                  <a:pt x="84" y="1001"/>
                  <a:pt x="84" y="1001"/>
                  <a:pt x="84" y="1001"/>
                </a:cubicBezTo>
                <a:cubicBezTo>
                  <a:pt x="83" y="1017"/>
                  <a:pt x="83" y="1017"/>
                  <a:pt x="83" y="1017"/>
                </a:cubicBezTo>
                <a:cubicBezTo>
                  <a:pt x="83" y="1023"/>
                  <a:pt x="83" y="1023"/>
                  <a:pt x="83" y="1023"/>
                </a:cubicBezTo>
                <a:cubicBezTo>
                  <a:pt x="87" y="1023"/>
                  <a:pt x="87" y="1023"/>
                  <a:pt x="87" y="1023"/>
                </a:cubicBezTo>
                <a:cubicBezTo>
                  <a:pt x="87" y="1019"/>
                  <a:pt x="87" y="1019"/>
                  <a:pt x="87" y="1019"/>
                </a:cubicBezTo>
                <a:cubicBezTo>
                  <a:pt x="88" y="1000"/>
                  <a:pt x="88" y="1000"/>
                  <a:pt x="88" y="1000"/>
                </a:cubicBezTo>
                <a:cubicBezTo>
                  <a:pt x="8" y="919"/>
                  <a:pt x="8" y="919"/>
                  <a:pt x="8" y="919"/>
                </a:cubicBezTo>
                <a:cubicBezTo>
                  <a:pt x="7" y="879"/>
                  <a:pt x="7" y="879"/>
                  <a:pt x="7" y="879"/>
                </a:cubicBezTo>
                <a:moveTo>
                  <a:pt x="486" y="0"/>
                </a:moveTo>
                <a:cubicBezTo>
                  <a:pt x="486" y="0"/>
                  <a:pt x="486" y="0"/>
                  <a:pt x="486" y="0"/>
                </a:cubicBezTo>
                <a:cubicBezTo>
                  <a:pt x="0" y="486"/>
                  <a:pt x="0" y="486"/>
                  <a:pt x="0" y="486"/>
                </a:cubicBezTo>
                <a:cubicBezTo>
                  <a:pt x="3" y="838"/>
                  <a:pt x="3" y="838"/>
                  <a:pt x="3" y="838"/>
                </a:cubicBezTo>
                <a:cubicBezTo>
                  <a:pt x="3" y="838"/>
                  <a:pt x="4" y="838"/>
                  <a:pt x="4" y="838"/>
                </a:cubicBezTo>
                <a:cubicBezTo>
                  <a:pt x="4" y="838"/>
                  <a:pt x="4" y="838"/>
                  <a:pt x="4" y="838"/>
                </a:cubicBezTo>
                <a:cubicBezTo>
                  <a:pt x="5" y="838"/>
                  <a:pt x="6" y="838"/>
                  <a:pt x="7" y="839"/>
                </a:cubicBezTo>
                <a:cubicBezTo>
                  <a:pt x="4" y="488"/>
                  <a:pt x="4" y="488"/>
                  <a:pt x="4" y="488"/>
                </a:cubicBezTo>
                <a:cubicBezTo>
                  <a:pt x="488" y="3"/>
                  <a:pt x="488" y="3"/>
                  <a:pt x="488" y="3"/>
                </a:cubicBezTo>
                <a:cubicBezTo>
                  <a:pt x="486" y="0"/>
                  <a:pt x="486" y="0"/>
                  <a:pt x="48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1" name="Freeform 717"/>
          <p:cNvSpPr>
            <a:spLocks/>
          </p:cNvSpPr>
          <p:nvPr/>
        </p:nvSpPr>
        <p:spPr bwMode="auto">
          <a:xfrm>
            <a:off x="9095605" y="-4324358"/>
            <a:ext cx="2135188" cy="4618046"/>
          </a:xfrm>
          <a:custGeom>
            <a:avLst/>
            <a:gdLst>
              <a:gd name="T0" fmla="*/ 1337 w 1345"/>
              <a:gd name="T1" fmla="*/ 0 h 2909"/>
              <a:gd name="T2" fmla="*/ 130 w 1345"/>
              <a:gd name="T3" fmla="*/ 1206 h 2909"/>
              <a:gd name="T4" fmla="*/ 133 w 1345"/>
              <a:gd name="T5" fmla="*/ 2313 h 2909"/>
              <a:gd name="T6" fmla="*/ 405 w 1345"/>
              <a:gd name="T7" fmla="*/ 2585 h 2909"/>
              <a:gd name="T8" fmla="*/ 407 w 1345"/>
              <a:gd name="T9" fmla="*/ 2624 h 2909"/>
              <a:gd name="T10" fmla="*/ 133 w 1345"/>
              <a:gd name="T11" fmla="*/ 2898 h 2909"/>
              <a:gd name="T12" fmla="*/ 65 w 1345"/>
              <a:gd name="T13" fmla="*/ 2898 h 2909"/>
              <a:gd name="T14" fmla="*/ 0 w 1345"/>
              <a:gd name="T15" fmla="*/ 2898 h 2909"/>
              <a:gd name="T16" fmla="*/ 0 w 1345"/>
              <a:gd name="T17" fmla="*/ 2909 h 2909"/>
              <a:gd name="T18" fmla="*/ 68 w 1345"/>
              <a:gd name="T19" fmla="*/ 2909 h 2909"/>
              <a:gd name="T20" fmla="*/ 138 w 1345"/>
              <a:gd name="T21" fmla="*/ 2909 h 2909"/>
              <a:gd name="T22" fmla="*/ 420 w 1345"/>
              <a:gd name="T23" fmla="*/ 2629 h 2909"/>
              <a:gd name="T24" fmla="*/ 412 w 1345"/>
              <a:gd name="T25" fmla="*/ 2580 h 2909"/>
              <a:gd name="T26" fmla="*/ 144 w 1345"/>
              <a:gd name="T27" fmla="*/ 2311 h 2909"/>
              <a:gd name="T28" fmla="*/ 141 w 1345"/>
              <a:gd name="T29" fmla="*/ 1211 h 2909"/>
              <a:gd name="T30" fmla="*/ 1345 w 1345"/>
              <a:gd name="T31" fmla="*/ 7 h 2909"/>
              <a:gd name="T32" fmla="*/ 1337 w 1345"/>
              <a:gd name="T33" fmla="*/ 0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5" h="2909">
                <a:moveTo>
                  <a:pt x="1337" y="0"/>
                </a:moveTo>
                <a:lnTo>
                  <a:pt x="130" y="1206"/>
                </a:lnTo>
                <a:lnTo>
                  <a:pt x="133" y="2313"/>
                </a:lnTo>
                <a:lnTo>
                  <a:pt x="405" y="2585"/>
                </a:lnTo>
                <a:lnTo>
                  <a:pt x="407" y="2624"/>
                </a:lnTo>
                <a:lnTo>
                  <a:pt x="133" y="2898"/>
                </a:lnTo>
                <a:lnTo>
                  <a:pt x="65" y="2898"/>
                </a:lnTo>
                <a:lnTo>
                  <a:pt x="0" y="2898"/>
                </a:lnTo>
                <a:lnTo>
                  <a:pt x="0" y="2909"/>
                </a:lnTo>
                <a:lnTo>
                  <a:pt x="68" y="2909"/>
                </a:lnTo>
                <a:lnTo>
                  <a:pt x="138" y="2909"/>
                </a:lnTo>
                <a:lnTo>
                  <a:pt x="420" y="2629"/>
                </a:lnTo>
                <a:lnTo>
                  <a:pt x="412" y="2580"/>
                </a:lnTo>
                <a:lnTo>
                  <a:pt x="144" y="2311"/>
                </a:lnTo>
                <a:lnTo>
                  <a:pt x="141" y="1211"/>
                </a:lnTo>
                <a:lnTo>
                  <a:pt x="1345" y="7"/>
                </a:lnTo>
                <a:lnTo>
                  <a:pt x="13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2" name="Freeform 718"/>
          <p:cNvSpPr>
            <a:spLocks/>
          </p:cNvSpPr>
          <p:nvPr/>
        </p:nvSpPr>
        <p:spPr bwMode="auto">
          <a:xfrm>
            <a:off x="9095605" y="-4324358"/>
            <a:ext cx="2135188" cy="4618046"/>
          </a:xfrm>
          <a:custGeom>
            <a:avLst/>
            <a:gdLst>
              <a:gd name="T0" fmla="*/ 1337 w 1345"/>
              <a:gd name="T1" fmla="*/ 0 h 2909"/>
              <a:gd name="T2" fmla="*/ 130 w 1345"/>
              <a:gd name="T3" fmla="*/ 1206 h 2909"/>
              <a:gd name="T4" fmla="*/ 133 w 1345"/>
              <a:gd name="T5" fmla="*/ 2313 h 2909"/>
              <a:gd name="T6" fmla="*/ 405 w 1345"/>
              <a:gd name="T7" fmla="*/ 2585 h 2909"/>
              <a:gd name="T8" fmla="*/ 407 w 1345"/>
              <a:gd name="T9" fmla="*/ 2624 h 2909"/>
              <a:gd name="T10" fmla="*/ 133 w 1345"/>
              <a:gd name="T11" fmla="*/ 2898 h 2909"/>
              <a:gd name="T12" fmla="*/ 65 w 1345"/>
              <a:gd name="T13" fmla="*/ 2898 h 2909"/>
              <a:gd name="T14" fmla="*/ 0 w 1345"/>
              <a:gd name="T15" fmla="*/ 2898 h 2909"/>
              <a:gd name="T16" fmla="*/ 0 w 1345"/>
              <a:gd name="T17" fmla="*/ 2909 h 2909"/>
              <a:gd name="T18" fmla="*/ 68 w 1345"/>
              <a:gd name="T19" fmla="*/ 2909 h 2909"/>
              <a:gd name="T20" fmla="*/ 138 w 1345"/>
              <a:gd name="T21" fmla="*/ 2909 h 2909"/>
              <a:gd name="T22" fmla="*/ 420 w 1345"/>
              <a:gd name="T23" fmla="*/ 2629 h 2909"/>
              <a:gd name="T24" fmla="*/ 412 w 1345"/>
              <a:gd name="T25" fmla="*/ 2580 h 2909"/>
              <a:gd name="T26" fmla="*/ 144 w 1345"/>
              <a:gd name="T27" fmla="*/ 2311 h 2909"/>
              <a:gd name="T28" fmla="*/ 141 w 1345"/>
              <a:gd name="T29" fmla="*/ 1211 h 2909"/>
              <a:gd name="T30" fmla="*/ 1345 w 1345"/>
              <a:gd name="T31" fmla="*/ 7 h 2909"/>
              <a:gd name="T32" fmla="*/ 1337 w 1345"/>
              <a:gd name="T33" fmla="*/ 0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5" h="2909">
                <a:moveTo>
                  <a:pt x="1337" y="0"/>
                </a:moveTo>
                <a:lnTo>
                  <a:pt x="130" y="1206"/>
                </a:lnTo>
                <a:lnTo>
                  <a:pt x="133" y="2313"/>
                </a:lnTo>
                <a:lnTo>
                  <a:pt x="405" y="2585"/>
                </a:lnTo>
                <a:lnTo>
                  <a:pt x="407" y="2624"/>
                </a:lnTo>
                <a:lnTo>
                  <a:pt x="133" y="2898"/>
                </a:lnTo>
                <a:lnTo>
                  <a:pt x="65" y="2898"/>
                </a:lnTo>
                <a:lnTo>
                  <a:pt x="0" y="2898"/>
                </a:lnTo>
                <a:lnTo>
                  <a:pt x="0" y="2909"/>
                </a:lnTo>
                <a:lnTo>
                  <a:pt x="68" y="2909"/>
                </a:lnTo>
                <a:lnTo>
                  <a:pt x="138" y="2909"/>
                </a:lnTo>
                <a:lnTo>
                  <a:pt x="420" y="2629"/>
                </a:lnTo>
                <a:lnTo>
                  <a:pt x="412" y="2580"/>
                </a:lnTo>
                <a:lnTo>
                  <a:pt x="144" y="2311"/>
                </a:lnTo>
                <a:lnTo>
                  <a:pt x="141" y="1211"/>
                </a:lnTo>
                <a:lnTo>
                  <a:pt x="1345" y="7"/>
                </a:lnTo>
                <a:lnTo>
                  <a:pt x="133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3" name="Freeform 719"/>
          <p:cNvSpPr>
            <a:spLocks/>
          </p:cNvSpPr>
          <p:nvPr/>
        </p:nvSpPr>
        <p:spPr bwMode="auto">
          <a:xfrm>
            <a:off x="9090842" y="-4262445"/>
            <a:ext cx="2193926" cy="4911734"/>
          </a:xfrm>
          <a:custGeom>
            <a:avLst/>
            <a:gdLst>
              <a:gd name="T0" fmla="*/ 1376 w 1382"/>
              <a:gd name="T1" fmla="*/ 0 h 3094"/>
              <a:gd name="T2" fmla="*/ 186 w 1382"/>
              <a:gd name="T3" fmla="*/ 1188 h 3094"/>
              <a:gd name="T4" fmla="*/ 191 w 1382"/>
              <a:gd name="T5" fmla="*/ 2256 h 3094"/>
              <a:gd name="T6" fmla="*/ 489 w 1382"/>
              <a:gd name="T7" fmla="*/ 2554 h 3094"/>
              <a:gd name="T8" fmla="*/ 481 w 1382"/>
              <a:gd name="T9" fmla="*/ 2606 h 3094"/>
              <a:gd name="T10" fmla="*/ 21 w 1382"/>
              <a:gd name="T11" fmla="*/ 3068 h 3094"/>
              <a:gd name="T12" fmla="*/ 0 w 1382"/>
              <a:gd name="T13" fmla="*/ 3087 h 3094"/>
              <a:gd name="T14" fmla="*/ 8 w 1382"/>
              <a:gd name="T15" fmla="*/ 3094 h 3094"/>
              <a:gd name="T16" fmla="*/ 29 w 1382"/>
              <a:gd name="T17" fmla="*/ 3076 h 3094"/>
              <a:gd name="T18" fmla="*/ 491 w 1382"/>
              <a:gd name="T19" fmla="*/ 2611 h 3094"/>
              <a:gd name="T20" fmla="*/ 499 w 1382"/>
              <a:gd name="T21" fmla="*/ 2551 h 3094"/>
              <a:gd name="T22" fmla="*/ 201 w 1382"/>
              <a:gd name="T23" fmla="*/ 2254 h 3094"/>
              <a:gd name="T24" fmla="*/ 196 w 1382"/>
              <a:gd name="T25" fmla="*/ 1193 h 3094"/>
              <a:gd name="T26" fmla="*/ 1382 w 1382"/>
              <a:gd name="T27" fmla="*/ 8 h 3094"/>
              <a:gd name="T28" fmla="*/ 1376 w 1382"/>
              <a:gd name="T29" fmla="*/ 0 h 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82" h="3094">
                <a:moveTo>
                  <a:pt x="1376" y="0"/>
                </a:moveTo>
                <a:lnTo>
                  <a:pt x="186" y="1188"/>
                </a:lnTo>
                <a:lnTo>
                  <a:pt x="191" y="2256"/>
                </a:lnTo>
                <a:lnTo>
                  <a:pt x="489" y="2554"/>
                </a:lnTo>
                <a:lnTo>
                  <a:pt x="481" y="2606"/>
                </a:lnTo>
                <a:lnTo>
                  <a:pt x="21" y="3068"/>
                </a:lnTo>
                <a:lnTo>
                  <a:pt x="0" y="3087"/>
                </a:lnTo>
                <a:lnTo>
                  <a:pt x="8" y="3094"/>
                </a:lnTo>
                <a:lnTo>
                  <a:pt x="29" y="3076"/>
                </a:lnTo>
                <a:lnTo>
                  <a:pt x="491" y="2611"/>
                </a:lnTo>
                <a:lnTo>
                  <a:pt x="499" y="2551"/>
                </a:lnTo>
                <a:lnTo>
                  <a:pt x="201" y="2254"/>
                </a:lnTo>
                <a:lnTo>
                  <a:pt x="196" y="1193"/>
                </a:lnTo>
                <a:lnTo>
                  <a:pt x="1382" y="8"/>
                </a:lnTo>
                <a:lnTo>
                  <a:pt x="13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4" name="Freeform 720"/>
          <p:cNvSpPr>
            <a:spLocks/>
          </p:cNvSpPr>
          <p:nvPr/>
        </p:nvSpPr>
        <p:spPr bwMode="auto">
          <a:xfrm>
            <a:off x="9090842" y="-4262445"/>
            <a:ext cx="2193926" cy="4911734"/>
          </a:xfrm>
          <a:custGeom>
            <a:avLst/>
            <a:gdLst>
              <a:gd name="T0" fmla="*/ 1376 w 1382"/>
              <a:gd name="T1" fmla="*/ 0 h 3094"/>
              <a:gd name="T2" fmla="*/ 186 w 1382"/>
              <a:gd name="T3" fmla="*/ 1188 h 3094"/>
              <a:gd name="T4" fmla="*/ 191 w 1382"/>
              <a:gd name="T5" fmla="*/ 2256 h 3094"/>
              <a:gd name="T6" fmla="*/ 489 w 1382"/>
              <a:gd name="T7" fmla="*/ 2554 h 3094"/>
              <a:gd name="T8" fmla="*/ 481 w 1382"/>
              <a:gd name="T9" fmla="*/ 2606 h 3094"/>
              <a:gd name="T10" fmla="*/ 21 w 1382"/>
              <a:gd name="T11" fmla="*/ 3068 h 3094"/>
              <a:gd name="T12" fmla="*/ 0 w 1382"/>
              <a:gd name="T13" fmla="*/ 3087 h 3094"/>
              <a:gd name="T14" fmla="*/ 8 w 1382"/>
              <a:gd name="T15" fmla="*/ 3094 h 3094"/>
              <a:gd name="T16" fmla="*/ 29 w 1382"/>
              <a:gd name="T17" fmla="*/ 3076 h 3094"/>
              <a:gd name="T18" fmla="*/ 491 w 1382"/>
              <a:gd name="T19" fmla="*/ 2611 h 3094"/>
              <a:gd name="T20" fmla="*/ 499 w 1382"/>
              <a:gd name="T21" fmla="*/ 2551 h 3094"/>
              <a:gd name="T22" fmla="*/ 201 w 1382"/>
              <a:gd name="T23" fmla="*/ 2254 h 3094"/>
              <a:gd name="T24" fmla="*/ 196 w 1382"/>
              <a:gd name="T25" fmla="*/ 1193 h 3094"/>
              <a:gd name="T26" fmla="*/ 1382 w 1382"/>
              <a:gd name="T27" fmla="*/ 8 h 3094"/>
              <a:gd name="T28" fmla="*/ 1376 w 1382"/>
              <a:gd name="T29" fmla="*/ 0 h 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82" h="3094">
                <a:moveTo>
                  <a:pt x="1376" y="0"/>
                </a:moveTo>
                <a:lnTo>
                  <a:pt x="186" y="1188"/>
                </a:lnTo>
                <a:lnTo>
                  <a:pt x="191" y="2256"/>
                </a:lnTo>
                <a:lnTo>
                  <a:pt x="489" y="2554"/>
                </a:lnTo>
                <a:lnTo>
                  <a:pt x="481" y="2606"/>
                </a:lnTo>
                <a:lnTo>
                  <a:pt x="21" y="3068"/>
                </a:lnTo>
                <a:lnTo>
                  <a:pt x="0" y="3087"/>
                </a:lnTo>
                <a:lnTo>
                  <a:pt x="8" y="3094"/>
                </a:lnTo>
                <a:lnTo>
                  <a:pt x="29" y="3076"/>
                </a:lnTo>
                <a:lnTo>
                  <a:pt x="491" y="2611"/>
                </a:lnTo>
                <a:lnTo>
                  <a:pt x="499" y="2551"/>
                </a:lnTo>
                <a:lnTo>
                  <a:pt x="201" y="2254"/>
                </a:lnTo>
                <a:lnTo>
                  <a:pt x="196" y="1193"/>
                </a:lnTo>
                <a:lnTo>
                  <a:pt x="1382" y="8"/>
                </a:lnTo>
                <a:lnTo>
                  <a:pt x="13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5" name="Freeform 721"/>
          <p:cNvSpPr>
            <a:spLocks/>
          </p:cNvSpPr>
          <p:nvPr/>
        </p:nvSpPr>
        <p:spPr bwMode="auto">
          <a:xfrm>
            <a:off x="9460730" y="-4217995"/>
            <a:ext cx="1873251" cy="4457708"/>
          </a:xfrm>
          <a:custGeom>
            <a:avLst/>
            <a:gdLst>
              <a:gd name="T0" fmla="*/ 449 w 452"/>
              <a:gd name="T1" fmla="*/ 0 h 1075"/>
              <a:gd name="T2" fmla="*/ 449 w 452"/>
              <a:gd name="T3" fmla="*/ 0 h 1075"/>
              <a:gd name="T4" fmla="*/ 0 w 452"/>
              <a:gd name="T5" fmla="*/ 449 h 1075"/>
              <a:gd name="T6" fmla="*/ 5 w 452"/>
              <a:gd name="T7" fmla="*/ 847 h 1075"/>
              <a:gd name="T8" fmla="*/ 129 w 452"/>
              <a:gd name="T9" fmla="*/ 971 h 1075"/>
              <a:gd name="T10" fmla="*/ 129 w 452"/>
              <a:gd name="T11" fmla="*/ 999 h 1075"/>
              <a:gd name="T12" fmla="*/ 56 w 452"/>
              <a:gd name="T13" fmla="*/ 1072 h 1075"/>
              <a:gd name="T14" fmla="*/ 58 w 452"/>
              <a:gd name="T15" fmla="*/ 1074 h 1075"/>
              <a:gd name="T16" fmla="*/ 59 w 452"/>
              <a:gd name="T17" fmla="*/ 1075 h 1075"/>
              <a:gd name="T18" fmla="*/ 133 w 452"/>
              <a:gd name="T19" fmla="*/ 1001 h 1075"/>
              <a:gd name="T20" fmla="*/ 133 w 452"/>
              <a:gd name="T21" fmla="*/ 969 h 1075"/>
              <a:gd name="T22" fmla="*/ 9 w 452"/>
              <a:gd name="T23" fmla="*/ 845 h 1075"/>
              <a:gd name="T24" fmla="*/ 4 w 452"/>
              <a:gd name="T25" fmla="*/ 450 h 1075"/>
              <a:gd name="T26" fmla="*/ 452 w 452"/>
              <a:gd name="T27" fmla="*/ 3 h 1075"/>
              <a:gd name="T28" fmla="*/ 449 w 452"/>
              <a:gd name="T29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1075">
                <a:moveTo>
                  <a:pt x="449" y="0"/>
                </a:moveTo>
                <a:cubicBezTo>
                  <a:pt x="449" y="0"/>
                  <a:pt x="449" y="0"/>
                  <a:pt x="449" y="0"/>
                </a:cubicBezTo>
                <a:cubicBezTo>
                  <a:pt x="0" y="449"/>
                  <a:pt x="0" y="449"/>
                  <a:pt x="0" y="449"/>
                </a:cubicBezTo>
                <a:cubicBezTo>
                  <a:pt x="5" y="847"/>
                  <a:pt x="5" y="847"/>
                  <a:pt x="5" y="847"/>
                </a:cubicBezTo>
                <a:cubicBezTo>
                  <a:pt x="129" y="971"/>
                  <a:pt x="129" y="971"/>
                  <a:pt x="129" y="971"/>
                </a:cubicBezTo>
                <a:cubicBezTo>
                  <a:pt x="129" y="999"/>
                  <a:pt x="129" y="999"/>
                  <a:pt x="129" y="999"/>
                </a:cubicBezTo>
                <a:cubicBezTo>
                  <a:pt x="56" y="1072"/>
                  <a:pt x="56" y="1072"/>
                  <a:pt x="56" y="1072"/>
                </a:cubicBezTo>
                <a:cubicBezTo>
                  <a:pt x="57" y="1072"/>
                  <a:pt x="57" y="1073"/>
                  <a:pt x="58" y="1074"/>
                </a:cubicBezTo>
                <a:cubicBezTo>
                  <a:pt x="58" y="1074"/>
                  <a:pt x="59" y="1074"/>
                  <a:pt x="59" y="1075"/>
                </a:cubicBezTo>
                <a:cubicBezTo>
                  <a:pt x="133" y="1001"/>
                  <a:pt x="133" y="1001"/>
                  <a:pt x="133" y="1001"/>
                </a:cubicBezTo>
                <a:cubicBezTo>
                  <a:pt x="133" y="969"/>
                  <a:pt x="133" y="969"/>
                  <a:pt x="133" y="969"/>
                </a:cubicBezTo>
                <a:cubicBezTo>
                  <a:pt x="9" y="845"/>
                  <a:pt x="9" y="845"/>
                  <a:pt x="9" y="845"/>
                </a:cubicBezTo>
                <a:cubicBezTo>
                  <a:pt x="4" y="450"/>
                  <a:pt x="4" y="450"/>
                  <a:pt x="4" y="450"/>
                </a:cubicBezTo>
                <a:cubicBezTo>
                  <a:pt x="452" y="3"/>
                  <a:pt x="452" y="3"/>
                  <a:pt x="452" y="3"/>
                </a:cubicBezTo>
                <a:cubicBezTo>
                  <a:pt x="449" y="0"/>
                  <a:pt x="449" y="0"/>
                  <a:pt x="44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6" name="Freeform 722"/>
          <p:cNvSpPr>
            <a:spLocks/>
          </p:cNvSpPr>
          <p:nvPr/>
        </p:nvSpPr>
        <p:spPr bwMode="auto">
          <a:xfrm>
            <a:off x="9548042" y="-4159257"/>
            <a:ext cx="1843088" cy="4702184"/>
          </a:xfrm>
          <a:custGeom>
            <a:avLst/>
            <a:gdLst>
              <a:gd name="T0" fmla="*/ 442 w 445"/>
              <a:gd name="T1" fmla="*/ 0 h 1134"/>
              <a:gd name="T2" fmla="*/ 0 w 445"/>
              <a:gd name="T3" fmla="*/ 442 h 1134"/>
              <a:gd name="T4" fmla="*/ 3 w 445"/>
              <a:gd name="T5" fmla="*/ 828 h 1134"/>
              <a:gd name="T6" fmla="*/ 137 w 445"/>
              <a:gd name="T7" fmla="*/ 963 h 1134"/>
              <a:gd name="T8" fmla="*/ 139 w 445"/>
              <a:gd name="T9" fmla="*/ 999 h 1134"/>
              <a:gd name="T10" fmla="*/ 7 w 445"/>
              <a:gd name="T11" fmla="*/ 1132 h 1134"/>
              <a:gd name="T12" fmla="*/ 9 w 445"/>
              <a:gd name="T13" fmla="*/ 1133 h 1134"/>
              <a:gd name="T14" fmla="*/ 9 w 445"/>
              <a:gd name="T15" fmla="*/ 1134 h 1134"/>
              <a:gd name="T16" fmla="*/ 143 w 445"/>
              <a:gd name="T17" fmla="*/ 1001 h 1134"/>
              <a:gd name="T18" fmla="*/ 141 w 445"/>
              <a:gd name="T19" fmla="*/ 961 h 1134"/>
              <a:gd name="T20" fmla="*/ 7 w 445"/>
              <a:gd name="T21" fmla="*/ 827 h 1134"/>
              <a:gd name="T22" fmla="*/ 4 w 445"/>
              <a:gd name="T23" fmla="*/ 444 h 1134"/>
              <a:gd name="T24" fmla="*/ 445 w 445"/>
              <a:gd name="T25" fmla="*/ 3 h 1134"/>
              <a:gd name="T26" fmla="*/ 442 w 445"/>
              <a:gd name="T27" fmla="*/ 0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5" h="1134">
                <a:moveTo>
                  <a:pt x="442" y="0"/>
                </a:moveTo>
                <a:cubicBezTo>
                  <a:pt x="0" y="442"/>
                  <a:pt x="0" y="442"/>
                  <a:pt x="0" y="442"/>
                </a:cubicBezTo>
                <a:cubicBezTo>
                  <a:pt x="3" y="828"/>
                  <a:pt x="3" y="828"/>
                  <a:pt x="3" y="828"/>
                </a:cubicBezTo>
                <a:cubicBezTo>
                  <a:pt x="137" y="963"/>
                  <a:pt x="137" y="963"/>
                  <a:pt x="137" y="963"/>
                </a:cubicBezTo>
                <a:cubicBezTo>
                  <a:pt x="139" y="999"/>
                  <a:pt x="139" y="999"/>
                  <a:pt x="139" y="999"/>
                </a:cubicBezTo>
                <a:cubicBezTo>
                  <a:pt x="7" y="1132"/>
                  <a:pt x="7" y="1132"/>
                  <a:pt x="7" y="1132"/>
                </a:cubicBezTo>
                <a:cubicBezTo>
                  <a:pt x="7" y="1132"/>
                  <a:pt x="8" y="1133"/>
                  <a:pt x="9" y="1133"/>
                </a:cubicBezTo>
                <a:cubicBezTo>
                  <a:pt x="9" y="1134"/>
                  <a:pt x="9" y="1134"/>
                  <a:pt x="9" y="1134"/>
                </a:cubicBezTo>
                <a:cubicBezTo>
                  <a:pt x="143" y="1001"/>
                  <a:pt x="143" y="1001"/>
                  <a:pt x="143" y="1001"/>
                </a:cubicBezTo>
                <a:cubicBezTo>
                  <a:pt x="141" y="961"/>
                  <a:pt x="141" y="961"/>
                  <a:pt x="141" y="961"/>
                </a:cubicBezTo>
                <a:cubicBezTo>
                  <a:pt x="7" y="827"/>
                  <a:pt x="7" y="827"/>
                  <a:pt x="7" y="827"/>
                </a:cubicBezTo>
                <a:cubicBezTo>
                  <a:pt x="4" y="444"/>
                  <a:pt x="4" y="444"/>
                  <a:pt x="4" y="444"/>
                </a:cubicBezTo>
                <a:cubicBezTo>
                  <a:pt x="445" y="3"/>
                  <a:pt x="445" y="3"/>
                  <a:pt x="445" y="3"/>
                </a:cubicBezTo>
                <a:cubicBezTo>
                  <a:pt x="442" y="0"/>
                  <a:pt x="442" y="0"/>
                  <a:pt x="44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7" name="Freeform 723"/>
          <p:cNvSpPr>
            <a:spLocks/>
          </p:cNvSpPr>
          <p:nvPr/>
        </p:nvSpPr>
        <p:spPr bwMode="auto">
          <a:xfrm>
            <a:off x="9625830" y="-4110045"/>
            <a:ext cx="1811338" cy="4216408"/>
          </a:xfrm>
          <a:custGeom>
            <a:avLst/>
            <a:gdLst>
              <a:gd name="T0" fmla="*/ 434 w 437"/>
              <a:gd name="T1" fmla="*/ 0 h 1017"/>
              <a:gd name="T2" fmla="*/ 434 w 437"/>
              <a:gd name="T3" fmla="*/ 0 h 1017"/>
              <a:gd name="T4" fmla="*/ 0 w 437"/>
              <a:gd name="T5" fmla="*/ 435 h 1017"/>
              <a:gd name="T6" fmla="*/ 5 w 437"/>
              <a:gd name="T7" fmla="*/ 809 h 1017"/>
              <a:gd name="T8" fmla="*/ 150 w 437"/>
              <a:gd name="T9" fmla="*/ 954 h 1017"/>
              <a:gd name="T10" fmla="*/ 149 w 437"/>
              <a:gd name="T11" fmla="*/ 1016 h 1017"/>
              <a:gd name="T12" fmla="*/ 153 w 437"/>
              <a:gd name="T13" fmla="*/ 1017 h 1017"/>
              <a:gd name="T14" fmla="*/ 154 w 437"/>
              <a:gd name="T15" fmla="*/ 952 h 1017"/>
              <a:gd name="T16" fmla="*/ 9 w 437"/>
              <a:gd name="T17" fmla="*/ 808 h 1017"/>
              <a:gd name="T18" fmla="*/ 4 w 437"/>
              <a:gd name="T19" fmla="*/ 436 h 1017"/>
              <a:gd name="T20" fmla="*/ 437 w 437"/>
              <a:gd name="T21" fmla="*/ 3 h 1017"/>
              <a:gd name="T22" fmla="*/ 434 w 437"/>
              <a:gd name="T23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7" h="1017">
                <a:moveTo>
                  <a:pt x="434" y="0"/>
                </a:moveTo>
                <a:cubicBezTo>
                  <a:pt x="434" y="0"/>
                  <a:pt x="434" y="0"/>
                  <a:pt x="434" y="0"/>
                </a:cubicBezTo>
                <a:cubicBezTo>
                  <a:pt x="0" y="435"/>
                  <a:pt x="0" y="435"/>
                  <a:pt x="0" y="435"/>
                </a:cubicBezTo>
                <a:cubicBezTo>
                  <a:pt x="5" y="809"/>
                  <a:pt x="5" y="809"/>
                  <a:pt x="5" y="809"/>
                </a:cubicBezTo>
                <a:cubicBezTo>
                  <a:pt x="150" y="954"/>
                  <a:pt x="150" y="954"/>
                  <a:pt x="150" y="954"/>
                </a:cubicBezTo>
                <a:cubicBezTo>
                  <a:pt x="149" y="1016"/>
                  <a:pt x="149" y="1016"/>
                  <a:pt x="149" y="1016"/>
                </a:cubicBezTo>
                <a:cubicBezTo>
                  <a:pt x="150" y="1016"/>
                  <a:pt x="152" y="1017"/>
                  <a:pt x="153" y="1017"/>
                </a:cubicBezTo>
                <a:cubicBezTo>
                  <a:pt x="154" y="952"/>
                  <a:pt x="154" y="952"/>
                  <a:pt x="154" y="952"/>
                </a:cubicBezTo>
                <a:cubicBezTo>
                  <a:pt x="9" y="808"/>
                  <a:pt x="9" y="808"/>
                  <a:pt x="9" y="808"/>
                </a:cubicBezTo>
                <a:cubicBezTo>
                  <a:pt x="4" y="436"/>
                  <a:pt x="4" y="436"/>
                  <a:pt x="4" y="436"/>
                </a:cubicBezTo>
                <a:cubicBezTo>
                  <a:pt x="437" y="3"/>
                  <a:pt x="437" y="3"/>
                  <a:pt x="437" y="3"/>
                </a:cubicBezTo>
                <a:cubicBezTo>
                  <a:pt x="434" y="0"/>
                  <a:pt x="434" y="0"/>
                  <a:pt x="43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8" name="Freeform 724"/>
          <p:cNvSpPr>
            <a:spLocks/>
          </p:cNvSpPr>
          <p:nvPr/>
        </p:nvSpPr>
        <p:spPr bwMode="auto">
          <a:xfrm>
            <a:off x="9713142" y="-4051307"/>
            <a:ext cx="1782763" cy="4594234"/>
          </a:xfrm>
          <a:custGeom>
            <a:avLst/>
            <a:gdLst>
              <a:gd name="T0" fmla="*/ 427 w 430"/>
              <a:gd name="T1" fmla="*/ 0 h 1108"/>
              <a:gd name="T2" fmla="*/ 0 w 430"/>
              <a:gd name="T3" fmla="*/ 428 h 1108"/>
              <a:gd name="T4" fmla="*/ 3 w 430"/>
              <a:gd name="T5" fmla="*/ 791 h 1108"/>
              <a:gd name="T6" fmla="*/ 184 w 430"/>
              <a:gd name="T7" fmla="*/ 972 h 1108"/>
              <a:gd name="T8" fmla="*/ 185 w 430"/>
              <a:gd name="T9" fmla="*/ 1063 h 1108"/>
              <a:gd name="T10" fmla="*/ 144 w 430"/>
              <a:gd name="T11" fmla="*/ 1104 h 1108"/>
              <a:gd name="T12" fmla="*/ 60 w 430"/>
              <a:gd name="T13" fmla="*/ 1104 h 1108"/>
              <a:gd name="T14" fmla="*/ 60 w 430"/>
              <a:gd name="T15" fmla="*/ 1105 h 1108"/>
              <a:gd name="T16" fmla="*/ 60 w 430"/>
              <a:gd name="T17" fmla="*/ 1108 h 1108"/>
              <a:gd name="T18" fmla="*/ 145 w 430"/>
              <a:gd name="T19" fmla="*/ 1108 h 1108"/>
              <a:gd name="T20" fmla="*/ 189 w 430"/>
              <a:gd name="T21" fmla="*/ 1065 h 1108"/>
              <a:gd name="T22" fmla="*/ 188 w 430"/>
              <a:gd name="T23" fmla="*/ 971 h 1108"/>
              <a:gd name="T24" fmla="*/ 6 w 430"/>
              <a:gd name="T25" fmla="*/ 790 h 1108"/>
              <a:gd name="T26" fmla="*/ 4 w 430"/>
              <a:gd name="T27" fmla="*/ 429 h 1108"/>
              <a:gd name="T28" fmla="*/ 430 w 430"/>
              <a:gd name="T29" fmla="*/ 3 h 1108"/>
              <a:gd name="T30" fmla="*/ 427 w 430"/>
              <a:gd name="T31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1108">
                <a:moveTo>
                  <a:pt x="427" y="0"/>
                </a:moveTo>
                <a:cubicBezTo>
                  <a:pt x="0" y="428"/>
                  <a:pt x="0" y="428"/>
                  <a:pt x="0" y="428"/>
                </a:cubicBezTo>
                <a:cubicBezTo>
                  <a:pt x="3" y="791"/>
                  <a:pt x="3" y="791"/>
                  <a:pt x="3" y="791"/>
                </a:cubicBezTo>
                <a:cubicBezTo>
                  <a:pt x="184" y="972"/>
                  <a:pt x="184" y="972"/>
                  <a:pt x="184" y="972"/>
                </a:cubicBezTo>
                <a:cubicBezTo>
                  <a:pt x="185" y="1063"/>
                  <a:pt x="185" y="1063"/>
                  <a:pt x="185" y="1063"/>
                </a:cubicBezTo>
                <a:cubicBezTo>
                  <a:pt x="144" y="1104"/>
                  <a:pt x="144" y="1104"/>
                  <a:pt x="144" y="1104"/>
                </a:cubicBezTo>
                <a:cubicBezTo>
                  <a:pt x="60" y="1104"/>
                  <a:pt x="60" y="1104"/>
                  <a:pt x="60" y="1104"/>
                </a:cubicBezTo>
                <a:cubicBezTo>
                  <a:pt x="60" y="1104"/>
                  <a:pt x="60" y="1104"/>
                  <a:pt x="60" y="1105"/>
                </a:cubicBezTo>
                <a:cubicBezTo>
                  <a:pt x="60" y="1106"/>
                  <a:pt x="60" y="1107"/>
                  <a:pt x="60" y="1108"/>
                </a:cubicBezTo>
                <a:cubicBezTo>
                  <a:pt x="145" y="1108"/>
                  <a:pt x="145" y="1108"/>
                  <a:pt x="145" y="1108"/>
                </a:cubicBezTo>
                <a:cubicBezTo>
                  <a:pt x="189" y="1065"/>
                  <a:pt x="189" y="1065"/>
                  <a:pt x="189" y="1065"/>
                </a:cubicBezTo>
                <a:cubicBezTo>
                  <a:pt x="188" y="971"/>
                  <a:pt x="188" y="971"/>
                  <a:pt x="188" y="971"/>
                </a:cubicBezTo>
                <a:cubicBezTo>
                  <a:pt x="6" y="790"/>
                  <a:pt x="6" y="790"/>
                  <a:pt x="6" y="790"/>
                </a:cubicBezTo>
                <a:cubicBezTo>
                  <a:pt x="4" y="429"/>
                  <a:pt x="4" y="429"/>
                  <a:pt x="4" y="429"/>
                </a:cubicBezTo>
                <a:cubicBezTo>
                  <a:pt x="430" y="3"/>
                  <a:pt x="430" y="3"/>
                  <a:pt x="430" y="3"/>
                </a:cubicBezTo>
                <a:cubicBezTo>
                  <a:pt x="427" y="0"/>
                  <a:pt x="427" y="0"/>
                  <a:pt x="42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9" name="Freeform 725"/>
          <p:cNvSpPr>
            <a:spLocks/>
          </p:cNvSpPr>
          <p:nvPr/>
        </p:nvSpPr>
        <p:spPr bwMode="auto">
          <a:xfrm>
            <a:off x="9738542" y="-3994157"/>
            <a:ext cx="1814513" cy="4913322"/>
          </a:xfrm>
          <a:custGeom>
            <a:avLst/>
            <a:gdLst>
              <a:gd name="T0" fmla="*/ 1138 w 1143"/>
              <a:gd name="T1" fmla="*/ 0 h 3095"/>
              <a:gd name="T2" fmla="*/ 39 w 1143"/>
              <a:gd name="T3" fmla="*/ 1100 h 3095"/>
              <a:gd name="T4" fmla="*/ 47 w 1143"/>
              <a:gd name="T5" fmla="*/ 2011 h 3095"/>
              <a:gd name="T6" fmla="*/ 522 w 1143"/>
              <a:gd name="T7" fmla="*/ 2489 h 3095"/>
              <a:gd name="T8" fmla="*/ 524 w 1143"/>
              <a:gd name="T9" fmla="*/ 2740 h 3095"/>
              <a:gd name="T10" fmla="*/ 389 w 1143"/>
              <a:gd name="T11" fmla="*/ 2876 h 3095"/>
              <a:gd name="T12" fmla="*/ 209 w 1143"/>
              <a:gd name="T13" fmla="*/ 2878 h 3095"/>
              <a:gd name="T14" fmla="*/ 34 w 1143"/>
              <a:gd name="T15" fmla="*/ 3053 h 3095"/>
              <a:gd name="T16" fmla="*/ 0 w 1143"/>
              <a:gd name="T17" fmla="*/ 3087 h 3095"/>
              <a:gd name="T18" fmla="*/ 7 w 1143"/>
              <a:gd name="T19" fmla="*/ 3095 h 3095"/>
              <a:gd name="T20" fmla="*/ 41 w 1143"/>
              <a:gd name="T21" fmla="*/ 3061 h 3095"/>
              <a:gd name="T22" fmla="*/ 214 w 1143"/>
              <a:gd name="T23" fmla="*/ 2889 h 3095"/>
              <a:gd name="T24" fmla="*/ 394 w 1143"/>
              <a:gd name="T25" fmla="*/ 2886 h 3095"/>
              <a:gd name="T26" fmla="*/ 535 w 1143"/>
              <a:gd name="T27" fmla="*/ 2745 h 3095"/>
              <a:gd name="T28" fmla="*/ 532 w 1143"/>
              <a:gd name="T29" fmla="*/ 2484 h 3095"/>
              <a:gd name="T30" fmla="*/ 57 w 1143"/>
              <a:gd name="T31" fmla="*/ 2009 h 3095"/>
              <a:gd name="T32" fmla="*/ 49 w 1143"/>
              <a:gd name="T33" fmla="*/ 1105 h 3095"/>
              <a:gd name="T34" fmla="*/ 1143 w 1143"/>
              <a:gd name="T35" fmla="*/ 8 h 3095"/>
              <a:gd name="T36" fmla="*/ 1138 w 1143"/>
              <a:gd name="T37" fmla="*/ 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3" h="3095">
                <a:moveTo>
                  <a:pt x="1138" y="0"/>
                </a:moveTo>
                <a:lnTo>
                  <a:pt x="39" y="1100"/>
                </a:lnTo>
                <a:lnTo>
                  <a:pt x="47" y="2011"/>
                </a:lnTo>
                <a:lnTo>
                  <a:pt x="522" y="2489"/>
                </a:lnTo>
                <a:lnTo>
                  <a:pt x="524" y="2740"/>
                </a:lnTo>
                <a:lnTo>
                  <a:pt x="389" y="2876"/>
                </a:lnTo>
                <a:lnTo>
                  <a:pt x="209" y="2878"/>
                </a:lnTo>
                <a:lnTo>
                  <a:pt x="34" y="3053"/>
                </a:lnTo>
                <a:lnTo>
                  <a:pt x="0" y="3087"/>
                </a:lnTo>
                <a:lnTo>
                  <a:pt x="7" y="3095"/>
                </a:lnTo>
                <a:lnTo>
                  <a:pt x="41" y="3061"/>
                </a:lnTo>
                <a:lnTo>
                  <a:pt x="214" y="2889"/>
                </a:lnTo>
                <a:lnTo>
                  <a:pt x="394" y="2886"/>
                </a:lnTo>
                <a:lnTo>
                  <a:pt x="535" y="2745"/>
                </a:lnTo>
                <a:lnTo>
                  <a:pt x="532" y="2484"/>
                </a:lnTo>
                <a:lnTo>
                  <a:pt x="57" y="2009"/>
                </a:lnTo>
                <a:lnTo>
                  <a:pt x="49" y="1105"/>
                </a:lnTo>
                <a:lnTo>
                  <a:pt x="1143" y="8"/>
                </a:lnTo>
                <a:lnTo>
                  <a:pt x="11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0" name="Freeform 726"/>
          <p:cNvSpPr>
            <a:spLocks/>
          </p:cNvSpPr>
          <p:nvPr/>
        </p:nvSpPr>
        <p:spPr bwMode="auto">
          <a:xfrm>
            <a:off x="9738542" y="-3994157"/>
            <a:ext cx="1814513" cy="4913322"/>
          </a:xfrm>
          <a:custGeom>
            <a:avLst/>
            <a:gdLst>
              <a:gd name="T0" fmla="*/ 1138 w 1143"/>
              <a:gd name="T1" fmla="*/ 0 h 3095"/>
              <a:gd name="T2" fmla="*/ 39 w 1143"/>
              <a:gd name="T3" fmla="*/ 1100 h 3095"/>
              <a:gd name="T4" fmla="*/ 47 w 1143"/>
              <a:gd name="T5" fmla="*/ 2011 h 3095"/>
              <a:gd name="T6" fmla="*/ 522 w 1143"/>
              <a:gd name="T7" fmla="*/ 2489 h 3095"/>
              <a:gd name="T8" fmla="*/ 524 w 1143"/>
              <a:gd name="T9" fmla="*/ 2740 h 3095"/>
              <a:gd name="T10" fmla="*/ 389 w 1143"/>
              <a:gd name="T11" fmla="*/ 2876 h 3095"/>
              <a:gd name="T12" fmla="*/ 209 w 1143"/>
              <a:gd name="T13" fmla="*/ 2878 h 3095"/>
              <a:gd name="T14" fmla="*/ 34 w 1143"/>
              <a:gd name="T15" fmla="*/ 3053 h 3095"/>
              <a:gd name="T16" fmla="*/ 0 w 1143"/>
              <a:gd name="T17" fmla="*/ 3087 h 3095"/>
              <a:gd name="T18" fmla="*/ 7 w 1143"/>
              <a:gd name="T19" fmla="*/ 3095 h 3095"/>
              <a:gd name="T20" fmla="*/ 41 w 1143"/>
              <a:gd name="T21" fmla="*/ 3061 h 3095"/>
              <a:gd name="T22" fmla="*/ 214 w 1143"/>
              <a:gd name="T23" fmla="*/ 2889 h 3095"/>
              <a:gd name="T24" fmla="*/ 394 w 1143"/>
              <a:gd name="T25" fmla="*/ 2886 h 3095"/>
              <a:gd name="T26" fmla="*/ 535 w 1143"/>
              <a:gd name="T27" fmla="*/ 2745 h 3095"/>
              <a:gd name="T28" fmla="*/ 532 w 1143"/>
              <a:gd name="T29" fmla="*/ 2484 h 3095"/>
              <a:gd name="T30" fmla="*/ 57 w 1143"/>
              <a:gd name="T31" fmla="*/ 2009 h 3095"/>
              <a:gd name="T32" fmla="*/ 49 w 1143"/>
              <a:gd name="T33" fmla="*/ 1105 h 3095"/>
              <a:gd name="T34" fmla="*/ 1143 w 1143"/>
              <a:gd name="T35" fmla="*/ 8 h 3095"/>
              <a:gd name="T36" fmla="*/ 1138 w 1143"/>
              <a:gd name="T37" fmla="*/ 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3" h="3095">
                <a:moveTo>
                  <a:pt x="1138" y="0"/>
                </a:moveTo>
                <a:lnTo>
                  <a:pt x="39" y="1100"/>
                </a:lnTo>
                <a:lnTo>
                  <a:pt x="47" y="2011"/>
                </a:lnTo>
                <a:lnTo>
                  <a:pt x="522" y="2489"/>
                </a:lnTo>
                <a:lnTo>
                  <a:pt x="524" y="2740"/>
                </a:lnTo>
                <a:lnTo>
                  <a:pt x="389" y="2876"/>
                </a:lnTo>
                <a:lnTo>
                  <a:pt x="209" y="2878"/>
                </a:lnTo>
                <a:lnTo>
                  <a:pt x="34" y="3053"/>
                </a:lnTo>
                <a:lnTo>
                  <a:pt x="0" y="3087"/>
                </a:lnTo>
                <a:lnTo>
                  <a:pt x="7" y="3095"/>
                </a:lnTo>
                <a:lnTo>
                  <a:pt x="41" y="3061"/>
                </a:lnTo>
                <a:lnTo>
                  <a:pt x="214" y="2889"/>
                </a:lnTo>
                <a:lnTo>
                  <a:pt x="394" y="2886"/>
                </a:lnTo>
                <a:lnTo>
                  <a:pt x="535" y="2745"/>
                </a:lnTo>
                <a:lnTo>
                  <a:pt x="532" y="2484"/>
                </a:lnTo>
                <a:lnTo>
                  <a:pt x="57" y="2009"/>
                </a:lnTo>
                <a:lnTo>
                  <a:pt x="49" y="1105"/>
                </a:lnTo>
                <a:lnTo>
                  <a:pt x="1143" y="8"/>
                </a:lnTo>
                <a:lnTo>
                  <a:pt x="11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1" name="Freeform 727"/>
          <p:cNvSpPr>
            <a:spLocks noEditPoints="1"/>
          </p:cNvSpPr>
          <p:nvPr/>
        </p:nvSpPr>
        <p:spPr bwMode="auto">
          <a:xfrm>
            <a:off x="9983017" y="-3897319"/>
            <a:ext cx="1665288" cy="2362204"/>
          </a:xfrm>
          <a:custGeom>
            <a:avLst/>
            <a:gdLst>
              <a:gd name="T0" fmla="*/ 36 w 402"/>
              <a:gd name="T1" fmla="*/ 363 h 570"/>
              <a:gd name="T2" fmla="*/ 0 w 402"/>
              <a:gd name="T3" fmla="*/ 399 h 570"/>
              <a:gd name="T4" fmla="*/ 0 w 402"/>
              <a:gd name="T5" fmla="*/ 569 h 570"/>
              <a:gd name="T6" fmla="*/ 4 w 402"/>
              <a:gd name="T7" fmla="*/ 570 h 570"/>
              <a:gd name="T8" fmla="*/ 4 w 402"/>
              <a:gd name="T9" fmla="*/ 401 h 570"/>
              <a:gd name="T10" fmla="*/ 39 w 402"/>
              <a:gd name="T11" fmla="*/ 366 h 570"/>
              <a:gd name="T12" fmla="*/ 38 w 402"/>
              <a:gd name="T13" fmla="*/ 365 h 570"/>
              <a:gd name="T14" fmla="*/ 36 w 402"/>
              <a:gd name="T15" fmla="*/ 363 h 570"/>
              <a:gd name="T16" fmla="*/ 399 w 402"/>
              <a:gd name="T17" fmla="*/ 0 h 570"/>
              <a:gd name="T18" fmla="*/ 65 w 402"/>
              <a:gd name="T19" fmla="*/ 334 h 570"/>
              <a:gd name="T20" fmla="*/ 67 w 402"/>
              <a:gd name="T21" fmla="*/ 336 h 570"/>
              <a:gd name="T22" fmla="*/ 68 w 402"/>
              <a:gd name="T23" fmla="*/ 337 h 570"/>
              <a:gd name="T24" fmla="*/ 402 w 402"/>
              <a:gd name="T25" fmla="*/ 3 h 570"/>
              <a:gd name="T26" fmla="*/ 399 w 402"/>
              <a:gd name="T27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2" h="570">
                <a:moveTo>
                  <a:pt x="36" y="363"/>
                </a:moveTo>
                <a:cubicBezTo>
                  <a:pt x="0" y="399"/>
                  <a:pt x="0" y="399"/>
                  <a:pt x="0" y="399"/>
                </a:cubicBezTo>
                <a:cubicBezTo>
                  <a:pt x="0" y="569"/>
                  <a:pt x="0" y="569"/>
                  <a:pt x="0" y="569"/>
                </a:cubicBezTo>
                <a:cubicBezTo>
                  <a:pt x="1" y="569"/>
                  <a:pt x="2" y="569"/>
                  <a:pt x="4" y="570"/>
                </a:cubicBezTo>
                <a:cubicBezTo>
                  <a:pt x="4" y="401"/>
                  <a:pt x="4" y="401"/>
                  <a:pt x="4" y="401"/>
                </a:cubicBezTo>
                <a:cubicBezTo>
                  <a:pt x="39" y="366"/>
                  <a:pt x="39" y="366"/>
                  <a:pt x="39" y="366"/>
                </a:cubicBezTo>
                <a:cubicBezTo>
                  <a:pt x="38" y="366"/>
                  <a:pt x="38" y="365"/>
                  <a:pt x="38" y="365"/>
                </a:cubicBezTo>
                <a:cubicBezTo>
                  <a:pt x="37" y="364"/>
                  <a:pt x="37" y="364"/>
                  <a:pt x="36" y="363"/>
                </a:cubicBezTo>
                <a:moveTo>
                  <a:pt x="399" y="0"/>
                </a:moveTo>
                <a:cubicBezTo>
                  <a:pt x="65" y="334"/>
                  <a:pt x="65" y="334"/>
                  <a:pt x="65" y="334"/>
                </a:cubicBezTo>
                <a:cubicBezTo>
                  <a:pt x="66" y="335"/>
                  <a:pt x="66" y="335"/>
                  <a:pt x="67" y="336"/>
                </a:cubicBezTo>
                <a:cubicBezTo>
                  <a:pt x="67" y="336"/>
                  <a:pt x="68" y="336"/>
                  <a:pt x="68" y="337"/>
                </a:cubicBezTo>
                <a:cubicBezTo>
                  <a:pt x="402" y="3"/>
                  <a:pt x="402" y="3"/>
                  <a:pt x="402" y="3"/>
                </a:cubicBezTo>
                <a:cubicBezTo>
                  <a:pt x="399" y="0"/>
                  <a:pt x="399" y="0"/>
                  <a:pt x="39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2" name="Freeform 728"/>
          <p:cNvSpPr>
            <a:spLocks/>
          </p:cNvSpPr>
          <p:nvPr/>
        </p:nvSpPr>
        <p:spPr bwMode="auto">
          <a:xfrm>
            <a:off x="10081442" y="-3748094"/>
            <a:ext cx="1720851" cy="4162433"/>
          </a:xfrm>
          <a:custGeom>
            <a:avLst/>
            <a:gdLst>
              <a:gd name="T0" fmla="*/ 412 w 415"/>
              <a:gd name="T1" fmla="*/ 0 h 1004"/>
              <a:gd name="T2" fmla="*/ 4 w 415"/>
              <a:gd name="T3" fmla="*/ 408 h 1004"/>
              <a:gd name="T4" fmla="*/ 0 w 415"/>
              <a:gd name="T5" fmla="*/ 709 h 1004"/>
              <a:gd name="T6" fmla="*/ 206 w 415"/>
              <a:gd name="T7" fmla="*/ 915 h 1004"/>
              <a:gd name="T8" fmla="*/ 205 w 415"/>
              <a:gd name="T9" fmla="*/ 982 h 1004"/>
              <a:gd name="T10" fmla="*/ 228 w 415"/>
              <a:gd name="T11" fmla="*/ 1004 h 1004"/>
              <a:gd name="T12" fmla="*/ 230 w 415"/>
              <a:gd name="T13" fmla="*/ 1001 h 1004"/>
              <a:gd name="T14" fmla="*/ 209 w 415"/>
              <a:gd name="T15" fmla="*/ 980 h 1004"/>
              <a:gd name="T16" fmla="*/ 210 w 415"/>
              <a:gd name="T17" fmla="*/ 913 h 1004"/>
              <a:gd name="T18" fmla="*/ 4 w 415"/>
              <a:gd name="T19" fmla="*/ 707 h 1004"/>
              <a:gd name="T20" fmla="*/ 8 w 415"/>
              <a:gd name="T21" fmla="*/ 410 h 1004"/>
              <a:gd name="T22" fmla="*/ 415 w 415"/>
              <a:gd name="T23" fmla="*/ 3 h 1004"/>
              <a:gd name="T24" fmla="*/ 412 w 415"/>
              <a:gd name="T25" fmla="*/ 0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5" h="1004">
                <a:moveTo>
                  <a:pt x="412" y="0"/>
                </a:moveTo>
                <a:cubicBezTo>
                  <a:pt x="4" y="408"/>
                  <a:pt x="4" y="408"/>
                  <a:pt x="4" y="408"/>
                </a:cubicBezTo>
                <a:cubicBezTo>
                  <a:pt x="0" y="709"/>
                  <a:pt x="0" y="709"/>
                  <a:pt x="0" y="709"/>
                </a:cubicBezTo>
                <a:cubicBezTo>
                  <a:pt x="206" y="915"/>
                  <a:pt x="206" y="915"/>
                  <a:pt x="206" y="915"/>
                </a:cubicBezTo>
                <a:cubicBezTo>
                  <a:pt x="205" y="982"/>
                  <a:pt x="205" y="982"/>
                  <a:pt x="205" y="982"/>
                </a:cubicBezTo>
                <a:cubicBezTo>
                  <a:pt x="228" y="1004"/>
                  <a:pt x="228" y="1004"/>
                  <a:pt x="228" y="1004"/>
                </a:cubicBezTo>
                <a:cubicBezTo>
                  <a:pt x="228" y="1003"/>
                  <a:pt x="229" y="1002"/>
                  <a:pt x="230" y="1001"/>
                </a:cubicBezTo>
                <a:cubicBezTo>
                  <a:pt x="209" y="980"/>
                  <a:pt x="209" y="980"/>
                  <a:pt x="209" y="980"/>
                </a:cubicBezTo>
                <a:cubicBezTo>
                  <a:pt x="210" y="913"/>
                  <a:pt x="210" y="913"/>
                  <a:pt x="210" y="913"/>
                </a:cubicBezTo>
                <a:cubicBezTo>
                  <a:pt x="4" y="707"/>
                  <a:pt x="4" y="707"/>
                  <a:pt x="4" y="707"/>
                </a:cubicBezTo>
                <a:cubicBezTo>
                  <a:pt x="8" y="410"/>
                  <a:pt x="8" y="410"/>
                  <a:pt x="8" y="410"/>
                </a:cubicBezTo>
                <a:cubicBezTo>
                  <a:pt x="415" y="3"/>
                  <a:pt x="415" y="3"/>
                  <a:pt x="415" y="3"/>
                </a:cubicBezTo>
                <a:cubicBezTo>
                  <a:pt x="412" y="0"/>
                  <a:pt x="412" y="0"/>
                  <a:pt x="41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3" name="Freeform 729"/>
          <p:cNvSpPr>
            <a:spLocks/>
          </p:cNvSpPr>
          <p:nvPr/>
        </p:nvSpPr>
        <p:spPr bwMode="auto">
          <a:xfrm>
            <a:off x="10181455" y="-3711582"/>
            <a:ext cx="1654176" cy="3698882"/>
          </a:xfrm>
          <a:custGeom>
            <a:avLst/>
            <a:gdLst>
              <a:gd name="T0" fmla="*/ 396 w 399"/>
              <a:gd name="T1" fmla="*/ 0 h 892"/>
              <a:gd name="T2" fmla="*/ 1 w 399"/>
              <a:gd name="T3" fmla="*/ 395 h 892"/>
              <a:gd name="T4" fmla="*/ 0 w 399"/>
              <a:gd name="T5" fmla="*/ 684 h 892"/>
              <a:gd name="T6" fmla="*/ 208 w 399"/>
              <a:gd name="T7" fmla="*/ 892 h 892"/>
              <a:gd name="T8" fmla="*/ 208 w 399"/>
              <a:gd name="T9" fmla="*/ 892 h 892"/>
              <a:gd name="T10" fmla="*/ 208 w 399"/>
              <a:gd name="T11" fmla="*/ 892 h 892"/>
              <a:gd name="T12" fmla="*/ 211 w 399"/>
              <a:gd name="T13" fmla="*/ 890 h 892"/>
              <a:gd name="T14" fmla="*/ 4 w 399"/>
              <a:gd name="T15" fmla="*/ 683 h 892"/>
              <a:gd name="T16" fmla="*/ 5 w 399"/>
              <a:gd name="T17" fmla="*/ 397 h 892"/>
              <a:gd name="T18" fmla="*/ 399 w 399"/>
              <a:gd name="T19" fmla="*/ 3 h 892"/>
              <a:gd name="T20" fmla="*/ 396 w 399"/>
              <a:gd name="T21" fmla="*/ 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9" h="892">
                <a:moveTo>
                  <a:pt x="396" y="0"/>
                </a:moveTo>
                <a:cubicBezTo>
                  <a:pt x="1" y="395"/>
                  <a:pt x="1" y="395"/>
                  <a:pt x="1" y="395"/>
                </a:cubicBezTo>
                <a:cubicBezTo>
                  <a:pt x="0" y="684"/>
                  <a:pt x="0" y="684"/>
                  <a:pt x="0" y="684"/>
                </a:cubicBezTo>
                <a:cubicBezTo>
                  <a:pt x="208" y="892"/>
                  <a:pt x="208" y="892"/>
                  <a:pt x="208" y="892"/>
                </a:cubicBezTo>
                <a:cubicBezTo>
                  <a:pt x="208" y="892"/>
                  <a:pt x="208" y="892"/>
                  <a:pt x="208" y="892"/>
                </a:cubicBezTo>
                <a:cubicBezTo>
                  <a:pt x="208" y="892"/>
                  <a:pt x="208" y="892"/>
                  <a:pt x="208" y="892"/>
                </a:cubicBezTo>
                <a:cubicBezTo>
                  <a:pt x="209" y="891"/>
                  <a:pt x="210" y="890"/>
                  <a:pt x="211" y="890"/>
                </a:cubicBezTo>
                <a:cubicBezTo>
                  <a:pt x="4" y="683"/>
                  <a:pt x="4" y="683"/>
                  <a:pt x="4" y="683"/>
                </a:cubicBezTo>
                <a:cubicBezTo>
                  <a:pt x="5" y="397"/>
                  <a:pt x="5" y="397"/>
                  <a:pt x="5" y="397"/>
                </a:cubicBezTo>
                <a:cubicBezTo>
                  <a:pt x="399" y="3"/>
                  <a:pt x="399" y="3"/>
                  <a:pt x="399" y="3"/>
                </a:cubicBezTo>
                <a:cubicBezTo>
                  <a:pt x="396" y="0"/>
                  <a:pt x="396" y="0"/>
                  <a:pt x="39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4" name="Freeform 730"/>
          <p:cNvSpPr>
            <a:spLocks/>
          </p:cNvSpPr>
          <p:nvPr/>
        </p:nvSpPr>
        <p:spPr bwMode="auto">
          <a:xfrm>
            <a:off x="10294167" y="-3652844"/>
            <a:ext cx="1598613" cy="3867157"/>
          </a:xfrm>
          <a:custGeom>
            <a:avLst/>
            <a:gdLst>
              <a:gd name="T0" fmla="*/ 1002 w 1007"/>
              <a:gd name="T1" fmla="*/ 0 h 2436"/>
              <a:gd name="T2" fmla="*/ 1002 w 1007"/>
              <a:gd name="T3" fmla="*/ 0 h 2436"/>
              <a:gd name="T4" fmla="*/ 10 w 1007"/>
              <a:gd name="T5" fmla="*/ 992 h 2436"/>
              <a:gd name="T6" fmla="*/ 0 w 1007"/>
              <a:gd name="T7" fmla="*/ 1718 h 2436"/>
              <a:gd name="T8" fmla="*/ 592 w 1007"/>
              <a:gd name="T9" fmla="*/ 2308 h 2436"/>
              <a:gd name="T10" fmla="*/ 595 w 1007"/>
              <a:gd name="T11" fmla="*/ 2381 h 2436"/>
              <a:gd name="T12" fmla="*/ 595 w 1007"/>
              <a:gd name="T13" fmla="*/ 2436 h 2436"/>
              <a:gd name="T14" fmla="*/ 605 w 1007"/>
              <a:gd name="T15" fmla="*/ 2436 h 2436"/>
              <a:gd name="T16" fmla="*/ 605 w 1007"/>
              <a:gd name="T17" fmla="*/ 2379 h 2436"/>
              <a:gd name="T18" fmla="*/ 603 w 1007"/>
              <a:gd name="T19" fmla="*/ 2306 h 2436"/>
              <a:gd name="T20" fmla="*/ 10 w 1007"/>
              <a:gd name="T21" fmla="*/ 1713 h 2436"/>
              <a:gd name="T22" fmla="*/ 20 w 1007"/>
              <a:gd name="T23" fmla="*/ 997 h 2436"/>
              <a:gd name="T24" fmla="*/ 1007 w 1007"/>
              <a:gd name="T25" fmla="*/ 7 h 2436"/>
              <a:gd name="T26" fmla="*/ 1002 w 1007"/>
              <a:gd name="T27" fmla="*/ 0 h 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07" h="2436">
                <a:moveTo>
                  <a:pt x="1002" y="0"/>
                </a:moveTo>
                <a:lnTo>
                  <a:pt x="1002" y="0"/>
                </a:lnTo>
                <a:lnTo>
                  <a:pt x="10" y="992"/>
                </a:lnTo>
                <a:lnTo>
                  <a:pt x="0" y="1718"/>
                </a:lnTo>
                <a:lnTo>
                  <a:pt x="592" y="2308"/>
                </a:lnTo>
                <a:lnTo>
                  <a:pt x="595" y="2381"/>
                </a:lnTo>
                <a:lnTo>
                  <a:pt x="595" y="2436"/>
                </a:lnTo>
                <a:lnTo>
                  <a:pt x="605" y="2436"/>
                </a:lnTo>
                <a:lnTo>
                  <a:pt x="605" y="2379"/>
                </a:lnTo>
                <a:lnTo>
                  <a:pt x="603" y="2306"/>
                </a:lnTo>
                <a:lnTo>
                  <a:pt x="10" y="1713"/>
                </a:lnTo>
                <a:lnTo>
                  <a:pt x="20" y="997"/>
                </a:lnTo>
                <a:lnTo>
                  <a:pt x="1007" y="7"/>
                </a:lnTo>
                <a:lnTo>
                  <a:pt x="10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5" name="Freeform 731"/>
          <p:cNvSpPr>
            <a:spLocks/>
          </p:cNvSpPr>
          <p:nvPr/>
        </p:nvSpPr>
        <p:spPr bwMode="auto">
          <a:xfrm>
            <a:off x="10294167" y="-3652844"/>
            <a:ext cx="1598613" cy="3867157"/>
          </a:xfrm>
          <a:custGeom>
            <a:avLst/>
            <a:gdLst>
              <a:gd name="T0" fmla="*/ 1002 w 1007"/>
              <a:gd name="T1" fmla="*/ 0 h 2436"/>
              <a:gd name="T2" fmla="*/ 1002 w 1007"/>
              <a:gd name="T3" fmla="*/ 0 h 2436"/>
              <a:gd name="T4" fmla="*/ 10 w 1007"/>
              <a:gd name="T5" fmla="*/ 992 h 2436"/>
              <a:gd name="T6" fmla="*/ 0 w 1007"/>
              <a:gd name="T7" fmla="*/ 1718 h 2436"/>
              <a:gd name="T8" fmla="*/ 592 w 1007"/>
              <a:gd name="T9" fmla="*/ 2308 h 2436"/>
              <a:gd name="T10" fmla="*/ 595 w 1007"/>
              <a:gd name="T11" fmla="*/ 2381 h 2436"/>
              <a:gd name="T12" fmla="*/ 595 w 1007"/>
              <a:gd name="T13" fmla="*/ 2436 h 2436"/>
              <a:gd name="T14" fmla="*/ 605 w 1007"/>
              <a:gd name="T15" fmla="*/ 2436 h 2436"/>
              <a:gd name="T16" fmla="*/ 605 w 1007"/>
              <a:gd name="T17" fmla="*/ 2379 h 2436"/>
              <a:gd name="T18" fmla="*/ 603 w 1007"/>
              <a:gd name="T19" fmla="*/ 2306 h 2436"/>
              <a:gd name="T20" fmla="*/ 10 w 1007"/>
              <a:gd name="T21" fmla="*/ 1713 h 2436"/>
              <a:gd name="T22" fmla="*/ 20 w 1007"/>
              <a:gd name="T23" fmla="*/ 997 h 2436"/>
              <a:gd name="T24" fmla="*/ 1007 w 1007"/>
              <a:gd name="T25" fmla="*/ 7 h 2436"/>
              <a:gd name="T26" fmla="*/ 1002 w 1007"/>
              <a:gd name="T27" fmla="*/ 0 h 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07" h="2436">
                <a:moveTo>
                  <a:pt x="1002" y="0"/>
                </a:moveTo>
                <a:lnTo>
                  <a:pt x="1002" y="0"/>
                </a:lnTo>
                <a:lnTo>
                  <a:pt x="10" y="992"/>
                </a:lnTo>
                <a:lnTo>
                  <a:pt x="0" y="1718"/>
                </a:lnTo>
                <a:lnTo>
                  <a:pt x="592" y="2308"/>
                </a:lnTo>
                <a:lnTo>
                  <a:pt x="595" y="2381"/>
                </a:lnTo>
                <a:lnTo>
                  <a:pt x="595" y="2436"/>
                </a:lnTo>
                <a:lnTo>
                  <a:pt x="605" y="2436"/>
                </a:lnTo>
                <a:lnTo>
                  <a:pt x="605" y="2379"/>
                </a:lnTo>
                <a:lnTo>
                  <a:pt x="603" y="2306"/>
                </a:lnTo>
                <a:lnTo>
                  <a:pt x="10" y="1713"/>
                </a:lnTo>
                <a:lnTo>
                  <a:pt x="20" y="997"/>
                </a:lnTo>
                <a:lnTo>
                  <a:pt x="1007" y="7"/>
                </a:lnTo>
                <a:lnTo>
                  <a:pt x="100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6" name="Freeform 732"/>
          <p:cNvSpPr>
            <a:spLocks/>
          </p:cNvSpPr>
          <p:nvPr/>
        </p:nvSpPr>
        <p:spPr bwMode="auto">
          <a:xfrm>
            <a:off x="10495780" y="-3524256"/>
            <a:ext cx="1530350" cy="4675196"/>
          </a:xfrm>
          <a:custGeom>
            <a:avLst/>
            <a:gdLst>
              <a:gd name="T0" fmla="*/ 366 w 369"/>
              <a:gd name="T1" fmla="*/ 0 h 1128"/>
              <a:gd name="T2" fmla="*/ 366 w 369"/>
              <a:gd name="T3" fmla="*/ 0 h 1128"/>
              <a:gd name="T4" fmla="*/ 2 w 369"/>
              <a:gd name="T5" fmla="*/ 364 h 1128"/>
              <a:gd name="T6" fmla="*/ 0 w 369"/>
              <a:gd name="T7" fmla="*/ 618 h 1128"/>
              <a:gd name="T8" fmla="*/ 242 w 369"/>
              <a:gd name="T9" fmla="*/ 861 h 1128"/>
              <a:gd name="T10" fmla="*/ 244 w 369"/>
              <a:gd name="T11" fmla="*/ 948 h 1128"/>
              <a:gd name="T12" fmla="*/ 66 w 369"/>
              <a:gd name="T13" fmla="*/ 1126 h 1128"/>
              <a:gd name="T14" fmla="*/ 68 w 369"/>
              <a:gd name="T15" fmla="*/ 1127 h 1128"/>
              <a:gd name="T16" fmla="*/ 69 w 369"/>
              <a:gd name="T17" fmla="*/ 1128 h 1128"/>
              <a:gd name="T18" fmla="*/ 248 w 369"/>
              <a:gd name="T19" fmla="*/ 950 h 1128"/>
              <a:gd name="T20" fmla="*/ 246 w 369"/>
              <a:gd name="T21" fmla="*/ 859 h 1128"/>
              <a:gd name="T22" fmla="*/ 4 w 369"/>
              <a:gd name="T23" fmla="*/ 617 h 1128"/>
              <a:gd name="T24" fmla="*/ 6 w 369"/>
              <a:gd name="T25" fmla="*/ 365 h 1128"/>
              <a:gd name="T26" fmla="*/ 369 w 369"/>
              <a:gd name="T27" fmla="*/ 3 h 1128"/>
              <a:gd name="T28" fmla="*/ 366 w 369"/>
              <a:gd name="T29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9" h="1128">
                <a:moveTo>
                  <a:pt x="366" y="0"/>
                </a:moveTo>
                <a:cubicBezTo>
                  <a:pt x="366" y="0"/>
                  <a:pt x="366" y="0"/>
                  <a:pt x="366" y="0"/>
                </a:cubicBezTo>
                <a:cubicBezTo>
                  <a:pt x="2" y="364"/>
                  <a:pt x="2" y="364"/>
                  <a:pt x="2" y="364"/>
                </a:cubicBezTo>
                <a:cubicBezTo>
                  <a:pt x="0" y="618"/>
                  <a:pt x="0" y="618"/>
                  <a:pt x="0" y="618"/>
                </a:cubicBezTo>
                <a:cubicBezTo>
                  <a:pt x="242" y="861"/>
                  <a:pt x="242" y="861"/>
                  <a:pt x="242" y="861"/>
                </a:cubicBezTo>
                <a:cubicBezTo>
                  <a:pt x="244" y="948"/>
                  <a:pt x="244" y="948"/>
                  <a:pt x="244" y="948"/>
                </a:cubicBezTo>
                <a:cubicBezTo>
                  <a:pt x="66" y="1126"/>
                  <a:pt x="66" y="1126"/>
                  <a:pt x="66" y="1126"/>
                </a:cubicBezTo>
                <a:cubicBezTo>
                  <a:pt x="67" y="1126"/>
                  <a:pt x="68" y="1127"/>
                  <a:pt x="68" y="1127"/>
                </a:cubicBezTo>
                <a:cubicBezTo>
                  <a:pt x="69" y="1128"/>
                  <a:pt x="69" y="1128"/>
                  <a:pt x="69" y="1128"/>
                </a:cubicBezTo>
                <a:cubicBezTo>
                  <a:pt x="248" y="950"/>
                  <a:pt x="248" y="950"/>
                  <a:pt x="248" y="950"/>
                </a:cubicBezTo>
                <a:cubicBezTo>
                  <a:pt x="246" y="859"/>
                  <a:pt x="246" y="859"/>
                  <a:pt x="246" y="859"/>
                </a:cubicBezTo>
                <a:cubicBezTo>
                  <a:pt x="4" y="617"/>
                  <a:pt x="4" y="617"/>
                  <a:pt x="4" y="617"/>
                </a:cubicBezTo>
                <a:cubicBezTo>
                  <a:pt x="6" y="365"/>
                  <a:pt x="6" y="365"/>
                  <a:pt x="6" y="365"/>
                </a:cubicBezTo>
                <a:cubicBezTo>
                  <a:pt x="369" y="3"/>
                  <a:pt x="369" y="3"/>
                  <a:pt x="369" y="3"/>
                </a:cubicBezTo>
                <a:cubicBezTo>
                  <a:pt x="366" y="0"/>
                  <a:pt x="366" y="0"/>
                  <a:pt x="36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7" name="Freeform 733"/>
          <p:cNvSpPr>
            <a:spLocks/>
          </p:cNvSpPr>
          <p:nvPr/>
        </p:nvSpPr>
        <p:spPr bwMode="auto">
          <a:xfrm>
            <a:off x="10546580" y="-3487744"/>
            <a:ext cx="1512888" cy="5245110"/>
          </a:xfrm>
          <a:custGeom>
            <a:avLst/>
            <a:gdLst>
              <a:gd name="T0" fmla="*/ 362 w 365"/>
              <a:gd name="T1" fmla="*/ 0 h 1265"/>
              <a:gd name="T2" fmla="*/ 3 w 365"/>
              <a:gd name="T3" fmla="*/ 359 h 1265"/>
              <a:gd name="T4" fmla="*/ 0 w 365"/>
              <a:gd name="T5" fmla="*/ 600 h 1265"/>
              <a:gd name="T6" fmla="*/ 253 w 365"/>
              <a:gd name="T7" fmla="*/ 853 h 1265"/>
              <a:gd name="T8" fmla="*/ 253 w 365"/>
              <a:gd name="T9" fmla="*/ 940 h 1265"/>
              <a:gd name="T10" fmla="*/ 79 w 365"/>
              <a:gd name="T11" fmla="*/ 1115 h 1265"/>
              <a:gd name="T12" fmla="*/ 81 w 365"/>
              <a:gd name="T13" fmla="*/ 1186 h 1265"/>
              <a:gd name="T14" fmla="*/ 15 w 365"/>
              <a:gd name="T15" fmla="*/ 1252 h 1265"/>
              <a:gd name="T16" fmla="*/ 15 w 365"/>
              <a:gd name="T17" fmla="*/ 1265 h 1265"/>
              <a:gd name="T18" fmla="*/ 19 w 365"/>
              <a:gd name="T19" fmla="*/ 1265 h 1265"/>
              <a:gd name="T20" fmla="*/ 19 w 365"/>
              <a:gd name="T21" fmla="*/ 1253 h 1265"/>
              <a:gd name="T22" fmla="*/ 85 w 365"/>
              <a:gd name="T23" fmla="*/ 1187 h 1265"/>
              <a:gd name="T24" fmla="*/ 83 w 365"/>
              <a:gd name="T25" fmla="*/ 1117 h 1265"/>
              <a:gd name="T26" fmla="*/ 257 w 365"/>
              <a:gd name="T27" fmla="*/ 942 h 1265"/>
              <a:gd name="T28" fmla="*/ 257 w 365"/>
              <a:gd name="T29" fmla="*/ 851 h 1265"/>
              <a:gd name="T30" fmla="*/ 4 w 365"/>
              <a:gd name="T31" fmla="*/ 598 h 1265"/>
              <a:gd name="T32" fmla="*/ 7 w 365"/>
              <a:gd name="T33" fmla="*/ 361 h 1265"/>
              <a:gd name="T34" fmla="*/ 365 w 365"/>
              <a:gd name="T35" fmla="*/ 3 h 1265"/>
              <a:gd name="T36" fmla="*/ 362 w 365"/>
              <a:gd name="T37" fmla="*/ 0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5" h="1265">
                <a:moveTo>
                  <a:pt x="362" y="0"/>
                </a:moveTo>
                <a:cubicBezTo>
                  <a:pt x="3" y="359"/>
                  <a:pt x="3" y="359"/>
                  <a:pt x="3" y="359"/>
                </a:cubicBezTo>
                <a:cubicBezTo>
                  <a:pt x="0" y="600"/>
                  <a:pt x="0" y="600"/>
                  <a:pt x="0" y="600"/>
                </a:cubicBezTo>
                <a:cubicBezTo>
                  <a:pt x="253" y="853"/>
                  <a:pt x="253" y="853"/>
                  <a:pt x="253" y="853"/>
                </a:cubicBezTo>
                <a:cubicBezTo>
                  <a:pt x="253" y="940"/>
                  <a:pt x="253" y="940"/>
                  <a:pt x="253" y="940"/>
                </a:cubicBezTo>
                <a:cubicBezTo>
                  <a:pt x="79" y="1115"/>
                  <a:pt x="79" y="1115"/>
                  <a:pt x="79" y="1115"/>
                </a:cubicBezTo>
                <a:cubicBezTo>
                  <a:pt x="81" y="1186"/>
                  <a:pt x="81" y="1186"/>
                  <a:pt x="81" y="1186"/>
                </a:cubicBezTo>
                <a:cubicBezTo>
                  <a:pt x="15" y="1252"/>
                  <a:pt x="15" y="1252"/>
                  <a:pt x="15" y="1252"/>
                </a:cubicBezTo>
                <a:cubicBezTo>
                  <a:pt x="15" y="1265"/>
                  <a:pt x="15" y="1265"/>
                  <a:pt x="15" y="1265"/>
                </a:cubicBezTo>
                <a:cubicBezTo>
                  <a:pt x="17" y="1265"/>
                  <a:pt x="18" y="1265"/>
                  <a:pt x="19" y="1265"/>
                </a:cubicBezTo>
                <a:cubicBezTo>
                  <a:pt x="19" y="1253"/>
                  <a:pt x="19" y="1253"/>
                  <a:pt x="19" y="1253"/>
                </a:cubicBezTo>
                <a:cubicBezTo>
                  <a:pt x="85" y="1187"/>
                  <a:pt x="85" y="1187"/>
                  <a:pt x="85" y="1187"/>
                </a:cubicBezTo>
                <a:cubicBezTo>
                  <a:pt x="83" y="1117"/>
                  <a:pt x="83" y="1117"/>
                  <a:pt x="83" y="1117"/>
                </a:cubicBezTo>
                <a:cubicBezTo>
                  <a:pt x="257" y="942"/>
                  <a:pt x="257" y="942"/>
                  <a:pt x="257" y="942"/>
                </a:cubicBezTo>
                <a:cubicBezTo>
                  <a:pt x="257" y="851"/>
                  <a:pt x="257" y="851"/>
                  <a:pt x="257" y="851"/>
                </a:cubicBezTo>
                <a:cubicBezTo>
                  <a:pt x="4" y="598"/>
                  <a:pt x="4" y="598"/>
                  <a:pt x="4" y="598"/>
                </a:cubicBezTo>
                <a:cubicBezTo>
                  <a:pt x="7" y="361"/>
                  <a:pt x="7" y="361"/>
                  <a:pt x="7" y="361"/>
                </a:cubicBezTo>
                <a:cubicBezTo>
                  <a:pt x="365" y="3"/>
                  <a:pt x="365" y="3"/>
                  <a:pt x="365" y="3"/>
                </a:cubicBezTo>
                <a:cubicBezTo>
                  <a:pt x="362" y="0"/>
                  <a:pt x="362" y="0"/>
                  <a:pt x="36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8" name="Freeform 734"/>
          <p:cNvSpPr>
            <a:spLocks/>
          </p:cNvSpPr>
          <p:nvPr/>
        </p:nvSpPr>
        <p:spPr bwMode="auto">
          <a:xfrm>
            <a:off x="10633893" y="-3441706"/>
            <a:ext cx="1471613" cy="5148272"/>
          </a:xfrm>
          <a:custGeom>
            <a:avLst/>
            <a:gdLst>
              <a:gd name="T0" fmla="*/ 921 w 927"/>
              <a:gd name="T1" fmla="*/ 0 h 3243"/>
              <a:gd name="T2" fmla="*/ 921 w 927"/>
              <a:gd name="T3" fmla="*/ 0 h 3243"/>
              <a:gd name="T4" fmla="*/ 0 w 927"/>
              <a:gd name="T5" fmla="*/ 922 h 3243"/>
              <a:gd name="T6" fmla="*/ 2 w 927"/>
              <a:gd name="T7" fmla="*/ 1520 h 3243"/>
              <a:gd name="T8" fmla="*/ 689 w 927"/>
              <a:gd name="T9" fmla="*/ 2207 h 3243"/>
              <a:gd name="T10" fmla="*/ 686 w 927"/>
              <a:gd name="T11" fmla="*/ 2449 h 3243"/>
              <a:gd name="T12" fmla="*/ 224 w 927"/>
              <a:gd name="T13" fmla="*/ 2912 h 3243"/>
              <a:gd name="T14" fmla="*/ 216 w 927"/>
              <a:gd name="T15" fmla="*/ 3110 h 3243"/>
              <a:gd name="T16" fmla="*/ 125 w 927"/>
              <a:gd name="T17" fmla="*/ 3202 h 3243"/>
              <a:gd name="T18" fmla="*/ 94 w 927"/>
              <a:gd name="T19" fmla="*/ 3236 h 3243"/>
              <a:gd name="T20" fmla="*/ 101 w 927"/>
              <a:gd name="T21" fmla="*/ 3243 h 3243"/>
              <a:gd name="T22" fmla="*/ 135 w 927"/>
              <a:gd name="T23" fmla="*/ 3209 h 3243"/>
              <a:gd name="T24" fmla="*/ 227 w 927"/>
              <a:gd name="T25" fmla="*/ 3115 h 3243"/>
              <a:gd name="T26" fmla="*/ 235 w 927"/>
              <a:gd name="T27" fmla="*/ 2917 h 3243"/>
              <a:gd name="T28" fmla="*/ 697 w 927"/>
              <a:gd name="T29" fmla="*/ 2455 h 3243"/>
              <a:gd name="T30" fmla="*/ 699 w 927"/>
              <a:gd name="T31" fmla="*/ 2201 h 3243"/>
              <a:gd name="T32" fmla="*/ 13 w 927"/>
              <a:gd name="T33" fmla="*/ 1515 h 3243"/>
              <a:gd name="T34" fmla="*/ 10 w 927"/>
              <a:gd name="T35" fmla="*/ 924 h 3243"/>
              <a:gd name="T36" fmla="*/ 927 w 927"/>
              <a:gd name="T37" fmla="*/ 8 h 3243"/>
              <a:gd name="T38" fmla="*/ 921 w 927"/>
              <a:gd name="T39" fmla="*/ 0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7" h="3243">
                <a:moveTo>
                  <a:pt x="921" y="0"/>
                </a:moveTo>
                <a:lnTo>
                  <a:pt x="921" y="0"/>
                </a:lnTo>
                <a:lnTo>
                  <a:pt x="0" y="922"/>
                </a:lnTo>
                <a:lnTo>
                  <a:pt x="2" y="1520"/>
                </a:lnTo>
                <a:lnTo>
                  <a:pt x="689" y="2207"/>
                </a:lnTo>
                <a:lnTo>
                  <a:pt x="686" y="2449"/>
                </a:lnTo>
                <a:lnTo>
                  <a:pt x="224" y="2912"/>
                </a:lnTo>
                <a:lnTo>
                  <a:pt x="216" y="3110"/>
                </a:lnTo>
                <a:lnTo>
                  <a:pt x="125" y="3202"/>
                </a:lnTo>
                <a:lnTo>
                  <a:pt x="94" y="3236"/>
                </a:lnTo>
                <a:lnTo>
                  <a:pt x="101" y="3243"/>
                </a:lnTo>
                <a:lnTo>
                  <a:pt x="135" y="3209"/>
                </a:lnTo>
                <a:lnTo>
                  <a:pt x="227" y="3115"/>
                </a:lnTo>
                <a:lnTo>
                  <a:pt x="235" y="2917"/>
                </a:lnTo>
                <a:lnTo>
                  <a:pt x="697" y="2455"/>
                </a:lnTo>
                <a:lnTo>
                  <a:pt x="699" y="2201"/>
                </a:lnTo>
                <a:lnTo>
                  <a:pt x="13" y="1515"/>
                </a:lnTo>
                <a:lnTo>
                  <a:pt x="10" y="924"/>
                </a:lnTo>
                <a:lnTo>
                  <a:pt x="927" y="8"/>
                </a:lnTo>
                <a:lnTo>
                  <a:pt x="9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9" name="Freeform 735"/>
          <p:cNvSpPr>
            <a:spLocks/>
          </p:cNvSpPr>
          <p:nvPr/>
        </p:nvSpPr>
        <p:spPr bwMode="auto">
          <a:xfrm>
            <a:off x="10633893" y="-3441706"/>
            <a:ext cx="1471613" cy="5148272"/>
          </a:xfrm>
          <a:custGeom>
            <a:avLst/>
            <a:gdLst>
              <a:gd name="T0" fmla="*/ 921 w 927"/>
              <a:gd name="T1" fmla="*/ 0 h 3243"/>
              <a:gd name="T2" fmla="*/ 921 w 927"/>
              <a:gd name="T3" fmla="*/ 0 h 3243"/>
              <a:gd name="T4" fmla="*/ 0 w 927"/>
              <a:gd name="T5" fmla="*/ 922 h 3243"/>
              <a:gd name="T6" fmla="*/ 2 w 927"/>
              <a:gd name="T7" fmla="*/ 1520 h 3243"/>
              <a:gd name="T8" fmla="*/ 689 w 927"/>
              <a:gd name="T9" fmla="*/ 2207 h 3243"/>
              <a:gd name="T10" fmla="*/ 686 w 927"/>
              <a:gd name="T11" fmla="*/ 2449 h 3243"/>
              <a:gd name="T12" fmla="*/ 224 w 927"/>
              <a:gd name="T13" fmla="*/ 2912 h 3243"/>
              <a:gd name="T14" fmla="*/ 216 w 927"/>
              <a:gd name="T15" fmla="*/ 3110 h 3243"/>
              <a:gd name="T16" fmla="*/ 125 w 927"/>
              <a:gd name="T17" fmla="*/ 3202 h 3243"/>
              <a:gd name="T18" fmla="*/ 94 w 927"/>
              <a:gd name="T19" fmla="*/ 3236 h 3243"/>
              <a:gd name="T20" fmla="*/ 101 w 927"/>
              <a:gd name="T21" fmla="*/ 3243 h 3243"/>
              <a:gd name="T22" fmla="*/ 135 w 927"/>
              <a:gd name="T23" fmla="*/ 3209 h 3243"/>
              <a:gd name="T24" fmla="*/ 227 w 927"/>
              <a:gd name="T25" fmla="*/ 3115 h 3243"/>
              <a:gd name="T26" fmla="*/ 235 w 927"/>
              <a:gd name="T27" fmla="*/ 2917 h 3243"/>
              <a:gd name="T28" fmla="*/ 697 w 927"/>
              <a:gd name="T29" fmla="*/ 2455 h 3243"/>
              <a:gd name="T30" fmla="*/ 699 w 927"/>
              <a:gd name="T31" fmla="*/ 2201 h 3243"/>
              <a:gd name="T32" fmla="*/ 13 w 927"/>
              <a:gd name="T33" fmla="*/ 1515 h 3243"/>
              <a:gd name="T34" fmla="*/ 10 w 927"/>
              <a:gd name="T35" fmla="*/ 924 h 3243"/>
              <a:gd name="T36" fmla="*/ 927 w 927"/>
              <a:gd name="T37" fmla="*/ 8 h 3243"/>
              <a:gd name="T38" fmla="*/ 921 w 927"/>
              <a:gd name="T39" fmla="*/ 0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7" h="3243">
                <a:moveTo>
                  <a:pt x="921" y="0"/>
                </a:moveTo>
                <a:lnTo>
                  <a:pt x="921" y="0"/>
                </a:lnTo>
                <a:lnTo>
                  <a:pt x="0" y="922"/>
                </a:lnTo>
                <a:lnTo>
                  <a:pt x="2" y="1520"/>
                </a:lnTo>
                <a:lnTo>
                  <a:pt x="689" y="2207"/>
                </a:lnTo>
                <a:lnTo>
                  <a:pt x="686" y="2449"/>
                </a:lnTo>
                <a:lnTo>
                  <a:pt x="224" y="2912"/>
                </a:lnTo>
                <a:lnTo>
                  <a:pt x="216" y="3110"/>
                </a:lnTo>
                <a:lnTo>
                  <a:pt x="125" y="3202"/>
                </a:lnTo>
                <a:lnTo>
                  <a:pt x="94" y="3236"/>
                </a:lnTo>
                <a:lnTo>
                  <a:pt x="101" y="3243"/>
                </a:lnTo>
                <a:lnTo>
                  <a:pt x="135" y="3209"/>
                </a:lnTo>
                <a:lnTo>
                  <a:pt x="227" y="3115"/>
                </a:lnTo>
                <a:lnTo>
                  <a:pt x="235" y="2917"/>
                </a:lnTo>
                <a:lnTo>
                  <a:pt x="697" y="2455"/>
                </a:lnTo>
                <a:lnTo>
                  <a:pt x="699" y="2201"/>
                </a:lnTo>
                <a:lnTo>
                  <a:pt x="13" y="1515"/>
                </a:lnTo>
                <a:lnTo>
                  <a:pt x="10" y="924"/>
                </a:lnTo>
                <a:lnTo>
                  <a:pt x="927" y="8"/>
                </a:lnTo>
                <a:lnTo>
                  <a:pt x="92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0" name="Freeform 736"/>
          <p:cNvSpPr>
            <a:spLocks noEditPoints="1"/>
          </p:cNvSpPr>
          <p:nvPr/>
        </p:nvSpPr>
        <p:spPr bwMode="auto">
          <a:xfrm>
            <a:off x="10546580" y="-3384556"/>
            <a:ext cx="1616076" cy="5581660"/>
          </a:xfrm>
          <a:custGeom>
            <a:avLst/>
            <a:gdLst>
              <a:gd name="T0" fmla="*/ 314 w 390"/>
              <a:gd name="T1" fmla="*/ 905 h 1346"/>
              <a:gd name="T2" fmla="*/ 314 w 390"/>
              <a:gd name="T3" fmla="*/ 934 h 1346"/>
              <a:gd name="T4" fmla="*/ 127 w 390"/>
              <a:gd name="T5" fmla="*/ 1121 h 1346"/>
              <a:gd name="T6" fmla="*/ 128 w 390"/>
              <a:gd name="T7" fmla="*/ 1216 h 1346"/>
              <a:gd name="T8" fmla="*/ 8 w 390"/>
              <a:gd name="T9" fmla="*/ 1336 h 1346"/>
              <a:gd name="T10" fmla="*/ 0 w 390"/>
              <a:gd name="T11" fmla="*/ 1344 h 1346"/>
              <a:gd name="T12" fmla="*/ 3 w 390"/>
              <a:gd name="T13" fmla="*/ 1346 h 1346"/>
              <a:gd name="T14" fmla="*/ 11 w 390"/>
              <a:gd name="T15" fmla="*/ 1339 h 1346"/>
              <a:gd name="T16" fmla="*/ 132 w 390"/>
              <a:gd name="T17" fmla="*/ 1218 h 1346"/>
              <a:gd name="T18" fmla="*/ 131 w 390"/>
              <a:gd name="T19" fmla="*/ 1122 h 1346"/>
              <a:gd name="T20" fmla="*/ 318 w 390"/>
              <a:gd name="T21" fmla="*/ 936 h 1346"/>
              <a:gd name="T22" fmla="*/ 318 w 390"/>
              <a:gd name="T23" fmla="*/ 905 h 1346"/>
              <a:gd name="T24" fmla="*/ 316 w 390"/>
              <a:gd name="T25" fmla="*/ 905 h 1346"/>
              <a:gd name="T26" fmla="*/ 316 w 390"/>
              <a:gd name="T27" fmla="*/ 905 h 1346"/>
              <a:gd name="T28" fmla="*/ 314 w 390"/>
              <a:gd name="T29" fmla="*/ 905 h 1346"/>
              <a:gd name="T30" fmla="*/ 388 w 390"/>
              <a:gd name="T31" fmla="*/ 0 h 1346"/>
              <a:gd name="T32" fmla="*/ 42 w 390"/>
              <a:gd name="T33" fmla="*/ 346 h 1346"/>
              <a:gd name="T34" fmla="*/ 40 w 390"/>
              <a:gd name="T35" fmla="*/ 563 h 1346"/>
              <a:gd name="T36" fmla="*/ 314 w 390"/>
              <a:gd name="T37" fmla="*/ 837 h 1346"/>
              <a:gd name="T38" fmla="*/ 314 w 390"/>
              <a:gd name="T39" fmla="*/ 864 h 1346"/>
              <a:gd name="T40" fmla="*/ 316 w 390"/>
              <a:gd name="T41" fmla="*/ 864 h 1346"/>
              <a:gd name="T42" fmla="*/ 316 w 390"/>
              <a:gd name="T43" fmla="*/ 864 h 1346"/>
              <a:gd name="T44" fmla="*/ 318 w 390"/>
              <a:gd name="T45" fmla="*/ 864 h 1346"/>
              <a:gd name="T46" fmla="*/ 318 w 390"/>
              <a:gd name="T47" fmla="*/ 835 h 1346"/>
              <a:gd name="T48" fmla="*/ 44 w 390"/>
              <a:gd name="T49" fmla="*/ 562 h 1346"/>
              <a:gd name="T50" fmla="*/ 46 w 390"/>
              <a:gd name="T51" fmla="*/ 348 h 1346"/>
              <a:gd name="T52" fmla="*/ 390 w 390"/>
              <a:gd name="T53" fmla="*/ 3 h 1346"/>
              <a:gd name="T54" fmla="*/ 388 w 390"/>
              <a:gd name="T55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0" h="1346">
                <a:moveTo>
                  <a:pt x="314" y="905"/>
                </a:moveTo>
                <a:cubicBezTo>
                  <a:pt x="314" y="934"/>
                  <a:pt x="314" y="934"/>
                  <a:pt x="314" y="934"/>
                </a:cubicBezTo>
                <a:cubicBezTo>
                  <a:pt x="127" y="1121"/>
                  <a:pt x="127" y="1121"/>
                  <a:pt x="127" y="1121"/>
                </a:cubicBezTo>
                <a:cubicBezTo>
                  <a:pt x="128" y="1216"/>
                  <a:pt x="128" y="1216"/>
                  <a:pt x="128" y="1216"/>
                </a:cubicBezTo>
                <a:cubicBezTo>
                  <a:pt x="8" y="1336"/>
                  <a:pt x="8" y="1336"/>
                  <a:pt x="8" y="1336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3" y="1346"/>
                  <a:pt x="3" y="1346"/>
                  <a:pt x="3" y="1346"/>
                </a:cubicBezTo>
                <a:cubicBezTo>
                  <a:pt x="11" y="1339"/>
                  <a:pt x="11" y="1339"/>
                  <a:pt x="11" y="1339"/>
                </a:cubicBezTo>
                <a:cubicBezTo>
                  <a:pt x="132" y="1218"/>
                  <a:pt x="132" y="1218"/>
                  <a:pt x="132" y="1218"/>
                </a:cubicBezTo>
                <a:cubicBezTo>
                  <a:pt x="131" y="1122"/>
                  <a:pt x="131" y="1122"/>
                  <a:pt x="131" y="1122"/>
                </a:cubicBezTo>
                <a:cubicBezTo>
                  <a:pt x="318" y="936"/>
                  <a:pt x="318" y="936"/>
                  <a:pt x="318" y="936"/>
                </a:cubicBezTo>
                <a:cubicBezTo>
                  <a:pt x="318" y="905"/>
                  <a:pt x="318" y="905"/>
                  <a:pt x="318" y="905"/>
                </a:cubicBezTo>
                <a:cubicBezTo>
                  <a:pt x="317" y="905"/>
                  <a:pt x="317" y="905"/>
                  <a:pt x="316" y="905"/>
                </a:cubicBezTo>
                <a:cubicBezTo>
                  <a:pt x="316" y="905"/>
                  <a:pt x="316" y="905"/>
                  <a:pt x="316" y="905"/>
                </a:cubicBezTo>
                <a:cubicBezTo>
                  <a:pt x="315" y="905"/>
                  <a:pt x="314" y="905"/>
                  <a:pt x="314" y="905"/>
                </a:cubicBezTo>
                <a:moveTo>
                  <a:pt x="388" y="0"/>
                </a:moveTo>
                <a:cubicBezTo>
                  <a:pt x="42" y="346"/>
                  <a:pt x="42" y="346"/>
                  <a:pt x="42" y="346"/>
                </a:cubicBezTo>
                <a:cubicBezTo>
                  <a:pt x="40" y="563"/>
                  <a:pt x="40" y="563"/>
                  <a:pt x="40" y="563"/>
                </a:cubicBezTo>
                <a:cubicBezTo>
                  <a:pt x="314" y="837"/>
                  <a:pt x="314" y="837"/>
                  <a:pt x="314" y="837"/>
                </a:cubicBezTo>
                <a:cubicBezTo>
                  <a:pt x="314" y="864"/>
                  <a:pt x="314" y="864"/>
                  <a:pt x="314" y="864"/>
                </a:cubicBezTo>
                <a:cubicBezTo>
                  <a:pt x="314" y="864"/>
                  <a:pt x="315" y="864"/>
                  <a:pt x="316" y="864"/>
                </a:cubicBezTo>
                <a:cubicBezTo>
                  <a:pt x="316" y="864"/>
                  <a:pt x="316" y="864"/>
                  <a:pt x="316" y="864"/>
                </a:cubicBezTo>
                <a:cubicBezTo>
                  <a:pt x="317" y="864"/>
                  <a:pt x="317" y="864"/>
                  <a:pt x="318" y="864"/>
                </a:cubicBezTo>
                <a:cubicBezTo>
                  <a:pt x="318" y="835"/>
                  <a:pt x="318" y="835"/>
                  <a:pt x="318" y="835"/>
                </a:cubicBezTo>
                <a:cubicBezTo>
                  <a:pt x="44" y="562"/>
                  <a:pt x="44" y="562"/>
                  <a:pt x="44" y="562"/>
                </a:cubicBezTo>
                <a:cubicBezTo>
                  <a:pt x="46" y="348"/>
                  <a:pt x="46" y="348"/>
                  <a:pt x="46" y="348"/>
                </a:cubicBezTo>
                <a:cubicBezTo>
                  <a:pt x="390" y="3"/>
                  <a:pt x="390" y="3"/>
                  <a:pt x="390" y="3"/>
                </a:cubicBezTo>
                <a:cubicBezTo>
                  <a:pt x="388" y="0"/>
                  <a:pt x="388" y="0"/>
                  <a:pt x="38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1" name="Freeform 737"/>
          <p:cNvSpPr>
            <a:spLocks/>
          </p:cNvSpPr>
          <p:nvPr/>
        </p:nvSpPr>
        <p:spPr bwMode="auto">
          <a:xfrm>
            <a:off x="10752955" y="-3276606"/>
            <a:ext cx="1517650" cy="5527685"/>
          </a:xfrm>
          <a:custGeom>
            <a:avLst/>
            <a:gdLst>
              <a:gd name="T0" fmla="*/ 363 w 366"/>
              <a:gd name="T1" fmla="*/ 0 h 1333"/>
              <a:gd name="T2" fmla="*/ 31 w 366"/>
              <a:gd name="T3" fmla="*/ 332 h 1333"/>
              <a:gd name="T4" fmla="*/ 33 w 366"/>
              <a:gd name="T5" fmla="*/ 523 h 1333"/>
              <a:gd name="T6" fmla="*/ 327 w 366"/>
              <a:gd name="T7" fmla="*/ 817 h 1333"/>
              <a:gd name="T8" fmla="*/ 326 w 366"/>
              <a:gd name="T9" fmla="*/ 879 h 1333"/>
              <a:gd name="T10" fmla="*/ 98 w 366"/>
              <a:gd name="T11" fmla="*/ 1107 h 1333"/>
              <a:gd name="T12" fmla="*/ 100 w 366"/>
              <a:gd name="T13" fmla="*/ 1197 h 1333"/>
              <a:gd name="T14" fmla="*/ 0 w 366"/>
              <a:gd name="T15" fmla="*/ 1296 h 1333"/>
              <a:gd name="T16" fmla="*/ 0 w 366"/>
              <a:gd name="T17" fmla="*/ 1333 h 1333"/>
              <a:gd name="T18" fmla="*/ 3 w 366"/>
              <a:gd name="T19" fmla="*/ 1333 h 1333"/>
              <a:gd name="T20" fmla="*/ 3 w 366"/>
              <a:gd name="T21" fmla="*/ 1333 h 1333"/>
              <a:gd name="T22" fmla="*/ 4 w 366"/>
              <a:gd name="T23" fmla="*/ 1333 h 1333"/>
              <a:gd name="T24" fmla="*/ 4 w 366"/>
              <a:gd name="T25" fmla="*/ 1298 h 1333"/>
              <a:gd name="T26" fmla="*/ 104 w 366"/>
              <a:gd name="T27" fmla="*/ 1198 h 1333"/>
              <a:gd name="T28" fmla="*/ 102 w 366"/>
              <a:gd name="T29" fmla="*/ 1109 h 1333"/>
              <a:gd name="T30" fmla="*/ 330 w 366"/>
              <a:gd name="T31" fmla="*/ 881 h 1333"/>
              <a:gd name="T32" fmla="*/ 331 w 366"/>
              <a:gd name="T33" fmla="*/ 816 h 1333"/>
              <a:gd name="T34" fmla="*/ 37 w 366"/>
              <a:gd name="T35" fmla="*/ 522 h 1333"/>
              <a:gd name="T36" fmla="*/ 35 w 366"/>
              <a:gd name="T37" fmla="*/ 333 h 1333"/>
              <a:gd name="T38" fmla="*/ 366 w 366"/>
              <a:gd name="T39" fmla="*/ 2 h 1333"/>
              <a:gd name="T40" fmla="*/ 363 w 366"/>
              <a:gd name="T41" fmla="*/ 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6" h="1333">
                <a:moveTo>
                  <a:pt x="363" y="0"/>
                </a:moveTo>
                <a:cubicBezTo>
                  <a:pt x="31" y="332"/>
                  <a:pt x="31" y="332"/>
                  <a:pt x="31" y="332"/>
                </a:cubicBezTo>
                <a:cubicBezTo>
                  <a:pt x="33" y="523"/>
                  <a:pt x="33" y="523"/>
                  <a:pt x="33" y="523"/>
                </a:cubicBezTo>
                <a:cubicBezTo>
                  <a:pt x="327" y="817"/>
                  <a:pt x="327" y="817"/>
                  <a:pt x="327" y="817"/>
                </a:cubicBezTo>
                <a:cubicBezTo>
                  <a:pt x="326" y="879"/>
                  <a:pt x="326" y="879"/>
                  <a:pt x="326" y="879"/>
                </a:cubicBezTo>
                <a:cubicBezTo>
                  <a:pt x="98" y="1107"/>
                  <a:pt x="98" y="1107"/>
                  <a:pt x="98" y="1107"/>
                </a:cubicBezTo>
                <a:cubicBezTo>
                  <a:pt x="100" y="1197"/>
                  <a:pt x="100" y="1197"/>
                  <a:pt x="100" y="1197"/>
                </a:cubicBezTo>
                <a:cubicBezTo>
                  <a:pt x="0" y="1296"/>
                  <a:pt x="0" y="1296"/>
                  <a:pt x="0" y="1296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1" y="1333"/>
                  <a:pt x="2" y="1333"/>
                  <a:pt x="3" y="1333"/>
                </a:cubicBezTo>
                <a:cubicBezTo>
                  <a:pt x="3" y="1333"/>
                  <a:pt x="3" y="1333"/>
                  <a:pt x="3" y="1333"/>
                </a:cubicBezTo>
                <a:cubicBezTo>
                  <a:pt x="3" y="1333"/>
                  <a:pt x="4" y="1333"/>
                  <a:pt x="4" y="1333"/>
                </a:cubicBezTo>
                <a:cubicBezTo>
                  <a:pt x="4" y="1298"/>
                  <a:pt x="4" y="1298"/>
                  <a:pt x="4" y="1298"/>
                </a:cubicBezTo>
                <a:cubicBezTo>
                  <a:pt x="104" y="1198"/>
                  <a:pt x="104" y="1198"/>
                  <a:pt x="104" y="1198"/>
                </a:cubicBezTo>
                <a:cubicBezTo>
                  <a:pt x="102" y="1109"/>
                  <a:pt x="102" y="1109"/>
                  <a:pt x="102" y="1109"/>
                </a:cubicBezTo>
                <a:cubicBezTo>
                  <a:pt x="330" y="881"/>
                  <a:pt x="330" y="881"/>
                  <a:pt x="330" y="881"/>
                </a:cubicBezTo>
                <a:cubicBezTo>
                  <a:pt x="331" y="816"/>
                  <a:pt x="331" y="816"/>
                  <a:pt x="331" y="816"/>
                </a:cubicBezTo>
                <a:cubicBezTo>
                  <a:pt x="37" y="522"/>
                  <a:pt x="37" y="522"/>
                  <a:pt x="37" y="522"/>
                </a:cubicBezTo>
                <a:cubicBezTo>
                  <a:pt x="35" y="333"/>
                  <a:pt x="35" y="333"/>
                  <a:pt x="35" y="333"/>
                </a:cubicBezTo>
                <a:cubicBezTo>
                  <a:pt x="366" y="2"/>
                  <a:pt x="366" y="2"/>
                  <a:pt x="366" y="2"/>
                </a:cubicBezTo>
                <a:cubicBezTo>
                  <a:pt x="363" y="0"/>
                  <a:pt x="363" y="0"/>
                  <a:pt x="36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2" name="Freeform 738"/>
          <p:cNvSpPr>
            <a:spLocks/>
          </p:cNvSpPr>
          <p:nvPr/>
        </p:nvSpPr>
        <p:spPr bwMode="auto">
          <a:xfrm>
            <a:off x="10964093" y="-3217868"/>
            <a:ext cx="1365250" cy="3354394"/>
          </a:xfrm>
          <a:custGeom>
            <a:avLst/>
            <a:gdLst>
              <a:gd name="T0" fmla="*/ 852 w 860"/>
              <a:gd name="T1" fmla="*/ 0 h 2113"/>
              <a:gd name="T2" fmla="*/ 3 w 860"/>
              <a:gd name="T3" fmla="*/ 849 h 2113"/>
              <a:gd name="T4" fmla="*/ 0 w 860"/>
              <a:gd name="T5" fmla="*/ 1319 h 2113"/>
              <a:gd name="T6" fmla="*/ 794 w 860"/>
              <a:gd name="T7" fmla="*/ 2113 h 2113"/>
              <a:gd name="T8" fmla="*/ 799 w 860"/>
              <a:gd name="T9" fmla="*/ 2105 h 2113"/>
              <a:gd name="T10" fmla="*/ 11 w 860"/>
              <a:gd name="T11" fmla="*/ 1316 h 2113"/>
              <a:gd name="T12" fmla="*/ 14 w 860"/>
              <a:gd name="T13" fmla="*/ 854 h 2113"/>
              <a:gd name="T14" fmla="*/ 860 w 860"/>
              <a:gd name="T15" fmla="*/ 8 h 2113"/>
              <a:gd name="T16" fmla="*/ 852 w 860"/>
              <a:gd name="T17" fmla="*/ 0 h 2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0" h="2113">
                <a:moveTo>
                  <a:pt x="852" y="0"/>
                </a:moveTo>
                <a:lnTo>
                  <a:pt x="3" y="849"/>
                </a:lnTo>
                <a:lnTo>
                  <a:pt x="0" y="1319"/>
                </a:lnTo>
                <a:lnTo>
                  <a:pt x="794" y="2113"/>
                </a:lnTo>
                <a:lnTo>
                  <a:pt x="799" y="2105"/>
                </a:lnTo>
                <a:lnTo>
                  <a:pt x="11" y="1316"/>
                </a:lnTo>
                <a:lnTo>
                  <a:pt x="14" y="854"/>
                </a:lnTo>
                <a:lnTo>
                  <a:pt x="860" y="8"/>
                </a:lnTo>
                <a:lnTo>
                  <a:pt x="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3" name="Freeform 739"/>
          <p:cNvSpPr>
            <a:spLocks/>
          </p:cNvSpPr>
          <p:nvPr/>
        </p:nvSpPr>
        <p:spPr bwMode="auto">
          <a:xfrm>
            <a:off x="10964093" y="-3217868"/>
            <a:ext cx="1365250" cy="3354394"/>
          </a:xfrm>
          <a:custGeom>
            <a:avLst/>
            <a:gdLst>
              <a:gd name="T0" fmla="*/ 852 w 860"/>
              <a:gd name="T1" fmla="*/ 0 h 2113"/>
              <a:gd name="T2" fmla="*/ 3 w 860"/>
              <a:gd name="T3" fmla="*/ 849 h 2113"/>
              <a:gd name="T4" fmla="*/ 0 w 860"/>
              <a:gd name="T5" fmla="*/ 1319 h 2113"/>
              <a:gd name="T6" fmla="*/ 794 w 860"/>
              <a:gd name="T7" fmla="*/ 2113 h 2113"/>
              <a:gd name="T8" fmla="*/ 799 w 860"/>
              <a:gd name="T9" fmla="*/ 2105 h 2113"/>
              <a:gd name="T10" fmla="*/ 11 w 860"/>
              <a:gd name="T11" fmla="*/ 1316 h 2113"/>
              <a:gd name="T12" fmla="*/ 14 w 860"/>
              <a:gd name="T13" fmla="*/ 854 h 2113"/>
              <a:gd name="T14" fmla="*/ 860 w 860"/>
              <a:gd name="T15" fmla="*/ 8 h 2113"/>
              <a:gd name="T16" fmla="*/ 852 w 860"/>
              <a:gd name="T17" fmla="*/ 0 h 2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0" h="2113">
                <a:moveTo>
                  <a:pt x="852" y="0"/>
                </a:moveTo>
                <a:lnTo>
                  <a:pt x="3" y="849"/>
                </a:lnTo>
                <a:lnTo>
                  <a:pt x="0" y="1319"/>
                </a:lnTo>
                <a:lnTo>
                  <a:pt x="794" y="2113"/>
                </a:lnTo>
                <a:lnTo>
                  <a:pt x="799" y="2105"/>
                </a:lnTo>
                <a:lnTo>
                  <a:pt x="11" y="1316"/>
                </a:lnTo>
                <a:lnTo>
                  <a:pt x="14" y="854"/>
                </a:lnTo>
                <a:lnTo>
                  <a:pt x="860" y="8"/>
                </a:lnTo>
                <a:lnTo>
                  <a:pt x="85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4" name="Freeform 740"/>
          <p:cNvSpPr>
            <a:spLocks/>
          </p:cNvSpPr>
          <p:nvPr/>
        </p:nvSpPr>
        <p:spPr bwMode="auto">
          <a:xfrm>
            <a:off x="13778731" y="1343028"/>
            <a:ext cx="1227138" cy="977902"/>
          </a:xfrm>
          <a:custGeom>
            <a:avLst/>
            <a:gdLst>
              <a:gd name="T0" fmla="*/ 296 w 296"/>
              <a:gd name="T1" fmla="*/ 0 h 236"/>
              <a:gd name="T2" fmla="*/ 277 w 296"/>
              <a:gd name="T3" fmla="*/ 1 h 236"/>
              <a:gd name="T4" fmla="*/ 102 w 296"/>
              <a:gd name="T5" fmla="*/ 176 h 236"/>
              <a:gd name="T6" fmla="*/ 56 w 296"/>
              <a:gd name="T7" fmla="*/ 177 h 236"/>
              <a:gd name="T8" fmla="*/ 0 w 296"/>
              <a:gd name="T9" fmla="*/ 233 h 236"/>
              <a:gd name="T10" fmla="*/ 2 w 296"/>
              <a:gd name="T11" fmla="*/ 235 h 236"/>
              <a:gd name="T12" fmla="*/ 3 w 296"/>
              <a:gd name="T13" fmla="*/ 236 h 236"/>
              <a:gd name="T14" fmla="*/ 58 w 296"/>
              <a:gd name="T15" fmla="*/ 181 h 236"/>
              <a:gd name="T16" fmla="*/ 103 w 296"/>
              <a:gd name="T17" fmla="*/ 180 h 236"/>
              <a:gd name="T18" fmla="*/ 279 w 296"/>
              <a:gd name="T19" fmla="*/ 5 h 236"/>
              <a:gd name="T20" fmla="*/ 296 w 296"/>
              <a:gd name="T21" fmla="*/ 4 h 236"/>
              <a:gd name="T22" fmla="*/ 296 w 296"/>
              <a:gd name="T23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6" h="236">
                <a:moveTo>
                  <a:pt x="296" y="0"/>
                </a:moveTo>
                <a:cubicBezTo>
                  <a:pt x="277" y="1"/>
                  <a:pt x="277" y="1"/>
                  <a:pt x="277" y="1"/>
                </a:cubicBezTo>
                <a:cubicBezTo>
                  <a:pt x="102" y="176"/>
                  <a:pt x="102" y="176"/>
                  <a:pt x="102" y="176"/>
                </a:cubicBezTo>
                <a:cubicBezTo>
                  <a:pt x="56" y="177"/>
                  <a:pt x="56" y="177"/>
                  <a:pt x="56" y="177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234"/>
                  <a:pt x="1" y="234"/>
                  <a:pt x="2" y="235"/>
                </a:cubicBezTo>
                <a:cubicBezTo>
                  <a:pt x="2" y="235"/>
                  <a:pt x="2" y="235"/>
                  <a:pt x="3" y="236"/>
                </a:cubicBezTo>
                <a:cubicBezTo>
                  <a:pt x="58" y="181"/>
                  <a:pt x="58" y="181"/>
                  <a:pt x="58" y="181"/>
                </a:cubicBezTo>
                <a:cubicBezTo>
                  <a:pt x="103" y="180"/>
                  <a:pt x="103" y="180"/>
                  <a:pt x="103" y="180"/>
                </a:cubicBezTo>
                <a:cubicBezTo>
                  <a:pt x="279" y="5"/>
                  <a:pt x="279" y="5"/>
                  <a:pt x="279" y="5"/>
                </a:cubicBezTo>
                <a:cubicBezTo>
                  <a:pt x="296" y="4"/>
                  <a:pt x="296" y="4"/>
                  <a:pt x="296" y="4"/>
                </a:cubicBezTo>
                <a:cubicBezTo>
                  <a:pt x="296" y="3"/>
                  <a:pt x="296" y="2"/>
                  <a:pt x="29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5" name="Freeform 741"/>
          <p:cNvSpPr>
            <a:spLocks noEditPoints="1"/>
          </p:cNvSpPr>
          <p:nvPr/>
        </p:nvSpPr>
        <p:spPr bwMode="auto">
          <a:xfrm>
            <a:off x="12842106" y="-1709740"/>
            <a:ext cx="5011739" cy="4532321"/>
          </a:xfrm>
          <a:custGeom>
            <a:avLst/>
            <a:gdLst>
              <a:gd name="T0" fmla="*/ 2 w 1209"/>
              <a:gd name="T1" fmla="*/ 982 h 1093"/>
              <a:gd name="T2" fmla="*/ 0 w 1209"/>
              <a:gd name="T3" fmla="*/ 1030 h 1093"/>
              <a:gd name="T4" fmla="*/ 22 w 1209"/>
              <a:gd name="T5" fmla="*/ 1052 h 1093"/>
              <a:gd name="T6" fmla="*/ 25 w 1209"/>
              <a:gd name="T7" fmla="*/ 1049 h 1093"/>
              <a:gd name="T8" fmla="*/ 4 w 1209"/>
              <a:gd name="T9" fmla="*/ 1028 h 1093"/>
              <a:gd name="T10" fmla="*/ 6 w 1209"/>
              <a:gd name="T11" fmla="*/ 983 h 1093"/>
              <a:gd name="T12" fmla="*/ 2 w 1209"/>
              <a:gd name="T13" fmla="*/ 982 h 1093"/>
              <a:gd name="T14" fmla="*/ 543 w 1209"/>
              <a:gd name="T15" fmla="*/ 663 h 1093"/>
              <a:gd name="T16" fmla="*/ 315 w 1209"/>
              <a:gd name="T17" fmla="*/ 891 h 1093"/>
              <a:gd name="T18" fmla="*/ 260 w 1209"/>
              <a:gd name="T19" fmla="*/ 890 h 1093"/>
              <a:gd name="T20" fmla="*/ 181 w 1209"/>
              <a:gd name="T21" fmla="*/ 968 h 1093"/>
              <a:gd name="T22" fmla="*/ 183 w 1209"/>
              <a:gd name="T23" fmla="*/ 1045 h 1093"/>
              <a:gd name="T24" fmla="*/ 139 w 1209"/>
              <a:gd name="T25" fmla="*/ 1089 h 1093"/>
              <a:gd name="T26" fmla="*/ 65 w 1209"/>
              <a:gd name="T27" fmla="*/ 1089 h 1093"/>
              <a:gd name="T28" fmla="*/ 54 w 1209"/>
              <a:gd name="T29" fmla="*/ 1078 h 1093"/>
              <a:gd name="T30" fmla="*/ 51 w 1209"/>
              <a:gd name="T31" fmla="*/ 1080 h 1093"/>
              <a:gd name="T32" fmla="*/ 63 w 1209"/>
              <a:gd name="T33" fmla="*/ 1093 h 1093"/>
              <a:gd name="T34" fmla="*/ 141 w 1209"/>
              <a:gd name="T35" fmla="*/ 1093 h 1093"/>
              <a:gd name="T36" fmla="*/ 187 w 1209"/>
              <a:gd name="T37" fmla="*/ 1047 h 1093"/>
              <a:gd name="T38" fmla="*/ 185 w 1209"/>
              <a:gd name="T39" fmla="*/ 970 h 1093"/>
              <a:gd name="T40" fmla="*/ 261 w 1209"/>
              <a:gd name="T41" fmla="*/ 894 h 1093"/>
              <a:gd name="T42" fmla="*/ 317 w 1209"/>
              <a:gd name="T43" fmla="*/ 895 h 1093"/>
              <a:gd name="T44" fmla="*/ 546 w 1209"/>
              <a:gd name="T45" fmla="*/ 666 h 1093"/>
              <a:gd name="T46" fmla="*/ 545 w 1209"/>
              <a:gd name="T47" fmla="*/ 665 h 1093"/>
              <a:gd name="T48" fmla="*/ 543 w 1209"/>
              <a:gd name="T49" fmla="*/ 663 h 1093"/>
              <a:gd name="T50" fmla="*/ 1206 w 1209"/>
              <a:gd name="T51" fmla="*/ 0 h 1093"/>
              <a:gd name="T52" fmla="*/ 572 w 1209"/>
              <a:gd name="T53" fmla="*/ 634 h 1093"/>
              <a:gd name="T54" fmla="*/ 574 w 1209"/>
              <a:gd name="T55" fmla="*/ 636 h 1093"/>
              <a:gd name="T56" fmla="*/ 575 w 1209"/>
              <a:gd name="T57" fmla="*/ 637 h 1093"/>
              <a:gd name="T58" fmla="*/ 1209 w 1209"/>
              <a:gd name="T59" fmla="*/ 3 h 1093"/>
              <a:gd name="T60" fmla="*/ 1206 w 1209"/>
              <a:gd name="T61" fmla="*/ 0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09" h="1093">
                <a:moveTo>
                  <a:pt x="2" y="982"/>
                </a:moveTo>
                <a:cubicBezTo>
                  <a:pt x="0" y="1030"/>
                  <a:pt x="0" y="1030"/>
                  <a:pt x="0" y="1030"/>
                </a:cubicBezTo>
                <a:cubicBezTo>
                  <a:pt x="22" y="1052"/>
                  <a:pt x="22" y="1052"/>
                  <a:pt x="22" y="1052"/>
                </a:cubicBezTo>
                <a:cubicBezTo>
                  <a:pt x="23" y="1051"/>
                  <a:pt x="24" y="1050"/>
                  <a:pt x="25" y="1049"/>
                </a:cubicBezTo>
                <a:cubicBezTo>
                  <a:pt x="4" y="1028"/>
                  <a:pt x="4" y="1028"/>
                  <a:pt x="4" y="1028"/>
                </a:cubicBezTo>
                <a:cubicBezTo>
                  <a:pt x="6" y="983"/>
                  <a:pt x="6" y="983"/>
                  <a:pt x="6" y="983"/>
                </a:cubicBezTo>
                <a:cubicBezTo>
                  <a:pt x="5" y="983"/>
                  <a:pt x="4" y="982"/>
                  <a:pt x="2" y="982"/>
                </a:cubicBezTo>
                <a:moveTo>
                  <a:pt x="543" y="663"/>
                </a:moveTo>
                <a:cubicBezTo>
                  <a:pt x="315" y="891"/>
                  <a:pt x="315" y="891"/>
                  <a:pt x="315" y="891"/>
                </a:cubicBezTo>
                <a:cubicBezTo>
                  <a:pt x="260" y="890"/>
                  <a:pt x="260" y="890"/>
                  <a:pt x="260" y="890"/>
                </a:cubicBezTo>
                <a:cubicBezTo>
                  <a:pt x="181" y="968"/>
                  <a:pt x="181" y="968"/>
                  <a:pt x="181" y="968"/>
                </a:cubicBezTo>
                <a:cubicBezTo>
                  <a:pt x="183" y="1045"/>
                  <a:pt x="183" y="1045"/>
                  <a:pt x="183" y="1045"/>
                </a:cubicBezTo>
                <a:cubicBezTo>
                  <a:pt x="139" y="1089"/>
                  <a:pt x="139" y="1089"/>
                  <a:pt x="139" y="1089"/>
                </a:cubicBezTo>
                <a:cubicBezTo>
                  <a:pt x="65" y="1089"/>
                  <a:pt x="65" y="1089"/>
                  <a:pt x="65" y="1089"/>
                </a:cubicBezTo>
                <a:cubicBezTo>
                  <a:pt x="54" y="1078"/>
                  <a:pt x="54" y="1078"/>
                  <a:pt x="54" y="1078"/>
                </a:cubicBezTo>
                <a:cubicBezTo>
                  <a:pt x="53" y="1079"/>
                  <a:pt x="52" y="1080"/>
                  <a:pt x="51" y="1080"/>
                </a:cubicBezTo>
                <a:cubicBezTo>
                  <a:pt x="63" y="1093"/>
                  <a:pt x="63" y="1093"/>
                  <a:pt x="63" y="1093"/>
                </a:cubicBezTo>
                <a:cubicBezTo>
                  <a:pt x="141" y="1093"/>
                  <a:pt x="141" y="1093"/>
                  <a:pt x="141" y="1093"/>
                </a:cubicBezTo>
                <a:cubicBezTo>
                  <a:pt x="187" y="1047"/>
                  <a:pt x="187" y="1047"/>
                  <a:pt x="187" y="1047"/>
                </a:cubicBezTo>
                <a:cubicBezTo>
                  <a:pt x="185" y="970"/>
                  <a:pt x="185" y="970"/>
                  <a:pt x="185" y="970"/>
                </a:cubicBezTo>
                <a:cubicBezTo>
                  <a:pt x="261" y="894"/>
                  <a:pt x="261" y="894"/>
                  <a:pt x="261" y="894"/>
                </a:cubicBezTo>
                <a:cubicBezTo>
                  <a:pt x="317" y="895"/>
                  <a:pt x="317" y="895"/>
                  <a:pt x="317" y="895"/>
                </a:cubicBezTo>
                <a:cubicBezTo>
                  <a:pt x="546" y="666"/>
                  <a:pt x="546" y="666"/>
                  <a:pt x="546" y="666"/>
                </a:cubicBezTo>
                <a:cubicBezTo>
                  <a:pt x="546" y="665"/>
                  <a:pt x="545" y="665"/>
                  <a:pt x="545" y="665"/>
                </a:cubicBezTo>
                <a:cubicBezTo>
                  <a:pt x="544" y="664"/>
                  <a:pt x="544" y="663"/>
                  <a:pt x="543" y="663"/>
                </a:cubicBezTo>
                <a:moveTo>
                  <a:pt x="1206" y="0"/>
                </a:moveTo>
                <a:cubicBezTo>
                  <a:pt x="572" y="634"/>
                  <a:pt x="572" y="634"/>
                  <a:pt x="572" y="634"/>
                </a:cubicBezTo>
                <a:cubicBezTo>
                  <a:pt x="573" y="634"/>
                  <a:pt x="574" y="635"/>
                  <a:pt x="574" y="636"/>
                </a:cubicBezTo>
                <a:cubicBezTo>
                  <a:pt x="575" y="636"/>
                  <a:pt x="575" y="636"/>
                  <a:pt x="575" y="637"/>
                </a:cubicBezTo>
                <a:cubicBezTo>
                  <a:pt x="1209" y="3"/>
                  <a:pt x="1209" y="3"/>
                  <a:pt x="1209" y="3"/>
                </a:cubicBezTo>
                <a:cubicBezTo>
                  <a:pt x="1206" y="0"/>
                  <a:pt x="1206" y="0"/>
                  <a:pt x="120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6" name="Freeform 742"/>
          <p:cNvSpPr>
            <a:spLocks/>
          </p:cNvSpPr>
          <p:nvPr/>
        </p:nvSpPr>
        <p:spPr bwMode="auto">
          <a:xfrm>
            <a:off x="13104043" y="-2222504"/>
            <a:ext cx="4724402" cy="4675196"/>
          </a:xfrm>
          <a:custGeom>
            <a:avLst/>
            <a:gdLst>
              <a:gd name="T0" fmla="*/ 1137 w 1140"/>
              <a:gd name="T1" fmla="*/ 0 h 1128"/>
              <a:gd name="T2" fmla="*/ 255 w 1140"/>
              <a:gd name="T3" fmla="*/ 882 h 1128"/>
              <a:gd name="T4" fmla="*/ 257 w 1140"/>
              <a:gd name="T5" fmla="*/ 931 h 1128"/>
              <a:gd name="T6" fmla="*/ 64 w 1140"/>
              <a:gd name="T7" fmla="*/ 1123 h 1128"/>
              <a:gd name="T8" fmla="*/ 0 w 1140"/>
              <a:gd name="T9" fmla="*/ 1124 h 1128"/>
              <a:gd name="T10" fmla="*/ 0 w 1140"/>
              <a:gd name="T11" fmla="*/ 1128 h 1128"/>
              <a:gd name="T12" fmla="*/ 66 w 1140"/>
              <a:gd name="T13" fmla="*/ 1127 h 1128"/>
              <a:gd name="T14" fmla="*/ 261 w 1140"/>
              <a:gd name="T15" fmla="*/ 933 h 1128"/>
              <a:gd name="T16" fmla="*/ 259 w 1140"/>
              <a:gd name="T17" fmla="*/ 883 h 1128"/>
              <a:gd name="T18" fmla="*/ 1140 w 1140"/>
              <a:gd name="T19" fmla="*/ 3 h 1128"/>
              <a:gd name="T20" fmla="*/ 1137 w 1140"/>
              <a:gd name="T21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0" h="1128">
                <a:moveTo>
                  <a:pt x="1137" y="0"/>
                </a:moveTo>
                <a:cubicBezTo>
                  <a:pt x="255" y="882"/>
                  <a:pt x="255" y="882"/>
                  <a:pt x="255" y="882"/>
                </a:cubicBezTo>
                <a:cubicBezTo>
                  <a:pt x="257" y="931"/>
                  <a:pt x="257" y="931"/>
                  <a:pt x="257" y="931"/>
                </a:cubicBezTo>
                <a:cubicBezTo>
                  <a:pt x="64" y="1123"/>
                  <a:pt x="64" y="1123"/>
                  <a:pt x="64" y="1123"/>
                </a:cubicBezTo>
                <a:cubicBezTo>
                  <a:pt x="0" y="1124"/>
                  <a:pt x="0" y="1124"/>
                  <a:pt x="0" y="1124"/>
                </a:cubicBezTo>
                <a:cubicBezTo>
                  <a:pt x="1" y="1125"/>
                  <a:pt x="1" y="1126"/>
                  <a:pt x="0" y="1128"/>
                </a:cubicBezTo>
                <a:cubicBezTo>
                  <a:pt x="66" y="1127"/>
                  <a:pt x="66" y="1127"/>
                  <a:pt x="66" y="1127"/>
                </a:cubicBezTo>
                <a:cubicBezTo>
                  <a:pt x="261" y="933"/>
                  <a:pt x="261" y="933"/>
                  <a:pt x="261" y="933"/>
                </a:cubicBezTo>
                <a:cubicBezTo>
                  <a:pt x="259" y="883"/>
                  <a:pt x="259" y="883"/>
                  <a:pt x="259" y="883"/>
                </a:cubicBezTo>
                <a:cubicBezTo>
                  <a:pt x="1140" y="3"/>
                  <a:pt x="1140" y="3"/>
                  <a:pt x="1140" y="3"/>
                </a:cubicBezTo>
                <a:cubicBezTo>
                  <a:pt x="1137" y="0"/>
                  <a:pt x="1137" y="0"/>
                  <a:pt x="113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7" name="Freeform 743"/>
          <p:cNvSpPr>
            <a:spLocks/>
          </p:cNvSpPr>
          <p:nvPr/>
        </p:nvSpPr>
        <p:spPr bwMode="auto">
          <a:xfrm>
            <a:off x="11138718" y="-2381254"/>
            <a:ext cx="6707190" cy="6029336"/>
          </a:xfrm>
          <a:custGeom>
            <a:avLst/>
            <a:gdLst>
              <a:gd name="T0" fmla="*/ 1615 w 1618"/>
              <a:gd name="T1" fmla="*/ 0 h 1454"/>
              <a:gd name="T2" fmla="*/ 1615 w 1618"/>
              <a:gd name="T3" fmla="*/ 0 h 1454"/>
              <a:gd name="T4" fmla="*/ 712 w 1618"/>
              <a:gd name="T5" fmla="*/ 903 h 1454"/>
              <a:gd name="T6" fmla="*/ 714 w 1618"/>
              <a:gd name="T7" fmla="*/ 963 h 1454"/>
              <a:gd name="T8" fmla="*/ 536 w 1618"/>
              <a:gd name="T9" fmla="*/ 1141 h 1454"/>
              <a:gd name="T10" fmla="*/ 499 w 1618"/>
              <a:gd name="T11" fmla="*/ 1144 h 1454"/>
              <a:gd name="T12" fmla="*/ 433 w 1618"/>
              <a:gd name="T13" fmla="*/ 1078 h 1454"/>
              <a:gd name="T14" fmla="*/ 407 w 1618"/>
              <a:gd name="T15" fmla="*/ 1078 h 1454"/>
              <a:gd name="T16" fmla="*/ 369 w 1618"/>
              <a:gd name="T17" fmla="*/ 1116 h 1454"/>
              <a:gd name="T18" fmla="*/ 371 w 1618"/>
              <a:gd name="T19" fmla="*/ 1160 h 1454"/>
              <a:gd name="T20" fmla="*/ 210 w 1618"/>
              <a:gd name="T21" fmla="*/ 1320 h 1454"/>
              <a:gd name="T22" fmla="*/ 160 w 1618"/>
              <a:gd name="T23" fmla="*/ 1320 h 1454"/>
              <a:gd name="T24" fmla="*/ 124 w 1618"/>
              <a:gd name="T25" fmla="*/ 1356 h 1454"/>
              <a:gd name="T26" fmla="*/ 43 w 1618"/>
              <a:gd name="T27" fmla="*/ 1357 h 1454"/>
              <a:gd name="T28" fmla="*/ 0 w 1618"/>
              <a:gd name="T29" fmla="*/ 1400 h 1454"/>
              <a:gd name="T30" fmla="*/ 0 w 1618"/>
              <a:gd name="T31" fmla="*/ 1453 h 1454"/>
              <a:gd name="T32" fmla="*/ 4 w 1618"/>
              <a:gd name="T33" fmla="*/ 1454 h 1454"/>
              <a:gd name="T34" fmla="*/ 4 w 1618"/>
              <a:gd name="T35" fmla="*/ 1401 h 1454"/>
              <a:gd name="T36" fmla="*/ 44 w 1618"/>
              <a:gd name="T37" fmla="*/ 1361 h 1454"/>
              <a:gd name="T38" fmla="*/ 125 w 1618"/>
              <a:gd name="T39" fmla="*/ 1360 h 1454"/>
              <a:gd name="T40" fmla="*/ 161 w 1618"/>
              <a:gd name="T41" fmla="*/ 1324 h 1454"/>
              <a:gd name="T42" fmla="*/ 212 w 1618"/>
              <a:gd name="T43" fmla="*/ 1324 h 1454"/>
              <a:gd name="T44" fmla="*/ 375 w 1618"/>
              <a:gd name="T45" fmla="*/ 1161 h 1454"/>
              <a:gd name="T46" fmla="*/ 373 w 1618"/>
              <a:gd name="T47" fmla="*/ 1118 h 1454"/>
              <a:gd name="T48" fmla="*/ 409 w 1618"/>
              <a:gd name="T49" fmla="*/ 1082 h 1454"/>
              <a:gd name="T50" fmla="*/ 431 w 1618"/>
              <a:gd name="T51" fmla="*/ 1082 h 1454"/>
              <a:gd name="T52" fmla="*/ 498 w 1618"/>
              <a:gd name="T53" fmla="*/ 1148 h 1454"/>
              <a:gd name="T54" fmla="*/ 538 w 1618"/>
              <a:gd name="T55" fmla="*/ 1145 h 1454"/>
              <a:gd name="T56" fmla="*/ 718 w 1618"/>
              <a:gd name="T57" fmla="*/ 965 h 1454"/>
              <a:gd name="T58" fmla="*/ 716 w 1618"/>
              <a:gd name="T59" fmla="*/ 904 h 1454"/>
              <a:gd name="T60" fmla="*/ 1618 w 1618"/>
              <a:gd name="T61" fmla="*/ 3 h 1454"/>
              <a:gd name="T62" fmla="*/ 1615 w 1618"/>
              <a:gd name="T63" fmla="*/ 0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18" h="1454">
                <a:moveTo>
                  <a:pt x="1615" y="0"/>
                </a:moveTo>
                <a:cubicBezTo>
                  <a:pt x="1615" y="0"/>
                  <a:pt x="1615" y="0"/>
                  <a:pt x="1615" y="0"/>
                </a:cubicBezTo>
                <a:cubicBezTo>
                  <a:pt x="712" y="903"/>
                  <a:pt x="712" y="903"/>
                  <a:pt x="712" y="903"/>
                </a:cubicBezTo>
                <a:cubicBezTo>
                  <a:pt x="714" y="963"/>
                  <a:pt x="714" y="963"/>
                  <a:pt x="714" y="963"/>
                </a:cubicBezTo>
                <a:cubicBezTo>
                  <a:pt x="536" y="1141"/>
                  <a:pt x="536" y="1141"/>
                  <a:pt x="536" y="1141"/>
                </a:cubicBezTo>
                <a:cubicBezTo>
                  <a:pt x="499" y="1144"/>
                  <a:pt x="499" y="1144"/>
                  <a:pt x="499" y="1144"/>
                </a:cubicBezTo>
                <a:cubicBezTo>
                  <a:pt x="433" y="1078"/>
                  <a:pt x="433" y="1078"/>
                  <a:pt x="433" y="1078"/>
                </a:cubicBezTo>
                <a:cubicBezTo>
                  <a:pt x="407" y="1078"/>
                  <a:pt x="407" y="1078"/>
                  <a:pt x="407" y="1078"/>
                </a:cubicBezTo>
                <a:cubicBezTo>
                  <a:pt x="369" y="1116"/>
                  <a:pt x="369" y="1116"/>
                  <a:pt x="369" y="1116"/>
                </a:cubicBezTo>
                <a:cubicBezTo>
                  <a:pt x="371" y="1160"/>
                  <a:pt x="371" y="1160"/>
                  <a:pt x="371" y="1160"/>
                </a:cubicBezTo>
                <a:cubicBezTo>
                  <a:pt x="210" y="1320"/>
                  <a:pt x="210" y="1320"/>
                  <a:pt x="210" y="1320"/>
                </a:cubicBezTo>
                <a:cubicBezTo>
                  <a:pt x="160" y="1320"/>
                  <a:pt x="160" y="1320"/>
                  <a:pt x="160" y="1320"/>
                </a:cubicBezTo>
                <a:cubicBezTo>
                  <a:pt x="124" y="1356"/>
                  <a:pt x="124" y="1356"/>
                  <a:pt x="124" y="1356"/>
                </a:cubicBezTo>
                <a:cubicBezTo>
                  <a:pt x="43" y="1357"/>
                  <a:pt x="43" y="1357"/>
                  <a:pt x="43" y="1357"/>
                </a:cubicBezTo>
                <a:cubicBezTo>
                  <a:pt x="0" y="1400"/>
                  <a:pt x="0" y="1400"/>
                  <a:pt x="0" y="1400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1" y="1453"/>
                  <a:pt x="3" y="1453"/>
                  <a:pt x="4" y="1454"/>
                </a:cubicBezTo>
                <a:cubicBezTo>
                  <a:pt x="4" y="1401"/>
                  <a:pt x="4" y="1401"/>
                  <a:pt x="4" y="1401"/>
                </a:cubicBezTo>
                <a:cubicBezTo>
                  <a:pt x="44" y="1361"/>
                  <a:pt x="44" y="1361"/>
                  <a:pt x="44" y="1361"/>
                </a:cubicBezTo>
                <a:cubicBezTo>
                  <a:pt x="125" y="1360"/>
                  <a:pt x="125" y="1360"/>
                  <a:pt x="125" y="1360"/>
                </a:cubicBezTo>
                <a:cubicBezTo>
                  <a:pt x="161" y="1324"/>
                  <a:pt x="161" y="1324"/>
                  <a:pt x="161" y="1324"/>
                </a:cubicBezTo>
                <a:cubicBezTo>
                  <a:pt x="212" y="1324"/>
                  <a:pt x="212" y="1324"/>
                  <a:pt x="212" y="1324"/>
                </a:cubicBezTo>
                <a:cubicBezTo>
                  <a:pt x="375" y="1161"/>
                  <a:pt x="375" y="1161"/>
                  <a:pt x="375" y="1161"/>
                </a:cubicBezTo>
                <a:cubicBezTo>
                  <a:pt x="373" y="1118"/>
                  <a:pt x="373" y="1118"/>
                  <a:pt x="373" y="1118"/>
                </a:cubicBezTo>
                <a:cubicBezTo>
                  <a:pt x="409" y="1082"/>
                  <a:pt x="409" y="1082"/>
                  <a:pt x="409" y="1082"/>
                </a:cubicBezTo>
                <a:cubicBezTo>
                  <a:pt x="431" y="1082"/>
                  <a:pt x="431" y="1082"/>
                  <a:pt x="431" y="1082"/>
                </a:cubicBezTo>
                <a:cubicBezTo>
                  <a:pt x="498" y="1148"/>
                  <a:pt x="498" y="1148"/>
                  <a:pt x="498" y="1148"/>
                </a:cubicBezTo>
                <a:cubicBezTo>
                  <a:pt x="538" y="1145"/>
                  <a:pt x="538" y="1145"/>
                  <a:pt x="538" y="1145"/>
                </a:cubicBezTo>
                <a:cubicBezTo>
                  <a:pt x="718" y="965"/>
                  <a:pt x="718" y="965"/>
                  <a:pt x="718" y="965"/>
                </a:cubicBezTo>
                <a:cubicBezTo>
                  <a:pt x="716" y="904"/>
                  <a:pt x="716" y="904"/>
                  <a:pt x="716" y="904"/>
                </a:cubicBezTo>
                <a:cubicBezTo>
                  <a:pt x="1618" y="3"/>
                  <a:pt x="1618" y="3"/>
                  <a:pt x="1618" y="3"/>
                </a:cubicBezTo>
                <a:cubicBezTo>
                  <a:pt x="1615" y="0"/>
                  <a:pt x="1615" y="0"/>
                  <a:pt x="161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8" name="Freeform 744"/>
          <p:cNvSpPr>
            <a:spLocks noEditPoints="1"/>
          </p:cNvSpPr>
          <p:nvPr/>
        </p:nvSpPr>
        <p:spPr bwMode="auto">
          <a:xfrm>
            <a:off x="13315181" y="-2679705"/>
            <a:ext cx="4662489" cy="4879984"/>
          </a:xfrm>
          <a:custGeom>
            <a:avLst/>
            <a:gdLst>
              <a:gd name="T0" fmla="*/ 432 w 1125"/>
              <a:gd name="T1" fmla="*/ 690 h 1177"/>
              <a:gd name="T2" fmla="*/ 168 w 1125"/>
              <a:gd name="T3" fmla="*/ 955 h 1177"/>
              <a:gd name="T4" fmla="*/ 170 w 1125"/>
              <a:gd name="T5" fmla="*/ 1026 h 1177"/>
              <a:gd name="T6" fmla="*/ 23 w 1125"/>
              <a:gd name="T7" fmla="*/ 1173 h 1177"/>
              <a:gd name="T8" fmla="*/ 0 w 1125"/>
              <a:gd name="T9" fmla="*/ 1173 h 1177"/>
              <a:gd name="T10" fmla="*/ 0 w 1125"/>
              <a:gd name="T11" fmla="*/ 1177 h 1177"/>
              <a:gd name="T12" fmla="*/ 25 w 1125"/>
              <a:gd name="T13" fmla="*/ 1177 h 1177"/>
              <a:gd name="T14" fmla="*/ 174 w 1125"/>
              <a:gd name="T15" fmla="*/ 1027 h 1177"/>
              <a:gd name="T16" fmla="*/ 172 w 1125"/>
              <a:gd name="T17" fmla="*/ 956 h 1177"/>
              <a:gd name="T18" fmla="*/ 435 w 1125"/>
              <a:gd name="T19" fmla="*/ 693 h 1177"/>
              <a:gd name="T20" fmla="*/ 434 w 1125"/>
              <a:gd name="T21" fmla="*/ 692 h 1177"/>
              <a:gd name="T22" fmla="*/ 432 w 1125"/>
              <a:gd name="T23" fmla="*/ 690 h 1177"/>
              <a:gd name="T24" fmla="*/ 1122 w 1125"/>
              <a:gd name="T25" fmla="*/ 0 h 1177"/>
              <a:gd name="T26" fmla="*/ 461 w 1125"/>
              <a:gd name="T27" fmla="*/ 661 h 1177"/>
              <a:gd name="T28" fmla="*/ 463 w 1125"/>
              <a:gd name="T29" fmla="*/ 663 h 1177"/>
              <a:gd name="T30" fmla="*/ 464 w 1125"/>
              <a:gd name="T31" fmla="*/ 664 h 1177"/>
              <a:gd name="T32" fmla="*/ 1125 w 1125"/>
              <a:gd name="T33" fmla="*/ 3 h 1177"/>
              <a:gd name="T34" fmla="*/ 1122 w 1125"/>
              <a:gd name="T35" fmla="*/ 0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5" h="1177">
                <a:moveTo>
                  <a:pt x="432" y="690"/>
                </a:moveTo>
                <a:cubicBezTo>
                  <a:pt x="168" y="955"/>
                  <a:pt x="168" y="955"/>
                  <a:pt x="168" y="955"/>
                </a:cubicBezTo>
                <a:cubicBezTo>
                  <a:pt x="170" y="1026"/>
                  <a:pt x="170" y="1026"/>
                  <a:pt x="170" y="1026"/>
                </a:cubicBezTo>
                <a:cubicBezTo>
                  <a:pt x="23" y="1173"/>
                  <a:pt x="23" y="1173"/>
                  <a:pt x="23" y="1173"/>
                </a:cubicBezTo>
                <a:cubicBezTo>
                  <a:pt x="0" y="1173"/>
                  <a:pt x="0" y="1173"/>
                  <a:pt x="0" y="1173"/>
                </a:cubicBezTo>
                <a:cubicBezTo>
                  <a:pt x="0" y="1174"/>
                  <a:pt x="0" y="1176"/>
                  <a:pt x="0" y="1177"/>
                </a:cubicBezTo>
                <a:cubicBezTo>
                  <a:pt x="25" y="1177"/>
                  <a:pt x="25" y="1177"/>
                  <a:pt x="25" y="1177"/>
                </a:cubicBezTo>
                <a:cubicBezTo>
                  <a:pt x="174" y="1027"/>
                  <a:pt x="174" y="1027"/>
                  <a:pt x="174" y="1027"/>
                </a:cubicBezTo>
                <a:cubicBezTo>
                  <a:pt x="172" y="956"/>
                  <a:pt x="172" y="956"/>
                  <a:pt x="172" y="956"/>
                </a:cubicBezTo>
                <a:cubicBezTo>
                  <a:pt x="435" y="693"/>
                  <a:pt x="435" y="693"/>
                  <a:pt x="435" y="693"/>
                </a:cubicBezTo>
                <a:cubicBezTo>
                  <a:pt x="435" y="693"/>
                  <a:pt x="434" y="693"/>
                  <a:pt x="434" y="692"/>
                </a:cubicBezTo>
                <a:cubicBezTo>
                  <a:pt x="433" y="692"/>
                  <a:pt x="433" y="691"/>
                  <a:pt x="432" y="690"/>
                </a:cubicBezTo>
                <a:moveTo>
                  <a:pt x="1122" y="0"/>
                </a:moveTo>
                <a:cubicBezTo>
                  <a:pt x="461" y="661"/>
                  <a:pt x="461" y="661"/>
                  <a:pt x="461" y="661"/>
                </a:cubicBezTo>
                <a:cubicBezTo>
                  <a:pt x="462" y="662"/>
                  <a:pt x="462" y="662"/>
                  <a:pt x="463" y="663"/>
                </a:cubicBezTo>
                <a:cubicBezTo>
                  <a:pt x="463" y="663"/>
                  <a:pt x="464" y="664"/>
                  <a:pt x="464" y="664"/>
                </a:cubicBezTo>
                <a:cubicBezTo>
                  <a:pt x="1125" y="3"/>
                  <a:pt x="1125" y="3"/>
                  <a:pt x="1125" y="3"/>
                </a:cubicBezTo>
                <a:cubicBezTo>
                  <a:pt x="1122" y="0"/>
                  <a:pt x="1122" y="0"/>
                  <a:pt x="112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9" name="Freeform 745"/>
          <p:cNvSpPr>
            <a:spLocks/>
          </p:cNvSpPr>
          <p:nvPr/>
        </p:nvSpPr>
        <p:spPr bwMode="auto">
          <a:xfrm>
            <a:off x="9227367" y="4124333"/>
            <a:ext cx="2930526" cy="4991109"/>
          </a:xfrm>
          <a:custGeom>
            <a:avLst/>
            <a:gdLst>
              <a:gd name="T0" fmla="*/ 654 w 707"/>
              <a:gd name="T1" fmla="*/ 0 h 1204"/>
              <a:gd name="T2" fmla="*/ 635 w 707"/>
              <a:gd name="T3" fmla="*/ 19 h 1204"/>
              <a:gd name="T4" fmla="*/ 512 w 707"/>
              <a:gd name="T5" fmla="*/ 18 h 1204"/>
              <a:gd name="T6" fmla="*/ 463 w 707"/>
              <a:gd name="T7" fmla="*/ 67 h 1204"/>
              <a:gd name="T8" fmla="*/ 463 w 707"/>
              <a:gd name="T9" fmla="*/ 197 h 1204"/>
              <a:gd name="T10" fmla="*/ 328 w 707"/>
              <a:gd name="T11" fmla="*/ 332 h 1204"/>
              <a:gd name="T12" fmla="*/ 330 w 707"/>
              <a:gd name="T13" fmla="*/ 375 h 1204"/>
              <a:gd name="T14" fmla="*/ 225 w 707"/>
              <a:gd name="T15" fmla="*/ 480 h 1204"/>
              <a:gd name="T16" fmla="*/ 24 w 707"/>
              <a:gd name="T17" fmla="*/ 480 h 1204"/>
              <a:gd name="T18" fmla="*/ 0 w 707"/>
              <a:gd name="T19" fmla="*/ 505 h 1204"/>
              <a:gd name="T20" fmla="*/ 0 w 707"/>
              <a:gd name="T21" fmla="*/ 1204 h 1204"/>
              <a:gd name="T22" fmla="*/ 4 w 707"/>
              <a:gd name="T23" fmla="*/ 1204 h 1204"/>
              <a:gd name="T24" fmla="*/ 4 w 707"/>
              <a:gd name="T25" fmla="*/ 506 h 1204"/>
              <a:gd name="T26" fmla="*/ 26 w 707"/>
              <a:gd name="T27" fmla="*/ 484 h 1204"/>
              <a:gd name="T28" fmla="*/ 227 w 707"/>
              <a:gd name="T29" fmla="*/ 484 h 1204"/>
              <a:gd name="T30" fmla="*/ 334 w 707"/>
              <a:gd name="T31" fmla="*/ 376 h 1204"/>
              <a:gd name="T32" fmla="*/ 332 w 707"/>
              <a:gd name="T33" fmla="*/ 334 h 1204"/>
              <a:gd name="T34" fmla="*/ 467 w 707"/>
              <a:gd name="T35" fmla="*/ 198 h 1204"/>
              <a:gd name="T36" fmla="*/ 467 w 707"/>
              <a:gd name="T37" fmla="*/ 69 h 1204"/>
              <a:gd name="T38" fmla="*/ 513 w 707"/>
              <a:gd name="T39" fmla="*/ 22 h 1204"/>
              <a:gd name="T40" fmla="*/ 636 w 707"/>
              <a:gd name="T41" fmla="*/ 23 h 1204"/>
              <a:gd name="T42" fmla="*/ 656 w 707"/>
              <a:gd name="T43" fmla="*/ 4 h 1204"/>
              <a:gd name="T44" fmla="*/ 707 w 707"/>
              <a:gd name="T45" fmla="*/ 4 h 1204"/>
              <a:gd name="T46" fmla="*/ 707 w 707"/>
              <a:gd name="T47" fmla="*/ 4 h 1204"/>
              <a:gd name="T48" fmla="*/ 707 w 707"/>
              <a:gd name="T49" fmla="*/ 0 h 1204"/>
              <a:gd name="T50" fmla="*/ 654 w 707"/>
              <a:gd name="T51" fmla="*/ 0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7" h="1204">
                <a:moveTo>
                  <a:pt x="654" y="0"/>
                </a:moveTo>
                <a:cubicBezTo>
                  <a:pt x="635" y="19"/>
                  <a:pt x="635" y="19"/>
                  <a:pt x="635" y="19"/>
                </a:cubicBezTo>
                <a:cubicBezTo>
                  <a:pt x="512" y="18"/>
                  <a:pt x="512" y="18"/>
                  <a:pt x="512" y="18"/>
                </a:cubicBezTo>
                <a:cubicBezTo>
                  <a:pt x="463" y="67"/>
                  <a:pt x="463" y="67"/>
                  <a:pt x="463" y="67"/>
                </a:cubicBezTo>
                <a:cubicBezTo>
                  <a:pt x="463" y="197"/>
                  <a:pt x="463" y="197"/>
                  <a:pt x="463" y="197"/>
                </a:cubicBezTo>
                <a:cubicBezTo>
                  <a:pt x="328" y="332"/>
                  <a:pt x="328" y="332"/>
                  <a:pt x="328" y="332"/>
                </a:cubicBezTo>
                <a:cubicBezTo>
                  <a:pt x="330" y="375"/>
                  <a:pt x="330" y="375"/>
                  <a:pt x="330" y="375"/>
                </a:cubicBezTo>
                <a:cubicBezTo>
                  <a:pt x="225" y="480"/>
                  <a:pt x="225" y="480"/>
                  <a:pt x="225" y="480"/>
                </a:cubicBezTo>
                <a:cubicBezTo>
                  <a:pt x="24" y="480"/>
                  <a:pt x="24" y="480"/>
                  <a:pt x="24" y="480"/>
                </a:cubicBezTo>
                <a:cubicBezTo>
                  <a:pt x="0" y="505"/>
                  <a:pt x="0" y="505"/>
                  <a:pt x="0" y="505"/>
                </a:cubicBezTo>
                <a:cubicBezTo>
                  <a:pt x="0" y="1204"/>
                  <a:pt x="0" y="1204"/>
                  <a:pt x="0" y="1204"/>
                </a:cubicBezTo>
                <a:cubicBezTo>
                  <a:pt x="4" y="1204"/>
                  <a:pt x="4" y="1204"/>
                  <a:pt x="4" y="1204"/>
                </a:cubicBezTo>
                <a:cubicBezTo>
                  <a:pt x="4" y="506"/>
                  <a:pt x="4" y="506"/>
                  <a:pt x="4" y="506"/>
                </a:cubicBezTo>
                <a:cubicBezTo>
                  <a:pt x="26" y="484"/>
                  <a:pt x="26" y="484"/>
                  <a:pt x="26" y="484"/>
                </a:cubicBezTo>
                <a:cubicBezTo>
                  <a:pt x="227" y="484"/>
                  <a:pt x="227" y="484"/>
                  <a:pt x="227" y="484"/>
                </a:cubicBezTo>
                <a:cubicBezTo>
                  <a:pt x="334" y="376"/>
                  <a:pt x="334" y="376"/>
                  <a:pt x="334" y="376"/>
                </a:cubicBezTo>
                <a:cubicBezTo>
                  <a:pt x="332" y="334"/>
                  <a:pt x="332" y="334"/>
                  <a:pt x="332" y="334"/>
                </a:cubicBezTo>
                <a:cubicBezTo>
                  <a:pt x="467" y="198"/>
                  <a:pt x="467" y="198"/>
                  <a:pt x="467" y="198"/>
                </a:cubicBezTo>
                <a:cubicBezTo>
                  <a:pt x="467" y="69"/>
                  <a:pt x="467" y="69"/>
                  <a:pt x="467" y="69"/>
                </a:cubicBezTo>
                <a:cubicBezTo>
                  <a:pt x="513" y="22"/>
                  <a:pt x="513" y="22"/>
                  <a:pt x="513" y="22"/>
                </a:cubicBezTo>
                <a:cubicBezTo>
                  <a:pt x="636" y="23"/>
                  <a:pt x="636" y="23"/>
                  <a:pt x="636" y="23"/>
                </a:cubicBezTo>
                <a:cubicBezTo>
                  <a:pt x="656" y="4"/>
                  <a:pt x="656" y="4"/>
                  <a:pt x="656" y="4"/>
                </a:cubicBezTo>
                <a:cubicBezTo>
                  <a:pt x="707" y="4"/>
                  <a:pt x="707" y="4"/>
                  <a:pt x="707" y="4"/>
                </a:cubicBezTo>
                <a:cubicBezTo>
                  <a:pt x="707" y="4"/>
                  <a:pt x="707" y="4"/>
                  <a:pt x="707" y="4"/>
                </a:cubicBezTo>
                <a:cubicBezTo>
                  <a:pt x="707" y="3"/>
                  <a:pt x="707" y="1"/>
                  <a:pt x="707" y="0"/>
                </a:cubicBezTo>
                <a:cubicBezTo>
                  <a:pt x="654" y="0"/>
                  <a:pt x="654" y="0"/>
                  <a:pt x="65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0" name="Freeform 746"/>
          <p:cNvSpPr>
            <a:spLocks/>
          </p:cNvSpPr>
          <p:nvPr/>
        </p:nvSpPr>
        <p:spPr bwMode="auto">
          <a:xfrm>
            <a:off x="9394055" y="4268796"/>
            <a:ext cx="2490788" cy="5178435"/>
          </a:xfrm>
          <a:custGeom>
            <a:avLst/>
            <a:gdLst>
              <a:gd name="T0" fmla="*/ 488 w 601"/>
              <a:gd name="T1" fmla="*/ 0 h 1249"/>
              <a:gd name="T2" fmla="*/ 439 w 601"/>
              <a:gd name="T3" fmla="*/ 49 h 1249"/>
              <a:gd name="T4" fmla="*/ 440 w 601"/>
              <a:gd name="T5" fmla="*/ 179 h 1249"/>
              <a:gd name="T6" fmla="*/ 304 w 601"/>
              <a:gd name="T7" fmla="*/ 314 h 1249"/>
              <a:gd name="T8" fmla="*/ 307 w 601"/>
              <a:gd name="T9" fmla="*/ 356 h 1249"/>
              <a:gd name="T10" fmla="*/ 202 w 601"/>
              <a:gd name="T11" fmla="*/ 461 h 1249"/>
              <a:gd name="T12" fmla="*/ 27 w 601"/>
              <a:gd name="T13" fmla="*/ 461 h 1249"/>
              <a:gd name="T14" fmla="*/ 0 w 601"/>
              <a:gd name="T15" fmla="*/ 487 h 1249"/>
              <a:gd name="T16" fmla="*/ 0 w 601"/>
              <a:gd name="T17" fmla="*/ 1249 h 1249"/>
              <a:gd name="T18" fmla="*/ 4 w 601"/>
              <a:gd name="T19" fmla="*/ 1249 h 1249"/>
              <a:gd name="T20" fmla="*/ 4 w 601"/>
              <a:gd name="T21" fmla="*/ 489 h 1249"/>
              <a:gd name="T22" fmla="*/ 29 w 601"/>
              <a:gd name="T23" fmla="*/ 465 h 1249"/>
              <a:gd name="T24" fmla="*/ 204 w 601"/>
              <a:gd name="T25" fmla="*/ 465 h 1249"/>
              <a:gd name="T26" fmla="*/ 311 w 601"/>
              <a:gd name="T27" fmla="*/ 358 h 1249"/>
              <a:gd name="T28" fmla="*/ 309 w 601"/>
              <a:gd name="T29" fmla="*/ 316 h 1249"/>
              <a:gd name="T30" fmla="*/ 444 w 601"/>
              <a:gd name="T31" fmla="*/ 180 h 1249"/>
              <a:gd name="T32" fmla="*/ 443 w 601"/>
              <a:gd name="T33" fmla="*/ 51 h 1249"/>
              <a:gd name="T34" fmla="*/ 490 w 601"/>
              <a:gd name="T35" fmla="*/ 4 h 1249"/>
              <a:gd name="T36" fmla="*/ 601 w 601"/>
              <a:gd name="T37" fmla="*/ 5 h 1249"/>
              <a:gd name="T38" fmla="*/ 601 w 601"/>
              <a:gd name="T39" fmla="*/ 1 h 1249"/>
              <a:gd name="T40" fmla="*/ 488 w 601"/>
              <a:gd name="T41" fmla="*/ 0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1" h="1249">
                <a:moveTo>
                  <a:pt x="488" y="0"/>
                </a:moveTo>
                <a:cubicBezTo>
                  <a:pt x="439" y="49"/>
                  <a:pt x="439" y="49"/>
                  <a:pt x="439" y="49"/>
                </a:cubicBezTo>
                <a:cubicBezTo>
                  <a:pt x="440" y="179"/>
                  <a:pt x="440" y="179"/>
                  <a:pt x="440" y="179"/>
                </a:cubicBezTo>
                <a:cubicBezTo>
                  <a:pt x="304" y="314"/>
                  <a:pt x="304" y="314"/>
                  <a:pt x="304" y="314"/>
                </a:cubicBezTo>
                <a:cubicBezTo>
                  <a:pt x="307" y="356"/>
                  <a:pt x="307" y="356"/>
                  <a:pt x="307" y="356"/>
                </a:cubicBezTo>
                <a:cubicBezTo>
                  <a:pt x="202" y="461"/>
                  <a:pt x="202" y="461"/>
                  <a:pt x="202" y="461"/>
                </a:cubicBezTo>
                <a:cubicBezTo>
                  <a:pt x="27" y="461"/>
                  <a:pt x="27" y="461"/>
                  <a:pt x="27" y="461"/>
                </a:cubicBezTo>
                <a:cubicBezTo>
                  <a:pt x="0" y="487"/>
                  <a:pt x="0" y="487"/>
                  <a:pt x="0" y="487"/>
                </a:cubicBezTo>
                <a:cubicBezTo>
                  <a:pt x="0" y="1249"/>
                  <a:pt x="0" y="1249"/>
                  <a:pt x="0" y="1249"/>
                </a:cubicBezTo>
                <a:cubicBezTo>
                  <a:pt x="4" y="1249"/>
                  <a:pt x="4" y="1249"/>
                  <a:pt x="4" y="1249"/>
                </a:cubicBezTo>
                <a:cubicBezTo>
                  <a:pt x="4" y="489"/>
                  <a:pt x="4" y="489"/>
                  <a:pt x="4" y="489"/>
                </a:cubicBezTo>
                <a:cubicBezTo>
                  <a:pt x="29" y="465"/>
                  <a:pt x="29" y="465"/>
                  <a:pt x="29" y="465"/>
                </a:cubicBezTo>
                <a:cubicBezTo>
                  <a:pt x="204" y="465"/>
                  <a:pt x="204" y="465"/>
                  <a:pt x="204" y="465"/>
                </a:cubicBezTo>
                <a:cubicBezTo>
                  <a:pt x="311" y="358"/>
                  <a:pt x="311" y="358"/>
                  <a:pt x="311" y="358"/>
                </a:cubicBezTo>
                <a:cubicBezTo>
                  <a:pt x="309" y="316"/>
                  <a:pt x="309" y="316"/>
                  <a:pt x="309" y="316"/>
                </a:cubicBezTo>
                <a:cubicBezTo>
                  <a:pt x="444" y="180"/>
                  <a:pt x="444" y="180"/>
                  <a:pt x="444" y="180"/>
                </a:cubicBezTo>
                <a:cubicBezTo>
                  <a:pt x="443" y="51"/>
                  <a:pt x="443" y="51"/>
                  <a:pt x="443" y="51"/>
                </a:cubicBezTo>
                <a:cubicBezTo>
                  <a:pt x="490" y="4"/>
                  <a:pt x="490" y="4"/>
                  <a:pt x="490" y="4"/>
                </a:cubicBezTo>
                <a:cubicBezTo>
                  <a:pt x="601" y="5"/>
                  <a:pt x="601" y="5"/>
                  <a:pt x="601" y="5"/>
                </a:cubicBezTo>
                <a:cubicBezTo>
                  <a:pt x="601" y="4"/>
                  <a:pt x="601" y="3"/>
                  <a:pt x="601" y="1"/>
                </a:cubicBezTo>
                <a:cubicBezTo>
                  <a:pt x="488" y="0"/>
                  <a:pt x="488" y="0"/>
                  <a:pt x="48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1" name="Freeform 747"/>
          <p:cNvSpPr>
            <a:spLocks/>
          </p:cNvSpPr>
          <p:nvPr/>
        </p:nvSpPr>
        <p:spPr bwMode="auto">
          <a:xfrm>
            <a:off x="9525817" y="4438659"/>
            <a:ext cx="2184401" cy="4610109"/>
          </a:xfrm>
          <a:custGeom>
            <a:avLst/>
            <a:gdLst>
              <a:gd name="T0" fmla="*/ 527 w 527"/>
              <a:gd name="T1" fmla="*/ 0 h 1112"/>
              <a:gd name="T2" fmla="*/ 489 w 527"/>
              <a:gd name="T3" fmla="*/ 0 h 1112"/>
              <a:gd name="T4" fmla="*/ 448 w 527"/>
              <a:gd name="T5" fmla="*/ 41 h 1112"/>
              <a:gd name="T6" fmla="*/ 447 w 527"/>
              <a:gd name="T7" fmla="*/ 133 h 1112"/>
              <a:gd name="T8" fmla="*/ 289 w 527"/>
              <a:gd name="T9" fmla="*/ 290 h 1112"/>
              <a:gd name="T10" fmla="*/ 292 w 527"/>
              <a:gd name="T11" fmla="*/ 332 h 1112"/>
              <a:gd name="T12" fmla="*/ 187 w 527"/>
              <a:gd name="T13" fmla="*/ 436 h 1112"/>
              <a:gd name="T14" fmla="*/ 39 w 527"/>
              <a:gd name="T15" fmla="*/ 436 h 1112"/>
              <a:gd name="T16" fmla="*/ 0 w 527"/>
              <a:gd name="T17" fmla="*/ 474 h 1112"/>
              <a:gd name="T18" fmla="*/ 0 w 527"/>
              <a:gd name="T19" fmla="*/ 1112 h 1112"/>
              <a:gd name="T20" fmla="*/ 4 w 527"/>
              <a:gd name="T21" fmla="*/ 1112 h 1112"/>
              <a:gd name="T22" fmla="*/ 4 w 527"/>
              <a:gd name="T23" fmla="*/ 476 h 1112"/>
              <a:gd name="T24" fmla="*/ 41 w 527"/>
              <a:gd name="T25" fmla="*/ 440 h 1112"/>
              <a:gd name="T26" fmla="*/ 189 w 527"/>
              <a:gd name="T27" fmla="*/ 440 h 1112"/>
              <a:gd name="T28" fmla="*/ 296 w 527"/>
              <a:gd name="T29" fmla="*/ 333 h 1112"/>
              <a:gd name="T30" fmla="*/ 294 w 527"/>
              <a:gd name="T31" fmla="*/ 292 h 1112"/>
              <a:gd name="T32" fmla="*/ 451 w 527"/>
              <a:gd name="T33" fmla="*/ 134 h 1112"/>
              <a:gd name="T34" fmla="*/ 452 w 527"/>
              <a:gd name="T35" fmla="*/ 42 h 1112"/>
              <a:gd name="T36" fmla="*/ 490 w 527"/>
              <a:gd name="T37" fmla="*/ 4 h 1112"/>
              <a:gd name="T38" fmla="*/ 526 w 527"/>
              <a:gd name="T39" fmla="*/ 4 h 1112"/>
              <a:gd name="T40" fmla="*/ 527 w 527"/>
              <a:gd name="T4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27" h="1112">
                <a:moveTo>
                  <a:pt x="527" y="0"/>
                </a:moveTo>
                <a:cubicBezTo>
                  <a:pt x="489" y="0"/>
                  <a:pt x="489" y="0"/>
                  <a:pt x="489" y="0"/>
                </a:cubicBezTo>
                <a:cubicBezTo>
                  <a:pt x="448" y="41"/>
                  <a:pt x="448" y="41"/>
                  <a:pt x="448" y="41"/>
                </a:cubicBezTo>
                <a:cubicBezTo>
                  <a:pt x="447" y="133"/>
                  <a:pt x="447" y="133"/>
                  <a:pt x="447" y="133"/>
                </a:cubicBezTo>
                <a:cubicBezTo>
                  <a:pt x="289" y="290"/>
                  <a:pt x="289" y="290"/>
                  <a:pt x="289" y="290"/>
                </a:cubicBezTo>
                <a:cubicBezTo>
                  <a:pt x="292" y="332"/>
                  <a:pt x="292" y="332"/>
                  <a:pt x="292" y="332"/>
                </a:cubicBezTo>
                <a:cubicBezTo>
                  <a:pt x="187" y="436"/>
                  <a:pt x="187" y="436"/>
                  <a:pt x="187" y="436"/>
                </a:cubicBezTo>
                <a:cubicBezTo>
                  <a:pt x="39" y="436"/>
                  <a:pt x="39" y="436"/>
                  <a:pt x="39" y="436"/>
                </a:cubicBezTo>
                <a:cubicBezTo>
                  <a:pt x="0" y="474"/>
                  <a:pt x="0" y="474"/>
                  <a:pt x="0" y="474"/>
                </a:cubicBezTo>
                <a:cubicBezTo>
                  <a:pt x="0" y="1112"/>
                  <a:pt x="0" y="1112"/>
                  <a:pt x="0" y="1112"/>
                </a:cubicBezTo>
                <a:cubicBezTo>
                  <a:pt x="4" y="1112"/>
                  <a:pt x="4" y="1112"/>
                  <a:pt x="4" y="1112"/>
                </a:cubicBezTo>
                <a:cubicBezTo>
                  <a:pt x="4" y="476"/>
                  <a:pt x="4" y="476"/>
                  <a:pt x="4" y="476"/>
                </a:cubicBezTo>
                <a:cubicBezTo>
                  <a:pt x="41" y="440"/>
                  <a:pt x="41" y="440"/>
                  <a:pt x="41" y="440"/>
                </a:cubicBezTo>
                <a:cubicBezTo>
                  <a:pt x="189" y="440"/>
                  <a:pt x="189" y="440"/>
                  <a:pt x="189" y="440"/>
                </a:cubicBezTo>
                <a:cubicBezTo>
                  <a:pt x="296" y="333"/>
                  <a:pt x="296" y="333"/>
                  <a:pt x="296" y="333"/>
                </a:cubicBezTo>
                <a:cubicBezTo>
                  <a:pt x="294" y="292"/>
                  <a:pt x="294" y="292"/>
                  <a:pt x="294" y="292"/>
                </a:cubicBezTo>
                <a:cubicBezTo>
                  <a:pt x="451" y="134"/>
                  <a:pt x="451" y="134"/>
                  <a:pt x="451" y="134"/>
                </a:cubicBezTo>
                <a:cubicBezTo>
                  <a:pt x="452" y="42"/>
                  <a:pt x="452" y="42"/>
                  <a:pt x="452" y="42"/>
                </a:cubicBezTo>
                <a:cubicBezTo>
                  <a:pt x="490" y="4"/>
                  <a:pt x="490" y="4"/>
                  <a:pt x="490" y="4"/>
                </a:cubicBezTo>
                <a:cubicBezTo>
                  <a:pt x="526" y="4"/>
                  <a:pt x="526" y="4"/>
                  <a:pt x="526" y="4"/>
                </a:cubicBezTo>
                <a:cubicBezTo>
                  <a:pt x="526" y="3"/>
                  <a:pt x="527" y="1"/>
                  <a:pt x="52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2" name="Freeform 748"/>
          <p:cNvSpPr>
            <a:spLocks/>
          </p:cNvSpPr>
          <p:nvPr/>
        </p:nvSpPr>
        <p:spPr bwMode="auto">
          <a:xfrm>
            <a:off x="10140180" y="4132271"/>
            <a:ext cx="2325688" cy="2459042"/>
          </a:xfrm>
          <a:custGeom>
            <a:avLst/>
            <a:gdLst>
              <a:gd name="T0" fmla="*/ 561 w 561"/>
              <a:gd name="T1" fmla="*/ 0 h 593"/>
              <a:gd name="T2" fmla="*/ 558 w 561"/>
              <a:gd name="T3" fmla="*/ 0 h 593"/>
              <a:gd name="T4" fmla="*/ 558 w 561"/>
              <a:gd name="T5" fmla="*/ 0 h 593"/>
              <a:gd name="T6" fmla="*/ 557 w 561"/>
              <a:gd name="T7" fmla="*/ 0 h 593"/>
              <a:gd name="T8" fmla="*/ 556 w 561"/>
              <a:gd name="T9" fmla="*/ 29 h 593"/>
              <a:gd name="T10" fmla="*/ 509 w 561"/>
              <a:gd name="T11" fmla="*/ 76 h 593"/>
              <a:gd name="T12" fmla="*/ 440 w 561"/>
              <a:gd name="T13" fmla="*/ 77 h 593"/>
              <a:gd name="T14" fmla="*/ 334 w 561"/>
              <a:gd name="T15" fmla="*/ 183 h 593"/>
              <a:gd name="T16" fmla="*/ 335 w 561"/>
              <a:gd name="T17" fmla="*/ 232 h 593"/>
              <a:gd name="T18" fmla="*/ 260 w 561"/>
              <a:gd name="T19" fmla="*/ 308 h 593"/>
              <a:gd name="T20" fmla="*/ 258 w 561"/>
              <a:gd name="T21" fmla="*/ 333 h 593"/>
              <a:gd name="T22" fmla="*/ 0 w 561"/>
              <a:gd name="T23" fmla="*/ 590 h 593"/>
              <a:gd name="T24" fmla="*/ 3 w 561"/>
              <a:gd name="T25" fmla="*/ 592 h 593"/>
              <a:gd name="T26" fmla="*/ 3 w 561"/>
              <a:gd name="T27" fmla="*/ 593 h 593"/>
              <a:gd name="T28" fmla="*/ 262 w 561"/>
              <a:gd name="T29" fmla="*/ 335 h 593"/>
              <a:gd name="T30" fmla="*/ 264 w 561"/>
              <a:gd name="T31" fmla="*/ 310 h 593"/>
              <a:gd name="T32" fmla="*/ 339 w 561"/>
              <a:gd name="T33" fmla="*/ 234 h 593"/>
              <a:gd name="T34" fmla="*/ 338 w 561"/>
              <a:gd name="T35" fmla="*/ 184 h 593"/>
              <a:gd name="T36" fmla="*/ 441 w 561"/>
              <a:gd name="T37" fmla="*/ 81 h 593"/>
              <a:gd name="T38" fmla="*/ 510 w 561"/>
              <a:gd name="T39" fmla="*/ 80 h 593"/>
              <a:gd name="T40" fmla="*/ 560 w 561"/>
              <a:gd name="T41" fmla="*/ 31 h 593"/>
              <a:gd name="T42" fmla="*/ 561 w 561"/>
              <a:gd name="T43" fmla="*/ 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1" h="593">
                <a:moveTo>
                  <a:pt x="561" y="0"/>
                </a:moveTo>
                <a:cubicBezTo>
                  <a:pt x="560" y="0"/>
                  <a:pt x="559" y="0"/>
                  <a:pt x="558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58" y="0"/>
                  <a:pt x="557" y="0"/>
                  <a:pt x="557" y="0"/>
                </a:cubicBezTo>
                <a:cubicBezTo>
                  <a:pt x="556" y="29"/>
                  <a:pt x="556" y="29"/>
                  <a:pt x="556" y="29"/>
                </a:cubicBezTo>
                <a:cubicBezTo>
                  <a:pt x="509" y="76"/>
                  <a:pt x="509" y="76"/>
                  <a:pt x="509" y="76"/>
                </a:cubicBezTo>
                <a:cubicBezTo>
                  <a:pt x="440" y="77"/>
                  <a:pt x="440" y="77"/>
                  <a:pt x="440" y="77"/>
                </a:cubicBezTo>
                <a:cubicBezTo>
                  <a:pt x="334" y="183"/>
                  <a:pt x="334" y="183"/>
                  <a:pt x="334" y="183"/>
                </a:cubicBezTo>
                <a:cubicBezTo>
                  <a:pt x="335" y="232"/>
                  <a:pt x="335" y="232"/>
                  <a:pt x="335" y="232"/>
                </a:cubicBezTo>
                <a:cubicBezTo>
                  <a:pt x="260" y="308"/>
                  <a:pt x="260" y="308"/>
                  <a:pt x="260" y="308"/>
                </a:cubicBezTo>
                <a:cubicBezTo>
                  <a:pt x="258" y="333"/>
                  <a:pt x="258" y="333"/>
                  <a:pt x="258" y="333"/>
                </a:cubicBezTo>
                <a:cubicBezTo>
                  <a:pt x="0" y="590"/>
                  <a:pt x="0" y="590"/>
                  <a:pt x="0" y="590"/>
                </a:cubicBezTo>
                <a:cubicBezTo>
                  <a:pt x="1" y="591"/>
                  <a:pt x="2" y="591"/>
                  <a:pt x="3" y="592"/>
                </a:cubicBezTo>
                <a:cubicBezTo>
                  <a:pt x="3" y="592"/>
                  <a:pt x="3" y="593"/>
                  <a:pt x="3" y="593"/>
                </a:cubicBezTo>
                <a:cubicBezTo>
                  <a:pt x="262" y="335"/>
                  <a:pt x="262" y="335"/>
                  <a:pt x="262" y="335"/>
                </a:cubicBezTo>
                <a:cubicBezTo>
                  <a:pt x="264" y="310"/>
                  <a:pt x="264" y="310"/>
                  <a:pt x="264" y="310"/>
                </a:cubicBezTo>
                <a:cubicBezTo>
                  <a:pt x="339" y="234"/>
                  <a:pt x="339" y="234"/>
                  <a:pt x="339" y="234"/>
                </a:cubicBezTo>
                <a:cubicBezTo>
                  <a:pt x="338" y="184"/>
                  <a:pt x="338" y="184"/>
                  <a:pt x="338" y="184"/>
                </a:cubicBezTo>
                <a:cubicBezTo>
                  <a:pt x="441" y="81"/>
                  <a:pt x="441" y="81"/>
                  <a:pt x="441" y="81"/>
                </a:cubicBezTo>
                <a:cubicBezTo>
                  <a:pt x="510" y="80"/>
                  <a:pt x="510" y="80"/>
                  <a:pt x="510" y="80"/>
                </a:cubicBezTo>
                <a:cubicBezTo>
                  <a:pt x="560" y="31"/>
                  <a:pt x="560" y="31"/>
                  <a:pt x="560" y="31"/>
                </a:cubicBezTo>
                <a:cubicBezTo>
                  <a:pt x="561" y="0"/>
                  <a:pt x="561" y="0"/>
                  <a:pt x="56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3" name="Freeform 749"/>
          <p:cNvSpPr>
            <a:spLocks noEditPoints="1"/>
          </p:cNvSpPr>
          <p:nvPr/>
        </p:nvSpPr>
        <p:spPr bwMode="auto">
          <a:xfrm>
            <a:off x="10819630" y="4754572"/>
            <a:ext cx="1039813" cy="1438278"/>
          </a:xfrm>
          <a:custGeom>
            <a:avLst/>
            <a:gdLst>
              <a:gd name="T0" fmla="*/ 211 w 251"/>
              <a:gd name="T1" fmla="*/ 58 h 347"/>
              <a:gd name="T2" fmla="*/ 210 w 251"/>
              <a:gd name="T3" fmla="*/ 89 h 347"/>
              <a:gd name="T4" fmla="*/ 131 w 251"/>
              <a:gd name="T5" fmla="*/ 168 h 347"/>
              <a:gd name="T6" fmla="*/ 132 w 251"/>
              <a:gd name="T7" fmla="*/ 212 h 347"/>
              <a:gd name="T8" fmla="*/ 0 w 251"/>
              <a:gd name="T9" fmla="*/ 344 h 347"/>
              <a:gd name="T10" fmla="*/ 3 w 251"/>
              <a:gd name="T11" fmla="*/ 346 h 347"/>
              <a:gd name="T12" fmla="*/ 3 w 251"/>
              <a:gd name="T13" fmla="*/ 347 h 347"/>
              <a:gd name="T14" fmla="*/ 136 w 251"/>
              <a:gd name="T15" fmla="*/ 214 h 347"/>
              <a:gd name="T16" fmla="*/ 135 w 251"/>
              <a:gd name="T17" fmla="*/ 170 h 347"/>
              <a:gd name="T18" fmla="*/ 214 w 251"/>
              <a:gd name="T19" fmla="*/ 91 h 347"/>
              <a:gd name="T20" fmla="*/ 215 w 251"/>
              <a:gd name="T21" fmla="*/ 59 h 347"/>
              <a:gd name="T22" fmla="*/ 211 w 251"/>
              <a:gd name="T23" fmla="*/ 58 h 347"/>
              <a:gd name="T24" fmla="*/ 248 w 251"/>
              <a:gd name="T25" fmla="*/ 0 h 347"/>
              <a:gd name="T26" fmla="*/ 228 w 251"/>
              <a:gd name="T27" fmla="*/ 20 h 347"/>
              <a:gd name="T28" fmla="*/ 232 w 251"/>
              <a:gd name="T29" fmla="*/ 22 h 347"/>
              <a:gd name="T30" fmla="*/ 251 w 251"/>
              <a:gd name="T31" fmla="*/ 3 h 347"/>
              <a:gd name="T32" fmla="*/ 250 w 251"/>
              <a:gd name="T33" fmla="*/ 2 h 347"/>
              <a:gd name="T34" fmla="*/ 248 w 251"/>
              <a:gd name="T3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1" h="347">
                <a:moveTo>
                  <a:pt x="211" y="58"/>
                </a:moveTo>
                <a:cubicBezTo>
                  <a:pt x="210" y="89"/>
                  <a:pt x="210" y="89"/>
                  <a:pt x="210" y="89"/>
                </a:cubicBezTo>
                <a:cubicBezTo>
                  <a:pt x="131" y="168"/>
                  <a:pt x="131" y="168"/>
                  <a:pt x="131" y="168"/>
                </a:cubicBezTo>
                <a:cubicBezTo>
                  <a:pt x="132" y="212"/>
                  <a:pt x="132" y="212"/>
                  <a:pt x="132" y="212"/>
                </a:cubicBezTo>
                <a:cubicBezTo>
                  <a:pt x="0" y="344"/>
                  <a:pt x="0" y="344"/>
                  <a:pt x="0" y="344"/>
                </a:cubicBezTo>
                <a:cubicBezTo>
                  <a:pt x="1" y="345"/>
                  <a:pt x="2" y="345"/>
                  <a:pt x="3" y="346"/>
                </a:cubicBezTo>
                <a:cubicBezTo>
                  <a:pt x="3" y="346"/>
                  <a:pt x="3" y="347"/>
                  <a:pt x="3" y="347"/>
                </a:cubicBezTo>
                <a:cubicBezTo>
                  <a:pt x="136" y="214"/>
                  <a:pt x="136" y="214"/>
                  <a:pt x="136" y="214"/>
                </a:cubicBezTo>
                <a:cubicBezTo>
                  <a:pt x="135" y="170"/>
                  <a:pt x="135" y="170"/>
                  <a:pt x="135" y="170"/>
                </a:cubicBezTo>
                <a:cubicBezTo>
                  <a:pt x="214" y="91"/>
                  <a:pt x="214" y="91"/>
                  <a:pt x="214" y="91"/>
                </a:cubicBezTo>
                <a:cubicBezTo>
                  <a:pt x="215" y="59"/>
                  <a:pt x="215" y="59"/>
                  <a:pt x="215" y="59"/>
                </a:cubicBezTo>
                <a:cubicBezTo>
                  <a:pt x="214" y="59"/>
                  <a:pt x="212" y="58"/>
                  <a:pt x="211" y="58"/>
                </a:cubicBezTo>
                <a:moveTo>
                  <a:pt x="248" y="0"/>
                </a:moveTo>
                <a:cubicBezTo>
                  <a:pt x="228" y="20"/>
                  <a:pt x="228" y="20"/>
                  <a:pt x="228" y="20"/>
                </a:cubicBezTo>
                <a:cubicBezTo>
                  <a:pt x="229" y="21"/>
                  <a:pt x="230" y="21"/>
                  <a:pt x="232" y="22"/>
                </a:cubicBezTo>
                <a:cubicBezTo>
                  <a:pt x="251" y="3"/>
                  <a:pt x="251" y="3"/>
                  <a:pt x="251" y="3"/>
                </a:cubicBezTo>
                <a:cubicBezTo>
                  <a:pt x="250" y="3"/>
                  <a:pt x="250" y="3"/>
                  <a:pt x="250" y="2"/>
                </a:cubicBezTo>
                <a:cubicBezTo>
                  <a:pt x="249" y="2"/>
                  <a:pt x="248" y="1"/>
                  <a:pt x="24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4" name="Freeform 750"/>
          <p:cNvSpPr>
            <a:spLocks/>
          </p:cNvSpPr>
          <p:nvPr/>
        </p:nvSpPr>
        <p:spPr bwMode="auto">
          <a:xfrm>
            <a:off x="11349855" y="177801"/>
            <a:ext cx="3333751" cy="2984506"/>
          </a:xfrm>
          <a:custGeom>
            <a:avLst/>
            <a:gdLst>
              <a:gd name="T0" fmla="*/ 804 w 804"/>
              <a:gd name="T1" fmla="*/ 0 h 720"/>
              <a:gd name="T2" fmla="*/ 791 w 804"/>
              <a:gd name="T3" fmla="*/ 0 h 720"/>
              <a:gd name="T4" fmla="*/ 761 w 804"/>
              <a:gd name="T5" fmla="*/ 31 h 720"/>
              <a:gd name="T6" fmla="*/ 678 w 804"/>
              <a:gd name="T7" fmla="*/ 31 h 720"/>
              <a:gd name="T8" fmla="*/ 612 w 804"/>
              <a:gd name="T9" fmla="*/ 97 h 720"/>
              <a:gd name="T10" fmla="*/ 613 w 804"/>
              <a:gd name="T11" fmla="*/ 125 h 720"/>
              <a:gd name="T12" fmla="*/ 435 w 804"/>
              <a:gd name="T13" fmla="*/ 303 h 720"/>
              <a:gd name="T14" fmla="*/ 436 w 804"/>
              <a:gd name="T15" fmla="*/ 352 h 720"/>
              <a:gd name="T16" fmla="*/ 299 w 804"/>
              <a:gd name="T17" fmla="*/ 489 h 720"/>
              <a:gd name="T18" fmla="*/ 299 w 804"/>
              <a:gd name="T19" fmla="*/ 529 h 720"/>
              <a:gd name="T20" fmla="*/ 151 w 804"/>
              <a:gd name="T21" fmla="*/ 677 h 720"/>
              <a:gd name="T22" fmla="*/ 97 w 804"/>
              <a:gd name="T23" fmla="*/ 680 h 720"/>
              <a:gd name="T24" fmla="*/ 60 w 804"/>
              <a:gd name="T25" fmla="*/ 716 h 720"/>
              <a:gd name="T26" fmla="*/ 1 w 804"/>
              <a:gd name="T27" fmla="*/ 715 h 720"/>
              <a:gd name="T28" fmla="*/ 0 w 804"/>
              <a:gd name="T29" fmla="*/ 719 h 720"/>
              <a:gd name="T30" fmla="*/ 62 w 804"/>
              <a:gd name="T31" fmla="*/ 720 h 720"/>
              <a:gd name="T32" fmla="*/ 99 w 804"/>
              <a:gd name="T33" fmla="*/ 684 h 720"/>
              <a:gd name="T34" fmla="*/ 152 w 804"/>
              <a:gd name="T35" fmla="*/ 681 h 720"/>
              <a:gd name="T36" fmla="*/ 303 w 804"/>
              <a:gd name="T37" fmla="*/ 530 h 720"/>
              <a:gd name="T38" fmla="*/ 303 w 804"/>
              <a:gd name="T39" fmla="*/ 491 h 720"/>
              <a:gd name="T40" fmla="*/ 440 w 804"/>
              <a:gd name="T41" fmla="*/ 354 h 720"/>
              <a:gd name="T42" fmla="*/ 439 w 804"/>
              <a:gd name="T43" fmla="*/ 304 h 720"/>
              <a:gd name="T44" fmla="*/ 617 w 804"/>
              <a:gd name="T45" fmla="*/ 126 h 720"/>
              <a:gd name="T46" fmla="*/ 616 w 804"/>
              <a:gd name="T47" fmla="*/ 99 h 720"/>
              <a:gd name="T48" fmla="*/ 680 w 804"/>
              <a:gd name="T49" fmla="*/ 35 h 720"/>
              <a:gd name="T50" fmla="*/ 763 w 804"/>
              <a:gd name="T51" fmla="*/ 35 h 720"/>
              <a:gd name="T52" fmla="*/ 793 w 804"/>
              <a:gd name="T53" fmla="*/ 4 h 720"/>
              <a:gd name="T54" fmla="*/ 803 w 804"/>
              <a:gd name="T55" fmla="*/ 4 h 720"/>
              <a:gd name="T56" fmla="*/ 804 w 804"/>
              <a:gd name="T5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04" h="720">
                <a:moveTo>
                  <a:pt x="804" y="0"/>
                </a:moveTo>
                <a:cubicBezTo>
                  <a:pt x="791" y="0"/>
                  <a:pt x="791" y="0"/>
                  <a:pt x="791" y="0"/>
                </a:cubicBezTo>
                <a:cubicBezTo>
                  <a:pt x="761" y="31"/>
                  <a:pt x="761" y="31"/>
                  <a:pt x="761" y="31"/>
                </a:cubicBezTo>
                <a:cubicBezTo>
                  <a:pt x="678" y="31"/>
                  <a:pt x="678" y="31"/>
                  <a:pt x="678" y="31"/>
                </a:cubicBezTo>
                <a:cubicBezTo>
                  <a:pt x="612" y="97"/>
                  <a:pt x="612" y="97"/>
                  <a:pt x="612" y="97"/>
                </a:cubicBezTo>
                <a:cubicBezTo>
                  <a:pt x="613" y="125"/>
                  <a:pt x="613" y="125"/>
                  <a:pt x="613" y="125"/>
                </a:cubicBezTo>
                <a:cubicBezTo>
                  <a:pt x="435" y="303"/>
                  <a:pt x="435" y="303"/>
                  <a:pt x="435" y="303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299" y="489"/>
                  <a:pt x="299" y="489"/>
                  <a:pt x="299" y="489"/>
                </a:cubicBezTo>
                <a:cubicBezTo>
                  <a:pt x="299" y="529"/>
                  <a:pt x="299" y="529"/>
                  <a:pt x="299" y="529"/>
                </a:cubicBezTo>
                <a:cubicBezTo>
                  <a:pt x="151" y="677"/>
                  <a:pt x="151" y="677"/>
                  <a:pt x="151" y="677"/>
                </a:cubicBezTo>
                <a:cubicBezTo>
                  <a:pt x="97" y="680"/>
                  <a:pt x="97" y="680"/>
                  <a:pt x="97" y="680"/>
                </a:cubicBezTo>
                <a:cubicBezTo>
                  <a:pt x="60" y="716"/>
                  <a:pt x="60" y="716"/>
                  <a:pt x="60" y="716"/>
                </a:cubicBezTo>
                <a:cubicBezTo>
                  <a:pt x="1" y="715"/>
                  <a:pt x="1" y="715"/>
                  <a:pt x="1" y="715"/>
                </a:cubicBezTo>
                <a:cubicBezTo>
                  <a:pt x="1" y="717"/>
                  <a:pt x="1" y="718"/>
                  <a:pt x="0" y="719"/>
                </a:cubicBezTo>
                <a:cubicBezTo>
                  <a:pt x="62" y="720"/>
                  <a:pt x="62" y="720"/>
                  <a:pt x="62" y="720"/>
                </a:cubicBezTo>
                <a:cubicBezTo>
                  <a:pt x="99" y="684"/>
                  <a:pt x="99" y="684"/>
                  <a:pt x="99" y="684"/>
                </a:cubicBezTo>
                <a:cubicBezTo>
                  <a:pt x="152" y="681"/>
                  <a:pt x="152" y="681"/>
                  <a:pt x="152" y="681"/>
                </a:cubicBezTo>
                <a:cubicBezTo>
                  <a:pt x="303" y="530"/>
                  <a:pt x="303" y="530"/>
                  <a:pt x="303" y="530"/>
                </a:cubicBezTo>
                <a:cubicBezTo>
                  <a:pt x="303" y="491"/>
                  <a:pt x="303" y="491"/>
                  <a:pt x="303" y="491"/>
                </a:cubicBezTo>
                <a:cubicBezTo>
                  <a:pt x="440" y="354"/>
                  <a:pt x="440" y="354"/>
                  <a:pt x="440" y="354"/>
                </a:cubicBezTo>
                <a:cubicBezTo>
                  <a:pt x="439" y="304"/>
                  <a:pt x="439" y="304"/>
                  <a:pt x="439" y="304"/>
                </a:cubicBezTo>
                <a:cubicBezTo>
                  <a:pt x="617" y="126"/>
                  <a:pt x="617" y="126"/>
                  <a:pt x="617" y="126"/>
                </a:cubicBezTo>
                <a:cubicBezTo>
                  <a:pt x="616" y="99"/>
                  <a:pt x="616" y="99"/>
                  <a:pt x="616" y="99"/>
                </a:cubicBezTo>
                <a:cubicBezTo>
                  <a:pt x="680" y="35"/>
                  <a:pt x="680" y="35"/>
                  <a:pt x="680" y="35"/>
                </a:cubicBezTo>
                <a:cubicBezTo>
                  <a:pt x="763" y="35"/>
                  <a:pt x="763" y="35"/>
                  <a:pt x="763" y="35"/>
                </a:cubicBezTo>
                <a:cubicBezTo>
                  <a:pt x="793" y="4"/>
                  <a:pt x="793" y="4"/>
                  <a:pt x="793" y="4"/>
                </a:cubicBezTo>
                <a:cubicBezTo>
                  <a:pt x="803" y="4"/>
                  <a:pt x="803" y="4"/>
                  <a:pt x="803" y="4"/>
                </a:cubicBezTo>
                <a:cubicBezTo>
                  <a:pt x="803" y="3"/>
                  <a:pt x="803" y="1"/>
                  <a:pt x="80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5" name="Freeform 751"/>
          <p:cNvSpPr>
            <a:spLocks/>
          </p:cNvSpPr>
          <p:nvPr/>
        </p:nvSpPr>
        <p:spPr bwMode="auto">
          <a:xfrm>
            <a:off x="11354618" y="-100012"/>
            <a:ext cx="3457576" cy="3221044"/>
          </a:xfrm>
          <a:custGeom>
            <a:avLst/>
            <a:gdLst>
              <a:gd name="T0" fmla="*/ 832 w 834"/>
              <a:gd name="T1" fmla="*/ 0 h 777"/>
              <a:gd name="T2" fmla="*/ 746 w 834"/>
              <a:gd name="T3" fmla="*/ 86 h 777"/>
              <a:gd name="T4" fmla="*/ 663 w 834"/>
              <a:gd name="T5" fmla="*/ 84 h 777"/>
              <a:gd name="T6" fmla="*/ 597 w 834"/>
              <a:gd name="T7" fmla="*/ 150 h 777"/>
              <a:gd name="T8" fmla="*/ 598 w 834"/>
              <a:gd name="T9" fmla="*/ 178 h 777"/>
              <a:gd name="T10" fmla="*/ 420 w 834"/>
              <a:gd name="T11" fmla="*/ 356 h 777"/>
              <a:gd name="T12" fmla="*/ 421 w 834"/>
              <a:gd name="T13" fmla="*/ 405 h 777"/>
              <a:gd name="T14" fmla="*/ 284 w 834"/>
              <a:gd name="T15" fmla="*/ 542 h 777"/>
              <a:gd name="T16" fmla="*/ 287 w 834"/>
              <a:gd name="T17" fmla="*/ 585 h 777"/>
              <a:gd name="T18" fmla="*/ 138 w 834"/>
              <a:gd name="T19" fmla="*/ 733 h 777"/>
              <a:gd name="T20" fmla="*/ 85 w 834"/>
              <a:gd name="T21" fmla="*/ 736 h 777"/>
              <a:gd name="T22" fmla="*/ 48 w 834"/>
              <a:gd name="T23" fmla="*/ 773 h 777"/>
              <a:gd name="T24" fmla="*/ 0 w 834"/>
              <a:gd name="T25" fmla="*/ 772 h 777"/>
              <a:gd name="T26" fmla="*/ 1 w 834"/>
              <a:gd name="T27" fmla="*/ 776 h 777"/>
              <a:gd name="T28" fmla="*/ 49 w 834"/>
              <a:gd name="T29" fmla="*/ 777 h 777"/>
              <a:gd name="T30" fmla="*/ 86 w 834"/>
              <a:gd name="T31" fmla="*/ 740 h 777"/>
              <a:gd name="T32" fmla="*/ 140 w 834"/>
              <a:gd name="T33" fmla="*/ 737 h 777"/>
              <a:gd name="T34" fmla="*/ 291 w 834"/>
              <a:gd name="T35" fmla="*/ 586 h 777"/>
              <a:gd name="T36" fmla="*/ 288 w 834"/>
              <a:gd name="T37" fmla="*/ 544 h 777"/>
              <a:gd name="T38" fmla="*/ 425 w 834"/>
              <a:gd name="T39" fmla="*/ 407 h 777"/>
              <a:gd name="T40" fmla="*/ 424 w 834"/>
              <a:gd name="T41" fmla="*/ 357 h 777"/>
              <a:gd name="T42" fmla="*/ 602 w 834"/>
              <a:gd name="T43" fmla="*/ 179 h 777"/>
              <a:gd name="T44" fmla="*/ 601 w 834"/>
              <a:gd name="T45" fmla="*/ 152 h 777"/>
              <a:gd name="T46" fmla="*/ 665 w 834"/>
              <a:gd name="T47" fmla="*/ 88 h 777"/>
              <a:gd name="T48" fmla="*/ 748 w 834"/>
              <a:gd name="T49" fmla="*/ 90 h 777"/>
              <a:gd name="T50" fmla="*/ 834 w 834"/>
              <a:gd name="T51" fmla="*/ 3 h 777"/>
              <a:gd name="T52" fmla="*/ 833 w 834"/>
              <a:gd name="T53" fmla="*/ 2 h 777"/>
              <a:gd name="T54" fmla="*/ 832 w 834"/>
              <a:gd name="T55" fmla="*/ 0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34" h="777">
                <a:moveTo>
                  <a:pt x="832" y="0"/>
                </a:moveTo>
                <a:cubicBezTo>
                  <a:pt x="746" y="86"/>
                  <a:pt x="746" y="86"/>
                  <a:pt x="746" y="86"/>
                </a:cubicBezTo>
                <a:cubicBezTo>
                  <a:pt x="663" y="84"/>
                  <a:pt x="663" y="84"/>
                  <a:pt x="663" y="84"/>
                </a:cubicBezTo>
                <a:cubicBezTo>
                  <a:pt x="597" y="150"/>
                  <a:pt x="597" y="150"/>
                  <a:pt x="597" y="150"/>
                </a:cubicBezTo>
                <a:cubicBezTo>
                  <a:pt x="598" y="178"/>
                  <a:pt x="598" y="178"/>
                  <a:pt x="598" y="178"/>
                </a:cubicBezTo>
                <a:cubicBezTo>
                  <a:pt x="420" y="356"/>
                  <a:pt x="420" y="356"/>
                  <a:pt x="420" y="356"/>
                </a:cubicBezTo>
                <a:cubicBezTo>
                  <a:pt x="421" y="405"/>
                  <a:pt x="421" y="405"/>
                  <a:pt x="421" y="405"/>
                </a:cubicBezTo>
                <a:cubicBezTo>
                  <a:pt x="284" y="542"/>
                  <a:pt x="284" y="542"/>
                  <a:pt x="284" y="542"/>
                </a:cubicBezTo>
                <a:cubicBezTo>
                  <a:pt x="287" y="585"/>
                  <a:pt x="287" y="585"/>
                  <a:pt x="287" y="585"/>
                </a:cubicBezTo>
                <a:cubicBezTo>
                  <a:pt x="138" y="733"/>
                  <a:pt x="138" y="733"/>
                  <a:pt x="138" y="733"/>
                </a:cubicBezTo>
                <a:cubicBezTo>
                  <a:pt x="85" y="736"/>
                  <a:pt x="85" y="736"/>
                  <a:pt x="85" y="736"/>
                </a:cubicBezTo>
                <a:cubicBezTo>
                  <a:pt x="48" y="773"/>
                  <a:pt x="48" y="773"/>
                  <a:pt x="48" y="773"/>
                </a:cubicBezTo>
                <a:cubicBezTo>
                  <a:pt x="0" y="772"/>
                  <a:pt x="0" y="772"/>
                  <a:pt x="0" y="772"/>
                </a:cubicBezTo>
                <a:cubicBezTo>
                  <a:pt x="0" y="773"/>
                  <a:pt x="1" y="775"/>
                  <a:pt x="1" y="776"/>
                </a:cubicBezTo>
                <a:cubicBezTo>
                  <a:pt x="49" y="777"/>
                  <a:pt x="49" y="777"/>
                  <a:pt x="49" y="777"/>
                </a:cubicBezTo>
                <a:cubicBezTo>
                  <a:pt x="86" y="740"/>
                  <a:pt x="86" y="740"/>
                  <a:pt x="86" y="740"/>
                </a:cubicBezTo>
                <a:cubicBezTo>
                  <a:pt x="140" y="737"/>
                  <a:pt x="140" y="737"/>
                  <a:pt x="140" y="737"/>
                </a:cubicBezTo>
                <a:cubicBezTo>
                  <a:pt x="291" y="586"/>
                  <a:pt x="291" y="586"/>
                  <a:pt x="291" y="586"/>
                </a:cubicBezTo>
                <a:cubicBezTo>
                  <a:pt x="288" y="544"/>
                  <a:pt x="288" y="544"/>
                  <a:pt x="288" y="544"/>
                </a:cubicBezTo>
                <a:cubicBezTo>
                  <a:pt x="425" y="407"/>
                  <a:pt x="425" y="407"/>
                  <a:pt x="425" y="407"/>
                </a:cubicBezTo>
                <a:cubicBezTo>
                  <a:pt x="424" y="357"/>
                  <a:pt x="424" y="357"/>
                  <a:pt x="424" y="357"/>
                </a:cubicBezTo>
                <a:cubicBezTo>
                  <a:pt x="602" y="179"/>
                  <a:pt x="602" y="179"/>
                  <a:pt x="602" y="179"/>
                </a:cubicBezTo>
                <a:cubicBezTo>
                  <a:pt x="601" y="152"/>
                  <a:pt x="601" y="152"/>
                  <a:pt x="601" y="152"/>
                </a:cubicBezTo>
                <a:cubicBezTo>
                  <a:pt x="665" y="88"/>
                  <a:pt x="665" y="88"/>
                  <a:pt x="665" y="88"/>
                </a:cubicBezTo>
                <a:cubicBezTo>
                  <a:pt x="748" y="90"/>
                  <a:pt x="748" y="90"/>
                  <a:pt x="748" y="90"/>
                </a:cubicBezTo>
                <a:cubicBezTo>
                  <a:pt x="834" y="3"/>
                  <a:pt x="834" y="3"/>
                  <a:pt x="834" y="3"/>
                </a:cubicBezTo>
                <a:cubicBezTo>
                  <a:pt x="834" y="3"/>
                  <a:pt x="834" y="3"/>
                  <a:pt x="833" y="2"/>
                </a:cubicBezTo>
                <a:cubicBezTo>
                  <a:pt x="833" y="2"/>
                  <a:pt x="832" y="1"/>
                  <a:pt x="8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6" name="Freeform 752"/>
          <p:cNvSpPr>
            <a:spLocks noEditPoints="1"/>
          </p:cNvSpPr>
          <p:nvPr/>
        </p:nvSpPr>
        <p:spPr bwMode="auto">
          <a:xfrm>
            <a:off x="11532418" y="-3960820"/>
            <a:ext cx="6296027" cy="6862775"/>
          </a:xfrm>
          <a:custGeom>
            <a:avLst/>
            <a:gdLst>
              <a:gd name="T0" fmla="*/ 132 w 1519"/>
              <a:gd name="T1" fmla="*/ 1582 h 1655"/>
              <a:gd name="T2" fmla="*/ 95 w 1519"/>
              <a:gd name="T3" fmla="*/ 1620 h 1655"/>
              <a:gd name="T4" fmla="*/ 34 w 1519"/>
              <a:gd name="T5" fmla="*/ 1618 h 1655"/>
              <a:gd name="T6" fmla="*/ 0 w 1519"/>
              <a:gd name="T7" fmla="*/ 1652 h 1655"/>
              <a:gd name="T8" fmla="*/ 2 w 1519"/>
              <a:gd name="T9" fmla="*/ 1654 h 1655"/>
              <a:gd name="T10" fmla="*/ 3 w 1519"/>
              <a:gd name="T11" fmla="*/ 1655 h 1655"/>
              <a:gd name="T12" fmla="*/ 36 w 1519"/>
              <a:gd name="T13" fmla="*/ 1622 h 1655"/>
              <a:gd name="T14" fmla="*/ 96 w 1519"/>
              <a:gd name="T15" fmla="*/ 1624 h 1655"/>
              <a:gd name="T16" fmla="*/ 136 w 1519"/>
              <a:gd name="T17" fmla="*/ 1584 h 1655"/>
              <a:gd name="T18" fmla="*/ 132 w 1519"/>
              <a:gd name="T19" fmla="*/ 1582 h 1655"/>
              <a:gd name="T20" fmla="*/ 523 w 1519"/>
              <a:gd name="T21" fmla="*/ 994 h 1655"/>
              <a:gd name="T22" fmla="*/ 482 w 1519"/>
              <a:gd name="T23" fmla="*/ 1035 h 1655"/>
              <a:gd name="T24" fmla="*/ 482 w 1519"/>
              <a:gd name="T25" fmla="*/ 1074 h 1655"/>
              <a:gd name="T26" fmla="*/ 388 w 1519"/>
              <a:gd name="T27" fmla="*/ 1168 h 1655"/>
              <a:gd name="T28" fmla="*/ 390 w 1519"/>
              <a:gd name="T29" fmla="*/ 1228 h 1655"/>
              <a:gd name="T30" fmla="*/ 332 w 1519"/>
              <a:gd name="T31" fmla="*/ 1286 h 1655"/>
              <a:gd name="T32" fmla="*/ 332 w 1519"/>
              <a:gd name="T33" fmla="*/ 1332 h 1655"/>
              <a:gd name="T34" fmla="*/ 194 w 1519"/>
              <a:gd name="T35" fmla="*/ 1469 h 1655"/>
              <a:gd name="T36" fmla="*/ 195 w 1519"/>
              <a:gd name="T37" fmla="*/ 1519 h 1655"/>
              <a:gd name="T38" fmla="*/ 161 w 1519"/>
              <a:gd name="T39" fmla="*/ 1553 h 1655"/>
              <a:gd name="T40" fmla="*/ 164 w 1519"/>
              <a:gd name="T41" fmla="*/ 1556 h 1655"/>
              <a:gd name="T42" fmla="*/ 199 w 1519"/>
              <a:gd name="T43" fmla="*/ 1521 h 1655"/>
              <a:gd name="T44" fmla="*/ 198 w 1519"/>
              <a:gd name="T45" fmla="*/ 1471 h 1655"/>
              <a:gd name="T46" fmla="*/ 336 w 1519"/>
              <a:gd name="T47" fmla="*/ 1333 h 1655"/>
              <a:gd name="T48" fmla="*/ 336 w 1519"/>
              <a:gd name="T49" fmla="*/ 1287 h 1655"/>
              <a:gd name="T50" fmla="*/ 394 w 1519"/>
              <a:gd name="T51" fmla="*/ 1230 h 1655"/>
              <a:gd name="T52" fmla="*/ 392 w 1519"/>
              <a:gd name="T53" fmla="*/ 1169 h 1655"/>
              <a:gd name="T54" fmla="*/ 485 w 1519"/>
              <a:gd name="T55" fmla="*/ 1076 h 1655"/>
              <a:gd name="T56" fmla="*/ 486 w 1519"/>
              <a:gd name="T57" fmla="*/ 1036 h 1655"/>
              <a:gd name="T58" fmla="*/ 525 w 1519"/>
              <a:gd name="T59" fmla="*/ 997 h 1655"/>
              <a:gd name="T60" fmla="*/ 524 w 1519"/>
              <a:gd name="T61" fmla="*/ 996 h 1655"/>
              <a:gd name="T62" fmla="*/ 523 w 1519"/>
              <a:gd name="T63" fmla="*/ 994 h 1655"/>
              <a:gd name="T64" fmla="*/ 790 w 1519"/>
              <a:gd name="T65" fmla="*/ 726 h 1655"/>
              <a:gd name="T66" fmla="*/ 552 w 1519"/>
              <a:gd name="T67" fmla="*/ 965 h 1655"/>
              <a:gd name="T68" fmla="*/ 554 w 1519"/>
              <a:gd name="T69" fmla="*/ 966 h 1655"/>
              <a:gd name="T70" fmla="*/ 555 w 1519"/>
              <a:gd name="T71" fmla="*/ 967 h 1655"/>
              <a:gd name="T72" fmla="*/ 793 w 1519"/>
              <a:gd name="T73" fmla="*/ 729 h 1655"/>
              <a:gd name="T74" fmla="*/ 790 w 1519"/>
              <a:gd name="T75" fmla="*/ 726 h 1655"/>
              <a:gd name="T76" fmla="*/ 1517 w 1519"/>
              <a:gd name="T77" fmla="*/ 0 h 1655"/>
              <a:gd name="T78" fmla="*/ 819 w 1519"/>
              <a:gd name="T79" fmla="*/ 698 h 1655"/>
              <a:gd name="T80" fmla="*/ 822 w 1519"/>
              <a:gd name="T81" fmla="*/ 700 h 1655"/>
              <a:gd name="T82" fmla="*/ 1519 w 1519"/>
              <a:gd name="T83" fmla="*/ 3 h 1655"/>
              <a:gd name="T84" fmla="*/ 1517 w 1519"/>
              <a:gd name="T85" fmla="*/ 0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19" h="1655">
                <a:moveTo>
                  <a:pt x="132" y="1582"/>
                </a:moveTo>
                <a:cubicBezTo>
                  <a:pt x="95" y="1620"/>
                  <a:pt x="95" y="1620"/>
                  <a:pt x="95" y="1620"/>
                </a:cubicBezTo>
                <a:cubicBezTo>
                  <a:pt x="34" y="1618"/>
                  <a:pt x="34" y="1618"/>
                  <a:pt x="34" y="1618"/>
                </a:cubicBezTo>
                <a:cubicBezTo>
                  <a:pt x="0" y="1652"/>
                  <a:pt x="0" y="1652"/>
                  <a:pt x="0" y="1652"/>
                </a:cubicBezTo>
                <a:cubicBezTo>
                  <a:pt x="1" y="1653"/>
                  <a:pt x="1" y="1653"/>
                  <a:pt x="2" y="1654"/>
                </a:cubicBezTo>
                <a:cubicBezTo>
                  <a:pt x="2" y="1654"/>
                  <a:pt x="3" y="1654"/>
                  <a:pt x="3" y="1655"/>
                </a:cubicBezTo>
                <a:cubicBezTo>
                  <a:pt x="36" y="1622"/>
                  <a:pt x="36" y="1622"/>
                  <a:pt x="36" y="1622"/>
                </a:cubicBezTo>
                <a:cubicBezTo>
                  <a:pt x="96" y="1624"/>
                  <a:pt x="96" y="1624"/>
                  <a:pt x="96" y="1624"/>
                </a:cubicBezTo>
                <a:cubicBezTo>
                  <a:pt x="136" y="1584"/>
                  <a:pt x="136" y="1584"/>
                  <a:pt x="136" y="1584"/>
                </a:cubicBezTo>
                <a:cubicBezTo>
                  <a:pt x="134" y="1584"/>
                  <a:pt x="133" y="1583"/>
                  <a:pt x="132" y="1582"/>
                </a:cubicBezTo>
                <a:moveTo>
                  <a:pt x="523" y="994"/>
                </a:moveTo>
                <a:cubicBezTo>
                  <a:pt x="482" y="1035"/>
                  <a:pt x="482" y="1035"/>
                  <a:pt x="482" y="1035"/>
                </a:cubicBezTo>
                <a:cubicBezTo>
                  <a:pt x="482" y="1074"/>
                  <a:pt x="482" y="1074"/>
                  <a:pt x="482" y="1074"/>
                </a:cubicBezTo>
                <a:cubicBezTo>
                  <a:pt x="388" y="1168"/>
                  <a:pt x="388" y="1168"/>
                  <a:pt x="388" y="1168"/>
                </a:cubicBezTo>
                <a:cubicBezTo>
                  <a:pt x="390" y="1228"/>
                  <a:pt x="390" y="1228"/>
                  <a:pt x="390" y="1228"/>
                </a:cubicBezTo>
                <a:cubicBezTo>
                  <a:pt x="332" y="1286"/>
                  <a:pt x="332" y="1286"/>
                  <a:pt x="332" y="1286"/>
                </a:cubicBezTo>
                <a:cubicBezTo>
                  <a:pt x="332" y="1332"/>
                  <a:pt x="332" y="1332"/>
                  <a:pt x="332" y="1332"/>
                </a:cubicBezTo>
                <a:cubicBezTo>
                  <a:pt x="194" y="1469"/>
                  <a:pt x="194" y="1469"/>
                  <a:pt x="194" y="1469"/>
                </a:cubicBezTo>
                <a:cubicBezTo>
                  <a:pt x="195" y="1519"/>
                  <a:pt x="195" y="1519"/>
                  <a:pt x="195" y="1519"/>
                </a:cubicBezTo>
                <a:cubicBezTo>
                  <a:pt x="161" y="1553"/>
                  <a:pt x="161" y="1553"/>
                  <a:pt x="161" y="1553"/>
                </a:cubicBezTo>
                <a:cubicBezTo>
                  <a:pt x="162" y="1554"/>
                  <a:pt x="163" y="1555"/>
                  <a:pt x="164" y="1556"/>
                </a:cubicBezTo>
                <a:cubicBezTo>
                  <a:pt x="199" y="1521"/>
                  <a:pt x="199" y="1521"/>
                  <a:pt x="199" y="1521"/>
                </a:cubicBezTo>
                <a:cubicBezTo>
                  <a:pt x="198" y="1471"/>
                  <a:pt x="198" y="1471"/>
                  <a:pt x="198" y="1471"/>
                </a:cubicBezTo>
                <a:cubicBezTo>
                  <a:pt x="336" y="1333"/>
                  <a:pt x="336" y="1333"/>
                  <a:pt x="336" y="1333"/>
                </a:cubicBezTo>
                <a:cubicBezTo>
                  <a:pt x="336" y="1287"/>
                  <a:pt x="336" y="1287"/>
                  <a:pt x="336" y="1287"/>
                </a:cubicBezTo>
                <a:cubicBezTo>
                  <a:pt x="394" y="1230"/>
                  <a:pt x="394" y="1230"/>
                  <a:pt x="394" y="1230"/>
                </a:cubicBezTo>
                <a:cubicBezTo>
                  <a:pt x="392" y="1169"/>
                  <a:pt x="392" y="1169"/>
                  <a:pt x="392" y="1169"/>
                </a:cubicBezTo>
                <a:cubicBezTo>
                  <a:pt x="485" y="1076"/>
                  <a:pt x="485" y="1076"/>
                  <a:pt x="485" y="1076"/>
                </a:cubicBezTo>
                <a:cubicBezTo>
                  <a:pt x="486" y="1036"/>
                  <a:pt x="486" y="1036"/>
                  <a:pt x="486" y="1036"/>
                </a:cubicBezTo>
                <a:cubicBezTo>
                  <a:pt x="525" y="997"/>
                  <a:pt x="525" y="997"/>
                  <a:pt x="525" y="997"/>
                </a:cubicBezTo>
                <a:cubicBezTo>
                  <a:pt x="525" y="996"/>
                  <a:pt x="525" y="996"/>
                  <a:pt x="524" y="996"/>
                </a:cubicBezTo>
                <a:cubicBezTo>
                  <a:pt x="524" y="995"/>
                  <a:pt x="523" y="994"/>
                  <a:pt x="523" y="994"/>
                </a:cubicBezTo>
                <a:moveTo>
                  <a:pt x="790" y="726"/>
                </a:moveTo>
                <a:cubicBezTo>
                  <a:pt x="552" y="965"/>
                  <a:pt x="552" y="965"/>
                  <a:pt x="552" y="965"/>
                </a:cubicBezTo>
                <a:cubicBezTo>
                  <a:pt x="552" y="965"/>
                  <a:pt x="553" y="966"/>
                  <a:pt x="554" y="966"/>
                </a:cubicBezTo>
                <a:cubicBezTo>
                  <a:pt x="554" y="967"/>
                  <a:pt x="554" y="967"/>
                  <a:pt x="555" y="967"/>
                </a:cubicBezTo>
                <a:cubicBezTo>
                  <a:pt x="793" y="729"/>
                  <a:pt x="793" y="729"/>
                  <a:pt x="793" y="729"/>
                </a:cubicBezTo>
                <a:cubicBezTo>
                  <a:pt x="792" y="728"/>
                  <a:pt x="791" y="727"/>
                  <a:pt x="790" y="726"/>
                </a:cubicBezTo>
                <a:moveTo>
                  <a:pt x="1517" y="0"/>
                </a:moveTo>
                <a:cubicBezTo>
                  <a:pt x="819" y="698"/>
                  <a:pt x="819" y="698"/>
                  <a:pt x="819" y="698"/>
                </a:cubicBezTo>
                <a:cubicBezTo>
                  <a:pt x="820" y="698"/>
                  <a:pt x="821" y="699"/>
                  <a:pt x="822" y="700"/>
                </a:cubicBezTo>
                <a:cubicBezTo>
                  <a:pt x="1519" y="3"/>
                  <a:pt x="1519" y="3"/>
                  <a:pt x="1519" y="3"/>
                </a:cubicBezTo>
                <a:cubicBezTo>
                  <a:pt x="1517" y="0"/>
                  <a:pt x="1517" y="0"/>
                  <a:pt x="151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7" name="Freeform 753"/>
          <p:cNvSpPr>
            <a:spLocks/>
          </p:cNvSpPr>
          <p:nvPr/>
        </p:nvSpPr>
        <p:spPr bwMode="auto">
          <a:xfrm>
            <a:off x="12249968" y="-3536956"/>
            <a:ext cx="4687889" cy="5199072"/>
          </a:xfrm>
          <a:custGeom>
            <a:avLst/>
            <a:gdLst>
              <a:gd name="T0" fmla="*/ 1128 w 1131"/>
              <a:gd name="T1" fmla="*/ 0 h 1254"/>
              <a:gd name="T2" fmla="*/ 204 w 1131"/>
              <a:gd name="T3" fmla="*/ 924 h 1254"/>
              <a:gd name="T4" fmla="*/ 205 w 1131"/>
              <a:gd name="T5" fmla="*/ 969 h 1254"/>
              <a:gd name="T6" fmla="*/ 170 w 1131"/>
              <a:gd name="T7" fmla="*/ 1003 h 1254"/>
              <a:gd name="T8" fmla="*/ 168 w 1131"/>
              <a:gd name="T9" fmla="*/ 1096 h 1254"/>
              <a:gd name="T10" fmla="*/ 121 w 1131"/>
              <a:gd name="T11" fmla="*/ 1143 h 1254"/>
              <a:gd name="T12" fmla="*/ 81 w 1131"/>
              <a:gd name="T13" fmla="*/ 1144 h 1254"/>
              <a:gd name="T14" fmla="*/ 0 w 1131"/>
              <a:gd name="T15" fmla="*/ 1224 h 1254"/>
              <a:gd name="T16" fmla="*/ 0 w 1131"/>
              <a:gd name="T17" fmla="*/ 1254 h 1254"/>
              <a:gd name="T18" fmla="*/ 4 w 1131"/>
              <a:gd name="T19" fmla="*/ 1252 h 1254"/>
              <a:gd name="T20" fmla="*/ 4 w 1131"/>
              <a:gd name="T21" fmla="*/ 1226 h 1254"/>
              <a:gd name="T22" fmla="*/ 82 w 1131"/>
              <a:gd name="T23" fmla="*/ 1148 h 1254"/>
              <a:gd name="T24" fmla="*/ 123 w 1131"/>
              <a:gd name="T25" fmla="*/ 1147 h 1254"/>
              <a:gd name="T26" fmla="*/ 172 w 1131"/>
              <a:gd name="T27" fmla="*/ 1097 h 1254"/>
              <a:gd name="T28" fmla="*/ 174 w 1131"/>
              <a:gd name="T29" fmla="*/ 1005 h 1254"/>
              <a:gd name="T30" fmla="*/ 209 w 1131"/>
              <a:gd name="T31" fmla="*/ 970 h 1254"/>
              <a:gd name="T32" fmla="*/ 208 w 1131"/>
              <a:gd name="T33" fmla="*/ 926 h 1254"/>
              <a:gd name="T34" fmla="*/ 1131 w 1131"/>
              <a:gd name="T35" fmla="*/ 3 h 1254"/>
              <a:gd name="T36" fmla="*/ 1128 w 1131"/>
              <a:gd name="T37" fmla="*/ 0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1" h="1254">
                <a:moveTo>
                  <a:pt x="1128" y="0"/>
                </a:moveTo>
                <a:cubicBezTo>
                  <a:pt x="204" y="924"/>
                  <a:pt x="204" y="924"/>
                  <a:pt x="204" y="924"/>
                </a:cubicBezTo>
                <a:cubicBezTo>
                  <a:pt x="205" y="969"/>
                  <a:pt x="205" y="969"/>
                  <a:pt x="205" y="969"/>
                </a:cubicBezTo>
                <a:cubicBezTo>
                  <a:pt x="170" y="1003"/>
                  <a:pt x="170" y="1003"/>
                  <a:pt x="170" y="1003"/>
                </a:cubicBezTo>
                <a:cubicBezTo>
                  <a:pt x="168" y="1096"/>
                  <a:pt x="168" y="1096"/>
                  <a:pt x="168" y="1096"/>
                </a:cubicBezTo>
                <a:cubicBezTo>
                  <a:pt x="121" y="1143"/>
                  <a:pt x="121" y="1143"/>
                  <a:pt x="121" y="1143"/>
                </a:cubicBezTo>
                <a:cubicBezTo>
                  <a:pt x="81" y="1144"/>
                  <a:pt x="81" y="1144"/>
                  <a:pt x="81" y="1144"/>
                </a:cubicBezTo>
                <a:cubicBezTo>
                  <a:pt x="0" y="1224"/>
                  <a:pt x="0" y="1224"/>
                  <a:pt x="0" y="1224"/>
                </a:cubicBezTo>
                <a:cubicBezTo>
                  <a:pt x="0" y="1254"/>
                  <a:pt x="0" y="1254"/>
                  <a:pt x="0" y="1254"/>
                </a:cubicBezTo>
                <a:cubicBezTo>
                  <a:pt x="1" y="1253"/>
                  <a:pt x="2" y="1253"/>
                  <a:pt x="4" y="1252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2" y="1148"/>
                  <a:pt x="82" y="1148"/>
                  <a:pt x="82" y="1148"/>
                </a:cubicBezTo>
                <a:cubicBezTo>
                  <a:pt x="123" y="1147"/>
                  <a:pt x="123" y="1147"/>
                  <a:pt x="123" y="1147"/>
                </a:cubicBezTo>
                <a:cubicBezTo>
                  <a:pt x="172" y="1097"/>
                  <a:pt x="172" y="1097"/>
                  <a:pt x="172" y="1097"/>
                </a:cubicBezTo>
                <a:cubicBezTo>
                  <a:pt x="174" y="1005"/>
                  <a:pt x="174" y="1005"/>
                  <a:pt x="174" y="1005"/>
                </a:cubicBezTo>
                <a:cubicBezTo>
                  <a:pt x="209" y="970"/>
                  <a:pt x="209" y="970"/>
                  <a:pt x="209" y="970"/>
                </a:cubicBezTo>
                <a:cubicBezTo>
                  <a:pt x="208" y="926"/>
                  <a:pt x="208" y="926"/>
                  <a:pt x="208" y="926"/>
                </a:cubicBezTo>
                <a:cubicBezTo>
                  <a:pt x="1131" y="3"/>
                  <a:pt x="1131" y="3"/>
                  <a:pt x="1131" y="3"/>
                </a:cubicBezTo>
                <a:cubicBezTo>
                  <a:pt x="1128" y="0"/>
                  <a:pt x="1128" y="0"/>
                  <a:pt x="112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8" name="Freeform 754"/>
          <p:cNvSpPr>
            <a:spLocks/>
          </p:cNvSpPr>
          <p:nvPr/>
        </p:nvSpPr>
        <p:spPr bwMode="auto">
          <a:xfrm>
            <a:off x="10814868" y="-3544894"/>
            <a:ext cx="6015039" cy="6442087"/>
          </a:xfrm>
          <a:custGeom>
            <a:avLst/>
            <a:gdLst>
              <a:gd name="T0" fmla="*/ 1448 w 1451"/>
              <a:gd name="T1" fmla="*/ 0 h 1554"/>
              <a:gd name="T2" fmla="*/ 536 w 1451"/>
              <a:gd name="T3" fmla="*/ 912 h 1554"/>
              <a:gd name="T4" fmla="*/ 537 w 1451"/>
              <a:gd name="T5" fmla="*/ 957 h 1554"/>
              <a:gd name="T6" fmla="*/ 280 w 1451"/>
              <a:gd name="T7" fmla="*/ 1213 h 1554"/>
              <a:gd name="T8" fmla="*/ 278 w 1451"/>
              <a:gd name="T9" fmla="*/ 1334 h 1554"/>
              <a:gd name="T10" fmla="*/ 62 w 1451"/>
              <a:gd name="T11" fmla="*/ 1550 h 1554"/>
              <a:gd name="T12" fmla="*/ 0 w 1451"/>
              <a:gd name="T13" fmla="*/ 1550 h 1554"/>
              <a:gd name="T14" fmla="*/ 1 w 1451"/>
              <a:gd name="T15" fmla="*/ 1551 h 1554"/>
              <a:gd name="T16" fmla="*/ 0 w 1451"/>
              <a:gd name="T17" fmla="*/ 1554 h 1554"/>
              <a:gd name="T18" fmla="*/ 64 w 1451"/>
              <a:gd name="T19" fmla="*/ 1554 h 1554"/>
              <a:gd name="T20" fmla="*/ 282 w 1451"/>
              <a:gd name="T21" fmla="*/ 1335 h 1554"/>
              <a:gd name="T22" fmla="*/ 284 w 1451"/>
              <a:gd name="T23" fmla="*/ 1215 h 1554"/>
              <a:gd name="T24" fmla="*/ 541 w 1451"/>
              <a:gd name="T25" fmla="*/ 958 h 1554"/>
              <a:gd name="T26" fmla="*/ 540 w 1451"/>
              <a:gd name="T27" fmla="*/ 914 h 1554"/>
              <a:gd name="T28" fmla="*/ 1451 w 1451"/>
              <a:gd name="T29" fmla="*/ 3 h 1554"/>
              <a:gd name="T30" fmla="*/ 1448 w 1451"/>
              <a:gd name="T31" fmla="*/ 0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1" h="1554">
                <a:moveTo>
                  <a:pt x="1448" y="0"/>
                </a:moveTo>
                <a:cubicBezTo>
                  <a:pt x="536" y="912"/>
                  <a:pt x="536" y="912"/>
                  <a:pt x="536" y="912"/>
                </a:cubicBezTo>
                <a:cubicBezTo>
                  <a:pt x="537" y="957"/>
                  <a:pt x="537" y="957"/>
                  <a:pt x="537" y="957"/>
                </a:cubicBezTo>
                <a:cubicBezTo>
                  <a:pt x="280" y="1213"/>
                  <a:pt x="280" y="1213"/>
                  <a:pt x="280" y="1213"/>
                </a:cubicBezTo>
                <a:cubicBezTo>
                  <a:pt x="278" y="1334"/>
                  <a:pt x="278" y="1334"/>
                  <a:pt x="278" y="1334"/>
                </a:cubicBezTo>
                <a:cubicBezTo>
                  <a:pt x="62" y="1550"/>
                  <a:pt x="62" y="1550"/>
                  <a:pt x="62" y="1550"/>
                </a:cubicBezTo>
                <a:cubicBezTo>
                  <a:pt x="0" y="1550"/>
                  <a:pt x="0" y="1550"/>
                  <a:pt x="0" y="1550"/>
                </a:cubicBezTo>
                <a:cubicBezTo>
                  <a:pt x="1" y="1551"/>
                  <a:pt x="1" y="1551"/>
                  <a:pt x="1" y="1551"/>
                </a:cubicBezTo>
                <a:cubicBezTo>
                  <a:pt x="1" y="1552"/>
                  <a:pt x="0" y="1553"/>
                  <a:pt x="0" y="1554"/>
                </a:cubicBezTo>
                <a:cubicBezTo>
                  <a:pt x="64" y="1554"/>
                  <a:pt x="64" y="1554"/>
                  <a:pt x="64" y="1554"/>
                </a:cubicBezTo>
                <a:cubicBezTo>
                  <a:pt x="282" y="1335"/>
                  <a:pt x="282" y="1335"/>
                  <a:pt x="282" y="1335"/>
                </a:cubicBezTo>
                <a:cubicBezTo>
                  <a:pt x="284" y="1215"/>
                  <a:pt x="284" y="1215"/>
                  <a:pt x="284" y="1215"/>
                </a:cubicBezTo>
                <a:cubicBezTo>
                  <a:pt x="541" y="958"/>
                  <a:pt x="541" y="958"/>
                  <a:pt x="541" y="958"/>
                </a:cubicBezTo>
                <a:cubicBezTo>
                  <a:pt x="540" y="914"/>
                  <a:pt x="540" y="914"/>
                  <a:pt x="540" y="914"/>
                </a:cubicBezTo>
                <a:cubicBezTo>
                  <a:pt x="1451" y="3"/>
                  <a:pt x="1451" y="3"/>
                  <a:pt x="1451" y="3"/>
                </a:cubicBezTo>
                <a:cubicBezTo>
                  <a:pt x="1448" y="0"/>
                  <a:pt x="1448" y="0"/>
                  <a:pt x="144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9" name="Freeform 755"/>
          <p:cNvSpPr>
            <a:spLocks/>
          </p:cNvSpPr>
          <p:nvPr/>
        </p:nvSpPr>
        <p:spPr bwMode="auto">
          <a:xfrm>
            <a:off x="11110143" y="-3636969"/>
            <a:ext cx="5716589" cy="6256349"/>
          </a:xfrm>
          <a:custGeom>
            <a:avLst/>
            <a:gdLst>
              <a:gd name="T0" fmla="*/ 3593 w 3601"/>
              <a:gd name="T1" fmla="*/ 0 h 3941"/>
              <a:gd name="T2" fmla="*/ 1172 w 3601"/>
              <a:gd name="T3" fmla="*/ 2421 h 3941"/>
              <a:gd name="T4" fmla="*/ 1167 w 3601"/>
              <a:gd name="T5" fmla="*/ 2531 h 3941"/>
              <a:gd name="T6" fmla="*/ 499 w 3601"/>
              <a:gd name="T7" fmla="*/ 3199 h 3941"/>
              <a:gd name="T8" fmla="*/ 501 w 3601"/>
              <a:gd name="T9" fmla="*/ 3523 h 3941"/>
              <a:gd name="T10" fmla="*/ 96 w 3601"/>
              <a:gd name="T11" fmla="*/ 3928 h 3941"/>
              <a:gd name="T12" fmla="*/ 0 w 3601"/>
              <a:gd name="T13" fmla="*/ 3930 h 3941"/>
              <a:gd name="T14" fmla="*/ 0 w 3601"/>
              <a:gd name="T15" fmla="*/ 3941 h 3941"/>
              <a:gd name="T16" fmla="*/ 99 w 3601"/>
              <a:gd name="T17" fmla="*/ 3938 h 3941"/>
              <a:gd name="T18" fmla="*/ 512 w 3601"/>
              <a:gd name="T19" fmla="*/ 3526 h 3941"/>
              <a:gd name="T20" fmla="*/ 509 w 3601"/>
              <a:gd name="T21" fmla="*/ 3204 h 3941"/>
              <a:gd name="T22" fmla="*/ 1177 w 3601"/>
              <a:gd name="T23" fmla="*/ 2536 h 3941"/>
              <a:gd name="T24" fmla="*/ 1183 w 3601"/>
              <a:gd name="T25" fmla="*/ 2426 h 3941"/>
              <a:gd name="T26" fmla="*/ 3601 w 3601"/>
              <a:gd name="T27" fmla="*/ 8 h 3941"/>
              <a:gd name="T28" fmla="*/ 3593 w 3601"/>
              <a:gd name="T29" fmla="*/ 0 h 3941"/>
              <a:gd name="T30" fmla="*/ 3593 w 3601"/>
              <a:gd name="T31" fmla="*/ 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1" h="3941">
                <a:moveTo>
                  <a:pt x="3593" y="0"/>
                </a:moveTo>
                <a:lnTo>
                  <a:pt x="1172" y="2421"/>
                </a:lnTo>
                <a:lnTo>
                  <a:pt x="1167" y="2531"/>
                </a:lnTo>
                <a:lnTo>
                  <a:pt x="499" y="3199"/>
                </a:lnTo>
                <a:lnTo>
                  <a:pt x="501" y="3523"/>
                </a:lnTo>
                <a:lnTo>
                  <a:pt x="96" y="3928"/>
                </a:lnTo>
                <a:lnTo>
                  <a:pt x="0" y="3930"/>
                </a:lnTo>
                <a:lnTo>
                  <a:pt x="0" y="3941"/>
                </a:lnTo>
                <a:lnTo>
                  <a:pt x="99" y="3938"/>
                </a:lnTo>
                <a:lnTo>
                  <a:pt x="512" y="3526"/>
                </a:lnTo>
                <a:lnTo>
                  <a:pt x="509" y="3204"/>
                </a:lnTo>
                <a:lnTo>
                  <a:pt x="1177" y="2536"/>
                </a:lnTo>
                <a:lnTo>
                  <a:pt x="1183" y="2426"/>
                </a:lnTo>
                <a:lnTo>
                  <a:pt x="3601" y="8"/>
                </a:lnTo>
                <a:lnTo>
                  <a:pt x="3593" y="0"/>
                </a:lnTo>
                <a:lnTo>
                  <a:pt x="3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0" name="Freeform 756"/>
          <p:cNvSpPr>
            <a:spLocks/>
          </p:cNvSpPr>
          <p:nvPr/>
        </p:nvSpPr>
        <p:spPr bwMode="auto">
          <a:xfrm>
            <a:off x="11110143" y="-3636969"/>
            <a:ext cx="5716589" cy="6256349"/>
          </a:xfrm>
          <a:custGeom>
            <a:avLst/>
            <a:gdLst>
              <a:gd name="T0" fmla="*/ 3593 w 3601"/>
              <a:gd name="T1" fmla="*/ 0 h 3941"/>
              <a:gd name="T2" fmla="*/ 1172 w 3601"/>
              <a:gd name="T3" fmla="*/ 2421 h 3941"/>
              <a:gd name="T4" fmla="*/ 1167 w 3601"/>
              <a:gd name="T5" fmla="*/ 2531 h 3941"/>
              <a:gd name="T6" fmla="*/ 499 w 3601"/>
              <a:gd name="T7" fmla="*/ 3199 h 3941"/>
              <a:gd name="T8" fmla="*/ 501 w 3601"/>
              <a:gd name="T9" fmla="*/ 3523 h 3941"/>
              <a:gd name="T10" fmla="*/ 96 w 3601"/>
              <a:gd name="T11" fmla="*/ 3928 h 3941"/>
              <a:gd name="T12" fmla="*/ 0 w 3601"/>
              <a:gd name="T13" fmla="*/ 3930 h 3941"/>
              <a:gd name="T14" fmla="*/ 0 w 3601"/>
              <a:gd name="T15" fmla="*/ 3941 h 3941"/>
              <a:gd name="T16" fmla="*/ 99 w 3601"/>
              <a:gd name="T17" fmla="*/ 3938 h 3941"/>
              <a:gd name="T18" fmla="*/ 512 w 3601"/>
              <a:gd name="T19" fmla="*/ 3526 h 3941"/>
              <a:gd name="T20" fmla="*/ 509 w 3601"/>
              <a:gd name="T21" fmla="*/ 3204 h 3941"/>
              <a:gd name="T22" fmla="*/ 1177 w 3601"/>
              <a:gd name="T23" fmla="*/ 2536 h 3941"/>
              <a:gd name="T24" fmla="*/ 1183 w 3601"/>
              <a:gd name="T25" fmla="*/ 2426 h 3941"/>
              <a:gd name="T26" fmla="*/ 3601 w 3601"/>
              <a:gd name="T27" fmla="*/ 8 h 3941"/>
              <a:gd name="T28" fmla="*/ 3593 w 3601"/>
              <a:gd name="T29" fmla="*/ 0 h 3941"/>
              <a:gd name="T30" fmla="*/ 3593 w 3601"/>
              <a:gd name="T31" fmla="*/ 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1" h="3941">
                <a:moveTo>
                  <a:pt x="3593" y="0"/>
                </a:moveTo>
                <a:lnTo>
                  <a:pt x="1172" y="2421"/>
                </a:lnTo>
                <a:lnTo>
                  <a:pt x="1167" y="2531"/>
                </a:lnTo>
                <a:lnTo>
                  <a:pt x="499" y="3199"/>
                </a:lnTo>
                <a:lnTo>
                  <a:pt x="501" y="3523"/>
                </a:lnTo>
                <a:lnTo>
                  <a:pt x="96" y="3928"/>
                </a:lnTo>
                <a:lnTo>
                  <a:pt x="0" y="3930"/>
                </a:lnTo>
                <a:lnTo>
                  <a:pt x="0" y="3941"/>
                </a:lnTo>
                <a:lnTo>
                  <a:pt x="99" y="3938"/>
                </a:lnTo>
                <a:lnTo>
                  <a:pt x="512" y="3526"/>
                </a:lnTo>
                <a:lnTo>
                  <a:pt x="509" y="3204"/>
                </a:lnTo>
                <a:lnTo>
                  <a:pt x="1177" y="2536"/>
                </a:lnTo>
                <a:lnTo>
                  <a:pt x="1183" y="2426"/>
                </a:lnTo>
                <a:lnTo>
                  <a:pt x="3601" y="8"/>
                </a:lnTo>
                <a:lnTo>
                  <a:pt x="3593" y="0"/>
                </a:lnTo>
                <a:lnTo>
                  <a:pt x="35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1" name="Freeform 757"/>
          <p:cNvSpPr>
            <a:spLocks/>
          </p:cNvSpPr>
          <p:nvPr/>
        </p:nvSpPr>
        <p:spPr bwMode="auto">
          <a:xfrm>
            <a:off x="12296006" y="-3475044"/>
            <a:ext cx="4670427" cy="5124460"/>
          </a:xfrm>
          <a:custGeom>
            <a:avLst/>
            <a:gdLst>
              <a:gd name="T0" fmla="*/ 1125 w 1127"/>
              <a:gd name="T1" fmla="*/ 0 h 1236"/>
              <a:gd name="T2" fmla="*/ 209 w 1127"/>
              <a:gd name="T3" fmla="*/ 916 h 1236"/>
              <a:gd name="T4" fmla="*/ 209 w 1127"/>
              <a:gd name="T5" fmla="*/ 961 h 1236"/>
              <a:gd name="T6" fmla="*/ 175 w 1127"/>
              <a:gd name="T7" fmla="*/ 995 h 1236"/>
              <a:gd name="T8" fmla="*/ 176 w 1127"/>
              <a:gd name="T9" fmla="*/ 1090 h 1236"/>
              <a:gd name="T10" fmla="*/ 124 w 1127"/>
              <a:gd name="T11" fmla="*/ 1142 h 1236"/>
              <a:gd name="T12" fmla="*/ 81 w 1127"/>
              <a:gd name="T13" fmla="*/ 1140 h 1236"/>
              <a:gd name="T14" fmla="*/ 0 w 1127"/>
              <a:gd name="T15" fmla="*/ 1221 h 1236"/>
              <a:gd name="T16" fmla="*/ 0 w 1127"/>
              <a:gd name="T17" fmla="*/ 1236 h 1236"/>
              <a:gd name="T18" fmla="*/ 1 w 1127"/>
              <a:gd name="T19" fmla="*/ 1236 h 1236"/>
              <a:gd name="T20" fmla="*/ 2 w 1127"/>
              <a:gd name="T21" fmla="*/ 1236 h 1236"/>
              <a:gd name="T22" fmla="*/ 4 w 1127"/>
              <a:gd name="T23" fmla="*/ 1236 h 1236"/>
              <a:gd name="T24" fmla="*/ 4 w 1127"/>
              <a:gd name="T25" fmla="*/ 1222 h 1236"/>
              <a:gd name="T26" fmla="*/ 82 w 1127"/>
              <a:gd name="T27" fmla="*/ 1144 h 1236"/>
              <a:gd name="T28" fmla="*/ 126 w 1127"/>
              <a:gd name="T29" fmla="*/ 1146 h 1236"/>
              <a:gd name="T30" fmla="*/ 180 w 1127"/>
              <a:gd name="T31" fmla="*/ 1092 h 1236"/>
              <a:gd name="T32" fmla="*/ 179 w 1127"/>
              <a:gd name="T33" fmla="*/ 997 h 1236"/>
              <a:gd name="T34" fmla="*/ 213 w 1127"/>
              <a:gd name="T35" fmla="*/ 962 h 1236"/>
              <a:gd name="T36" fmla="*/ 213 w 1127"/>
              <a:gd name="T37" fmla="*/ 918 h 1236"/>
              <a:gd name="T38" fmla="*/ 1127 w 1127"/>
              <a:gd name="T39" fmla="*/ 3 h 1236"/>
              <a:gd name="T40" fmla="*/ 1125 w 1127"/>
              <a:gd name="T41" fmla="*/ 0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7" h="1236">
                <a:moveTo>
                  <a:pt x="1125" y="0"/>
                </a:moveTo>
                <a:cubicBezTo>
                  <a:pt x="209" y="916"/>
                  <a:pt x="209" y="916"/>
                  <a:pt x="209" y="916"/>
                </a:cubicBezTo>
                <a:cubicBezTo>
                  <a:pt x="209" y="961"/>
                  <a:pt x="209" y="961"/>
                  <a:pt x="209" y="961"/>
                </a:cubicBezTo>
                <a:cubicBezTo>
                  <a:pt x="175" y="995"/>
                  <a:pt x="175" y="995"/>
                  <a:pt x="175" y="995"/>
                </a:cubicBezTo>
                <a:cubicBezTo>
                  <a:pt x="176" y="1090"/>
                  <a:pt x="176" y="1090"/>
                  <a:pt x="176" y="1090"/>
                </a:cubicBezTo>
                <a:cubicBezTo>
                  <a:pt x="124" y="1142"/>
                  <a:pt x="124" y="1142"/>
                  <a:pt x="124" y="1142"/>
                </a:cubicBezTo>
                <a:cubicBezTo>
                  <a:pt x="81" y="1140"/>
                  <a:pt x="81" y="1140"/>
                  <a:pt x="81" y="1140"/>
                </a:cubicBezTo>
                <a:cubicBezTo>
                  <a:pt x="0" y="1221"/>
                  <a:pt x="0" y="1221"/>
                  <a:pt x="0" y="1221"/>
                </a:cubicBezTo>
                <a:cubicBezTo>
                  <a:pt x="0" y="1236"/>
                  <a:pt x="0" y="1236"/>
                  <a:pt x="0" y="1236"/>
                </a:cubicBezTo>
                <a:cubicBezTo>
                  <a:pt x="1" y="1236"/>
                  <a:pt x="1" y="1236"/>
                  <a:pt x="1" y="1236"/>
                </a:cubicBezTo>
                <a:cubicBezTo>
                  <a:pt x="2" y="1236"/>
                  <a:pt x="2" y="1236"/>
                  <a:pt x="2" y="1236"/>
                </a:cubicBezTo>
                <a:cubicBezTo>
                  <a:pt x="2" y="1236"/>
                  <a:pt x="3" y="1236"/>
                  <a:pt x="4" y="1236"/>
                </a:cubicBezTo>
                <a:cubicBezTo>
                  <a:pt x="4" y="1222"/>
                  <a:pt x="4" y="1222"/>
                  <a:pt x="4" y="1222"/>
                </a:cubicBezTo>
                <a:cubicBezTo>
                  <a:pt x="82" y="1144"/>
                  <a:pt x="82" y="1144"/>
                  <a:pt x="82" y="1144"/>
                </a:cubicBezTo>
                <a:cubicBezTo>
                  <a:pt x="126" y="1146"/>
                  <a:pt x="126" y="1146"/>
                  <a:pt x="126" y="1146"/>
                </a:cubicBezTo>
                <a:cubicBezTo>
                  <a:pt x="180" y="1092"/>
                  <a:pt x="180" y="1092"/>
                  <a:pt x="180" y="1092"/>
                </a:cubicBezTo>
                <a:cubicBezTo>
                  <a:pt x="179" y="997"/>
                  <a:pt x="179" y="997"/>
                  <a:pt x="179" y="997"/>
                </a:cubicBezTo>
                <a:cubicBezTo>
                  <a:pt x="213" y="962"/>
                  <a:pt x="213" y="962"/>
                  <a:pt x="213" y="962"/>
                </a:cubicBezTo>
                <a:cubicBezTo>
                  <a:pt x="213" y="918"/>
                  <a:pt x="213" y="918"/>
                  <a:pt x="213" y="918"/>
                </a:cubicBezTo>
                <a:cubicBezTo>
                  <a:pt x="1127" y="3"/>
                  <a:pt x="1127" y="3"/>
                  <a:pt x="1127" y="3"/>
                </a:cubicBezTo>
                <a:cubicBezTo>
                  <a:pt x="1125" y="0"/>
                  <a:pt x="1125" y="0"/>
                  <a:pt x="112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2" name="Freeform 758"/>
          <p:cNvSpPr>
            <a:spLocks/>
          </p:cNvSpPr>
          <p:nvPr/>
        </p:nvSpPr>
        <p:spPr bwMode="auto">
          <a:xfrm>
            <a:off x="11156180" y="-3644906"/>
            <a:ext cx="5562602" cy="6110299"/>
          </a:xfrm>
          <a:custGeom>
            <a:avLst/>
            <a:gdLst>
              <a:gd name="T0" fmla="*/ 3496 w 3504"/>
              <a:gd name="T1" fmla="*/ 0 h 3849"/>
              <a:gd name="T2" fmla="*/ 3496 w 3504"/>
              <a:gd name="T3" fmla="*/ 0 h 3849"/>
              <a:gd name="T4" fmla="*/ 1039 w 3504"/>
              <a:gd name="T5" fmla="*/ 2457 h 3849"/>
              <a:gd name="T6" fmla="*/ 1036 w 3504"/>
              <a:gd name="T7" fmla="*/ 2549 h 3849"/>
              <a:gd name="T8" fmla="*/ 323 w 3504"/>
              <a:gd name="T9" fmla="*/ 3262 h 3849"/>
              <a:gd name="T10" fmla="*/ 321 w 3504"/>
              <a:gd name="T11" fmla="*/ 3604 h 3849"/>
              <a:gd name="T12" fmla="*/ 86 w 3504"/>
              <a:gd name="T13" fmla="*/ 3839 h 3849"/>
              <a:gd name="T14" fmla="*/ 54 w 3504"/>
              <a:gd name="T15" fmla="*/ 3839 h 3849"/>
              <a:gd name="T16" fmla="*/ 0 w 3504"/>
              <a:gd name="T17" fmla="*/ 3839 h 3849"/>
              <a:gd name="T18" fmla="*/ 0 w 3504"/>
              <a:gd name="T19" fmla="*/ 3849 h 3849"/>
              <a:gd name="T20" fmla="*/ 54 w 3504"/>
              <a:gd name="T21" fmla="*/ 3849 h 3849"/>
              <a:gd name="T22" fmla="*/ 91 w 3504"/>
              <a:gd name="T23" fmla="*/ 3849 h 3849"/>
              <a:gd name="T24" fmla="*/ 331 w 3504"/>
              <a:gd name="T25" fmla="*/ 3609 h 3849"/>
              <a:gd name="T26" fmla="*/ 334 w 3504"/>
              <a:gd name="T27" fmla="*/ 3267 h 3849"/>
              <a:gd name="T28" fmla="*/ 1047 w 3504"/>
              <a:gd name="T29" fmla="*/ 2554 h 3849"/>
              <a:gd name="T30" fmla="*/ 1049 w 3504"/>
              <a:gd name="T31" fmla="*/ 2463 h 3849"/>
              <a:gd name="T32" fmla="*/ 3504 w 3504"/>
              <a:gd name="T33" fmla="*/ 8 h 3849"/>
              <a:gd name="T34" fmla="*/ 3496 w 3504"/>
              <a:gd name="T35" fmla="*/ 0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04" h="3849">
                <a:moveTo>
                  <a:pt x="3496" y="0"/>
                </a:moveTo>
                <a:lnTo>
                  <a:pt x="3496" y="0"/>
                </a:lnTo>
                <a:lnTo>
                  <a:pt x="1039" y="2457"/>
                </a:lnTo>
                <a:lnTo>
                  <a:pt x="1036" y="2549"/>
                </a:lnTo>
                <a:lnTo>
                  <a:pt x="323" y="3262"/>
                </a:lnTo>
                <a:lnTo>
                  <a:pt x="321" y="3604"/>
                </a:lnTo>
                <a:lnTo>
                  <a:pt x="86" y="3839"/>
                </a:lnTo>
                <a:lnTo>
                  <a:pt x="54" y="3839"/>
                </a:lnTo>
                <a:lnTo>
                  <a:pt x="0" y="3839"/>
                </a:lnTo>
                <a:lnTo>
                  <a:pt x="0" y="3849"/>
                </a:lnTo>
                <a:lnTo>
                  <a:pt x="54" y="3849"/>
                </a:lnTo>
                <a:lnTo>
                  <a:pt x="91" y="3849"/>
                </a:lnTo>
                <a:lnTo>
                  <a:pt x="331" y="3609"/>
                </a:lnTo>
                <a:lnTo>
                  <a:pt x="334" y="3267"/>
                </a:lnTo>
                <a:lnTo>
                  <a:pt x="1047" y="2554"/>
                </a:lnTo>
                <a:lnTo>
                  <a:pt x="1049" y="2463"/>
                </a:lnTo>
                <a:lnTo>
                  <a:pt x="3504" y="8"/>
                </a:lnTo>
                <a:lnTo>
                  <a:pt x="34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3" name="Freeform 759"/>
          <p:cNvSpPr>
            <a:spLocks/>
          </p:cNvSpPr>
          <p:nvPr/>
        </p:nvSpPr>
        <p:spPr bwMode="auto">
          <a:xfrm>
            <a:off x="11156180" y="-3644906"/>
            <a:ext cx="5562602" cy="6110299"/>
          </a:xfrm>
          <a:custGeom>
            <a:avLst/>
            <a:gdLst>
              <a:gd name="T0" fmla="*/ 3496 w 3504"/>
              <a:gd name="T1" fmla="*/ 0 h 3849"/>
              <a:gd name="T2" fmla="*/ 3496 w 3504"/>
              <a:gd name="T3" fmla="*/ 0 h 3849"/>
              <a:gd name="T4" fmla="*/ 1039 w 3504"/>
              <a:gd name="T5" fmla="*/ 2457 h 3849"/>
              <a:gd name="T6" fmla="*/ 1036 w 3504"/>
              <a:gd name="T7" fmla="*/ 2549 h 3849"/>
              <a:gd name="T8" fmla="*/ 323 w 3504"/>
              <a:gd name="T9" fmla="*/ 3262 h 3849"/>
              <a:gd name="T10" fmla="*/ 321 w 3504"/>
              <a:gd name="T11" fmla="*/ 3604 h 3849"/>
              <a:gd name="T12" fmla="*/ 86 w 3504"/>
              <a:gd name="T13" fmla="*/ 3839 h 3849"/>
              <a:gd name="T14" fmla="*/ 54 w 3504"/>
              <a:gd name="T15" fmla="*/ 3839 h 3849"/>
              <a:gd name="T16" fmla="*/ 0 w 3504"/>
              <a:gd name="T17" fmla="*/ 3839 h 3849"/>
              <a:gd name="T18" fmla="*/ 0 w 3504"/>
              <a:gd name="T19" fmla="*/ 3849 h 3849"/>
              <a:gd name="T20" fmla="*/ 54 w 3504"/>
              <a:gd name="T21" fmla="*/ 3849 h 3849"/>
              <a:gd name="T22" fmla="*/ 91 w 3504"/>
              <a:gd name="T23" fmla="*/ 3849 h 3849"/>
              <a:gd name="T24" fmla="*/ 331 w 3504"/>
              <a:gd name="T25" fmla="*/ 3609 h 3849"/>
              <a:gd name="T26" fmla="*/ 334 w 3504"/>
              <a:gd name="T27" fmla="*/ 3267 h 3849"/>
              <a:gd name="T28" fmla="*/ 1047 w 3504"/>
              <a:gd name="T29" fmla="*/ 2554 h 3849"/>
              <a:gd name="T30" fmla="*/ 1049 w 3504"/>
              <a:gd name="T31" fmla="*/ 2463 h 3849"/>
              <a:gd name="T32" fmla="*/ 3504 w 3504"/>
              <a:gd name="T33" fmla="*/ 8 h 3849"/>
              <a:gd name="T34" fmla="*/ 3496 w 3504"/>
              <a:gd name="T35" fmla="*/ 0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04" h="3849">
                <a:moveTo>
                  <a:pt x="3496" y="0"/>
                </a:moveTo>
                <a:lnTo>
                  <a:pt x="3496" y="0"/>
                </a:lnTo>
                <a:lnTo>
                  <a:pt x="1039" y="2457"/>
                </a:lnTo>
                <a:lnTo>
                  <a:pt x="1036" y="2549"/>
                </a:lnTo>
                <a:lnTo>
                  <a:pt x="323" y="3262"/>
                </a:lnTo>
                <a:lnTo>
                  <a:pt x="321" y="3604"/>
                </a:lnTo>
                <a:lnTo>
                  <a:pt x="86" y="3839"/>
                </a:lnTo>
                <a:lnTo>
                  <a:pt x="54" y="3839"/>
                </a:lnTo>
                <a:lnTo>
                  <a:pt x="0" y="3839"/>
                </a:lnTo>
                <a:lnTo>
                  <a:pt x="0" y="3849"/>
                </a:lnTo>
                <a:lnTo>
                  <a:pt x="54" y="3849"/>
                </a:lnTo>
                <a:lnTo>
                  <a:pt x="91" y="3849"/>
                </a:lnTo>
                <a:lnTo>
                  <a:pt x="331" y="3609"/>
                </a:lnTo>
                <a:lnTo>
                  <a:pt x="334" y="3267"/>
                </a:lnTo>
                <a:lnTo>
                  <a:pt x="1047" y="2554"/>
                </a:lnTo>
                <a:lnTo>
                  <a:pt x="1049" y="2463"/>
                </a:lnTo>
                <a:lnTo>
                  <a:pt x="3504" y="8"/>
                </a:lnTo>
                <a:lnTo>
                  <a:pt x="349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4" name="Freeform 760"/>
          <p:cNvSpPr>
            <a:spLocks/>
          </p:cNvSpPr>
          <p:nvPr/>
        </p:nvSpPr>
        <p:spPr bwMode="auto">
          <a:xfrm>
            <a:off x="12746856" y="-3598869"/>
            <a:ext cx="3784601" cy="3668719"/>
          </a:xfrm>
          <a:custGeom>
            <a:avLst/>
            <a:gdLst>
              <a:gd name="T0" fmla="*/ 2376 w 2384"/>
              <a:gd name="T1" fmla="*/ 0 h 2311"/>
              <a:gd name="T2" fmla="*/ 76 w 2384"/>
              <a:gd name="T3" fmla="*/ 2300 h 2311"/>
              <a:gd name="T4" fmla="*/ 32 w 2384"/>
              <a:gd name="T5" fmla="*/ 2300 h 2311"/>
              <a:gd name="T6" fmla="*/ 0 w 2384"/>
              <a:gd name="T7" fmla="*/ 2300 h 2311"/>
              <a:gd name="T8" fmla="*/ 0 w 2384"/>
              <a:gd name="T9" fmla="*/ 2311 h 2311"/>
              <a:gd name="T10" fmla="*/ 34 w 2384"/>
              <a:gd name="T11" fmla="*/ 2311 h 2311"/>
              <a:gd name="T12" fmla="*/ 79 w 2384"/>
              <a:gd name="T13" fmla="*/ 2311 h 2311"/>
              <a:gd name="T14" fmla="*/ 2384 w 2384"/>
              <a:gd name="T15" fmla="*/ 7 h 2311"/>
              <a:gd name="T16" fmla="*/ 2376 w 2384"/>
              <a:gd name="T17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4" h="2311">
                <a:moveTo>
                  <a:pt x="2376" y="0"/>
                </a:moveTo>
                <a:lnTo>
                  <a:pt x="76" y="2300"/>
                </a:lnTo>
                <a:lnTo>
                  <a:pt x="32" y="2300"/>
                </a:lnTo>
                <a:lnTo>
                  <a:pt x="0" y="2300"/>
                </a:lnTo>
                <a:lnTo>
                  <a:pt x="0" y="2311"/>
                </a:lnTo>
                <a:lnTo>
                  <a:pt x="34" y="2311"/>
                </a:lnTo>
                <a:lnTo>
                  <a:pt x="79" y="2311"/>
                </a:lnTo>
                <a:lnTo>
                  <a:pt x="2384" y="7"/>
                </a:lnTo>
                <a:lnTo>
                  <a:pt x="23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5" name="Freeform 761"/>
          <p:cNvSpPr>
            <a:spLocks/>
          </p:cNvSpPr>
          <p:nvPr/>
        </p:nvSpPr>
        <p:spPr bwMode="auto">
          <a:xfrm>
            <a:off x="12746856" y="-3598869"/>
            <a:ext cx="3784601" cy="3668719"/>
          </a:xfrm>
          <a:custGeom>
            <a:avLst/>
            <a:gdLst>
              <a:gd name="T0" fmla="*/ 2376 w 2384"/>
              <a:gd name="T1" fmla="*/ 0 h 2311"/>
              <a:gd name="T2" fmla="*/ 76 w 2384"/>
              <a:gd name="T3" fmla="*/ 2300 h 2311"/>
              <a:gd name="T4" fmla="*/ 32 w 2384"/>
              <a:gd name="T5" fmla="*/ 2300 h 2311"/>
              <a:gd name="T6" fmla="*/ 0 w 2384"/>
              <a:gd name="T7" fmla="*/ 2300 h 2311"/>
              <a:gd name="T8" fmla="*/ 0 w 2384"/>
              <a:gd name="T9" fmla="*/ 2311 h 2311"/>
              <a:gd name="T10" fmla="*/ 34 w 2384"/>
              <a:gd name="T11" fmla="*/ 2311 h 2311"/>
              <a:gd name="T12" fmla="*/ 79 w 2384"/>
              <a:gd name="T13" fmla="*/ 2311 h 2311"/>
              <a:gd name="T14" fmla="*/ 2384 w 2384"/>
              <a:gd name="T15" fmla="*/ 7 h 2311"/>
              <a:gd name="T16" fmla="*/ 2376 w 2384"/>
              <a:gd name="T17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4" h="2311">
                <a:moveTo>
                  <a:pt x="2376" y="0"/>
                </a:moveTo>
                <a:lnTo>
                  <a:pt x="76" y="2300"/>
                </a:lnTo>
                <a:lnTo>
                  <a:pt x="32" y="2300"/>
                </a:lnTo>
                <a:lnTo>
                  <a:pt x="0" y="2300"/>
                </a:lnTo>
                <a:lnTo>
                  <a:pt x="0" y="2311"/>
                </a:lnTo>
                <a:lnTo>
                  <a:pt x="34" y="2311"/>
                </a:lnTo>
                <a:lnTo>
                  <a:pt x="79" y="2311"/>
                </a:lnTo>
                <a:lnTo>
                  <a:pt x="2384" y="7"/>
                </a:lnTo>
                <a:lnTo>
                  <a:pt x="23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6" name="Freeform 762"/>
          <p:cNvSpPr>
            <a:spLocks noEditPoints="1"/>
          </p:cNvSpPr>
          <p:nvPr/>
        </p:nvSpPr>
        <p:spPr bwMode="auto">
          <a:xfrm>
            <a:off x="12576993" y="-3106743"/>
            <a:ext cx="3017838" cy="2857505"/>
          </a:xfrm>
          <a:custGeom>
            <a:avLst/>
            <a:gdLst>
              <a:gd name="T0" fmla="*/ 258 w 728"/>
              <a:gd name="T1" fmla="*/ 467 h 689"/>
              <a:gd name="T2" fmla="*/ 181 w 728"/>
              <a:gd name="T3" fmla="*/ 543 h 689"/>
              <a:gd name="T4" fmla="*/ 107 w 728"/>
              <a:gd name="T5" fmla="*/ 544 h 689"/>
              <a:gd name="T6" fmla="*/ 0 w 728"/>
              <a:gd name="T7" fmla="*/ 651 h 689"/>
              <a:gd name="T8" fmla="*/ 0 w 728"/>
              <a:gd name="T9" fmla="*/ 669 h 689"/>
              <a:gd name="T10" fmla="*/ 0 w 728"/>
              <a:gd name="T11" fmla="*/ 689 h 689"/>
              <a:gd name="T12" fmla="*/ 4 w 728"/>
              <a:gd name="T13" fmla="*/ 689 h 689"/>
              <a:gd name="T14" fmla="*/ 4 w 728"/>
              <a:gd name="T15" fmla="*/ 669 h 689"/>
              <a:gd name="T16" fmla="*/ 4 w 728"/>
              <a:gd name="T17" fmla="*/ 653 h 689"/>
              <a:gd name="T18" fmla="*/ 109 w 728"/>
              <a:gd name="T19" fmla="*/ 548 h 689"/>
              <a:gd name="T20" fmla="*/ 183 w 728"/>
              <a:gd name="T21" fmla="*/ 547 h 689"/>
              <a:gd name="T22" fmla="*/ 260 w 728"/>
              <a:gd name="T23" fmla="*/ 470 h 689"/>
              <a:gd name="T24" fmla="*/ 258 w 728"/>
              <a:gd name="T25" fmla="*/ 467 h 689"/>
              <a:gd name="T26" fmla="*/ 725 w 728"/>
              <a:gd name="T27" fmla="*/ 0 h 689"/>
              <a:gd name="T28" fmla="*/ 286 w 728"/>
              <a:gd name="T29" fmla="*/ 439 h 689"/>
              <a:gd name="T30" fmla="*/ 289 w 728"/>
              <a:gd name="T31" fmla="*/ 441 h 689"/>
              <a:gd name="T32" fmla="*/ 728 w 728"/>
              <a:gd name="T33" fmla="*/ 2 h 689"/>
              <a:gd name="T34" fmla="*/ 725 w 728"/>
              <a:gd name="T35" fmla="*/ 0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689">
                <a:moveTo>
                  <a:pt x="258" y="467"/>
                </a:moveTo>
                <a:cubicBezTo>
                  <a:pt x="181" y="543"/>
                  <a:pt x="181" y="543"/>
                  <a:pt x="181" y="543"/>
                </a:cubicBezTo>
                <a:cubicBezTo>
                  <a:pt x="107" y="544"/>
                  <a:pt x="107" y="544"/>
                  <a:pt x="107" y="544"/>
                </a:cubicBezTo>
                <a:cubicBezTo>
                  <a:pt x="0" y="651"/>
                  <a:pt x="0" y="651"/>
                  <a:pt x="0" y="651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9"/>
                  <a:pt x="0" y="689"/>
                  <a:pt x="0" y="689"/>
                </a:cubicBezTo>
                <a:cubicBezTo>
                  <a:pt x="4" y="689"/>
                  <a:pt x="4" y="689"/>
                  <a:pt x="4" y="689"/>
                </a:cubicBezTo>
                <a:cubicBezTo>
                  <a:pt x="4" y="669"/>
                  <a:pt x="4" y="669"/>
                  <a:pt x="4" y="669"/>
                </a:cubicBezTo>
                <a:cubicBezTo>
                  <a:pt x="4" y="653"/>
                  <a:pt x="4" y="653"/>
                  <a:pt x="4" y="653"/>
                </a:cubicBezTo>
                <a:cubicBezTo>
                  <a:pt x="109" y="548"/>
                  <a:pt x="109" y="548"/>
                  <a:pt x="109" y="548"/>
                </a:cubicBezTo>
                <a:cubicBezTo>
                  <a:pt x="183" y="547"/>
                  <a:pt x="183" y="547"/>
                  <a:pt x="183" y="547"/>
                </a:cubicBezTo>
                <a:cubicBezTo>
                  <a:pt x="260" y="470"/>
                  <a:pt x="260" y="470"/>
                  <a:pt x="260" y="470"/>
                </a:cubicBezTo>
                <a:cubicBezTo>
                  <a:pt x="259" y="469"/>
                  <a:pt x="258" y="468"/>
                  <a:pt x="258" y="467"/>
                </a:cubicBezTo>
                <a:moveTo>
                  <a:pt x="725" y="0"/>
                </a:moveTo>
                <a:cubicBezTo>
                  <a:pt x="286" y="439"/>
                  <a:pt x="286" y="439"/>
                  <a:pt x="286" y="439"/>
                </a:cubicBezTo>
                <a:cubicBezTo>
                  <a:pt x="287" y="440"/>
                  <a:pt x="288" y="440"/>
                  <a:pt x="289" y="441"/>
                </a:cubicBezTo>
                <a:cubicBezTo>
                  <a:pt x="728" y="2"/>
                  <a:pt x="728" y="2"/>
                  <a:pt x="728" y="2"/>
                </a:cubicBezTo>
                <a:cubicBezTo>
                  <a:pt x="725" y="0"/>
                  <a:pt x="725" y="0"/>
                  <a:pt x="72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7" name="Freeform 763"/>
          <p:cNvSpPr>
            <a:spLocks noEditPoints="1"/>
          </p:cNvSpPr>
          <p:nvPr/>
        </p:nvSpPr>
        <p:spPr bwMode="auto">
          <a:xfrm>
            <a:off x="12299181" y="-3246443"/>
            <a:ext cx="3221039" cy="2287592"/>
          </a:xfrm>
          <a:custGeom>
            <a:avLst/>
            <a:gdLst>
              <a:gd name="T0" fmla="*/ 0 w 777"/>
              <a:gd name="T1" fmla="*/ 517 h 552"/>
              <a:gd name="T2" fmla="*/ 0 w 777"/>
              <a:gd name="T3" fmla="*/ 521 h 552"/>
              <a:gd name="T4" fmla="*/ 16 w 777"/>
              <a:gd name="T5" fmla="*/ 521 h 552"/>
              <a:gd name="T6" fmla="*/ 45 w 777"/>
              <a:gd name="T7" fmla="*/ 521 h 552"/>
              <a:gd name="T8" fmla="*/ 45 w 777"/>
              <a:gd name="T9" fmla="*/ 521 h 552"/>
              <a:gd name="T10" fmla="*/ 45 w 777"/>
              <a:gd name="T11" fmla="*/ 517 h 552"/>
              <a:gd name="T12" fmla="*/ 16 w 777"/>
              <a:gd name="T13" fmla="*/ 517 h 552"/>
              <a:gd name="T14" fmla="*/ 0 w 777"/>
              <a:gd name="T15" fmla="*/ 517 h 552"/>
              <a:gd name="T16" fmla="*/ 775 w 777"/>
              <a:gd name="T17" fmla="*/ 0 h 552"/>
              <a:gd name="T18" fmla="*/ 226 w 777"/>
              <a:gd name="T19" fmla="*/ 548 h 552"/>
              <a:gd name="T20" fmla="*/ 155 w 777"/>
              <a:gd name="T21" fmla="*/ 548 h 552"/>
              <a:gd name="T22" fmla="*/ 125 w 777"/>
              <a:gd name="T23" fmla="*/ 518 h 552"/>
              <a:gd name="T24" fmla="*/ 86 w 777"/>
              <a:gd name="T25" fmla="*/ 517 h 552"/>
              <a:gd name="T26" fmla="*/ 86 w 777"/>
              <a:gd name="T27" fmla="*/ 521 h 552"/>
              <a:gd name="T28" fmla="*/ 86 w 777"/>
              <a:gd name="T29" fmla="*/ 521 h 552"/>
              <a:gd name="T30" fmla="*/ 123 w 777"/>
              <a:gd name="T31" fmla="*/ 522 h 552"/>
              <a:gd name="T32" fmla="*/ 153 w 777"/>
              <a:gd name="T33" fmla="*/ 552 h 552"/>
              <a:gd name="T34" fmla="*/ 228 w 777"/>
              <a:gd name="T35" fmla="*/ 552 h 552"/>
              <a:gd name="T36" fmla="*/ 777 w 777"/>
              <a:gd name="T37" fmla="*/ 3 h 552"/>
              <a:gd name="T38" fmla="*/ 775 w 777"/>
              <a:gd name="T39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7" h="552">
                <a:moveTo>
                  <a:pt x="0" y="517"/>
                </a:moveTo>
                <a:cubicBezTo>
                  <a:pt x="0" y="521"/>
                  <a:pt x="0" y="521"/>
                  <a:pt x="0" y="521"/>
                </a:cubicBezTo>
                <a:cubicBezTo>
                  <a:pt x="16" y="521"/>
                  <a:pt x="16" y="521"/>
                  <a:pt x="16" y="521"/>
                </a:cubicBezTo>
                <a:cubicBezTo>
                  <a:pt x="45" y="521"/>
                  <a:pt x="45" y="521"/>
                  <a:pt x="45" y="521"/>
                </a:cubicBezTo>
                <a:cubicBezTo>
                  <a:pt x="45" y="521"/>
                  <a:pt x="45" y="521"/>
                  <a:pt x="45" y="521"/>
                </a:cubicBezTo>
                <a:cubicBezTo>
                  <a:pt x="45" y="519"/>
                  <a:pt x="45" y="518"/>
                  <a:pt x="45" y="517"/>
                </a:cubicBezTo>
                <a:cubicBezTo>
                  <a:pt x="16" y="517"/>
                  <a:pt x="16" y="517"/>
                  <a:pt x="16" y="517"/>
                </a:cubicBezTo>
                <a:cubicBezTo>
                  <a:pt x="0" y="517"/>
                  <a:pt x="0" y="517"/>
                  <a:pt x="0" y="517"/>
                </a:cubicBezTo>
                <a:moveTo>
                  <a:pt x="775" y="0"/>
                </a:moveTo>
                <a:cubicBezTo>
                  <a:pt x="226" y="548"/>
                  <a:pt x="226" y="548"/>
                  <a:pt x="226" y="548"/>
                </a:cubicBezTo>
                <a:cubicBezTo>
                  <a:pt x="155" y="548"/>
                  <a:pt x="155" y="548"/>
                  <a:pt x="155" y="548"/>
                </a:cubicBezTo>
                <a:cubicBezTo>
                  <a:pt x="125" y="518"/>
                  <a:pt x="125" y="518"/>
                  <a:pt x="125" y="518"/>
                </a:cubicBezTo>
                <a:cubicBezTo>
                  <a:pt x="86" y="517"/>
                  <a:pt x="86" y="517"/>
                  <a:pt x="86" y="517"/>
                </a:cubicBezTo>
                <a:cubicBezTo>
                  <a:pt x="86" y="518"/>
                  <a:pt x="86" y="519"/>
                  <a:pt x="86" y="521"/>
                </a:cubicBezTo>
                <a:cubicBezTo>
                  <a:pt x="86" y="521"/>
                  <a:pt x="86" y="521"/>
                  <a:pt x="86" y="521"/>
                </a:cubicBezTo>
                <a:cubicBezTo>
                  <a:pt x="123" y="522"/>
                  <a:pt x="123" y="522"/>
                  <a:pt x="123" y="522"/>
                </a:cubicBezTo>
                <a:cubicBezTo>
                  <a:pt x="153" y="552"/>
                  <a:pt x="153" y="552"/>
                  <a:pt x="153" y="552"/>
                </a:cubicBezTo>
                <a:cubicBezTo>
                  <a:pt x="228" y="552"/>
                  <a:pt x="228" y="552"/>
                  <a:pt x="228" y="552"/>
                </a:cubicBezTo>
                <a:cubicBezTo>
                  <a:pt x="777" y="3"/>
                  <a:pt x="777" y="3"/>
                  <a:pt x="777" y="3"/>
                </a:cubicBezTo>
                <a:cubicBezTo>
                  <a:pt x="775" y="0"/>
                  <a:pt x="775" y="0"/>
                  <a:pt x="77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8" name="Freeform 764"/>
          <p:cNvSpPr>
            <a:spLocks noEditPoints="1"/>
          </p:cNvSpPr>
          <p:nvPr/>
        </p:nvSpPr>
        <p:spPr bwMode="auto">
          <a:xfrm>
            <a:off x="11519718" y="-3421069"/>
            <a:ext cx="1435100" cy="5446723"/>
          </a:xfrm>
          <a:custGeom>
            <a:avLst/>
            <a:gdLst>
              <a:gd name="T0" fmla="*/ 136 w 346"/>
              <a:gd name="T1" fmla="*/ 701 h 1314"/>
              <a:gd name="T2" fmla="*/ 135 w 346"/>
              <a:gd name="T3" fmla="*/ 727 h 1314"/>
              <a:gd name="T4" fmla="*/ 245 w 346"/>
              <a:gd name="T5" fmla="*/ 836 h 1314"/>
              <a:gd name="T6" fmla="*/ 243 w 346"/>
              <a:gd name="T7" fmla="*/ 943 h 1314"/>
              <a:gd name="T8" fmla="*/ 0 w 346"/>
              <a:gd name="T9" fmla="*/ 1186 h 1314"/>
              <a:gd name="T10" fmla="*/ 0 w 346"/>
              <a:gd name="T11" fmla="*/ 1291 h 1314"/>
              <a:gd name="T12" fmla="*/ 0 w 346"/>
              <a:gd name="T13" fmla="*/ 1314 h 1314"/>
              <a:gd name="T14" fmla="*/ 4 w 346"/>
              <a:gd name="T15" fmla="*/ 1314 h 1314"/>
              <a:gd name="T16" fmla="*/ 4 w 346"/>
              <a:gd name="T17" fmla="*/ 1291 h 1314"/>
              <a:gd name="T18" fmla="*/ 4 w 346"/>
              <a:gd name="T19" fmla="*/ 1187 h 1314"/>
              <a:gd name="T20" fmla="*/ 247 w 346"/>
              <a:gd name="T21" fmla="*/ 945 h 1314"/>
              <a:gd name="T22" fmla="*/ 249 w 346"/>
              <a:gd name="T23" fmla="*/ 835 h 1314"/>
              <a:gd name="T24" fmla="*/ 139 w 346"/>
              <a:gd name="T25" fmla="*/ 726 h 1314"/>
              <a:gd name="T26" fmla="*/ 140 w 346"/>
              <a:gd name="T27" fmla="*/ 702 h 1314"/>
              <a:gd name="T28" fmla="*/ 136 w 346"/>
              <a:gd name="T29" fmla="*/ 701 h 1314"/>
              <a:gd name="T30" fmla="*/ 343 w 346"/>
              <a:gd name="T31" fmla="*/ 0 h 1314"/>
              <a:gd name="T32" fmla="*/ 22 w 346"/>
              <a:gd name="T33" fmla="*/ 321 h 1314"/>
              <a:gd name="T34" fmla="*/ 24 w 346"/>
              <a:gd name="T35" fmla="*/ 356 h 1314"/>
              <a:gd name="T36" fmla="*/ 67 w 346"/>
              <a:gd name="T37" fmla="*/ 399 h 1314"/>
              <a:gd name="T38" fmla="*/ 140 w 346"/>
              <a:gd name="T39" fmla="*/ 398 h 1314"/>
              <a:gd name="T40" fmla="*/ 185 w 346"/>
              <a:gd name="T41" fmla="*/ 443 h 1314"/>
              <a:gd name="T42" fmla="*/ 182 w 346"/>
              <a:gd name="T43" fmla="*/ 484 h 1314"/>
              <a:gd name="T44" fmla="*/ 110 w 346"/>
              <a:gd name="T45" fmla="*/ 556 h 1314"/>
              <a:gd name="T46" fmla="*/ 108 w 346"/>
              <a:gd name="T47" fmla="*/ 604 h 1314"/>
              <a:gd name="T48" fmla="*/ 136 w 346"/>
              <a:gd name="T49" fmla="*/ 632 h 1314"/>
              <a:gd name="T50" fmla="*/ 136 w 346"/>
              <a:gd name="T51" fmla="*/ 661 h 1314"/>
              <a:gd name="T52" fmla="*/ 140 w 346"/>
              <a:gd name="T53" fmla="*/ 661 h 1314"/>
              <a:gd name="T54" fmla="*/ 140 w 346"/>
              <a:gd name="T55" fmla="*/ 630 h 1314"/>
              <a:gd name="T56" fmla="*/ 112 w 346"/>
              <a:gd name="T57" fmla="*/ 602 h 1314"/>
              <a:gd name="T58" fmla="*/ 113 w 346"/>
              <a:gd name="T59" fmla="*/ 557 h 1314"/>
              <a:gd name="T60" fmla="*/ 186 w 346"/>
              <a:gd name="T61" fmla="*/ 485 h 1314"/>
              <a:gd name="T62" fmla="*/ 189 w 346"/>
              <a:gd name="T63" fmla="*/ 442 h 1314"/>
              <a:gd name="T64" fmla="*/ 141 w 346"/>
              <a:gd name="T65" fmla="*/ 394 h 1314"/>
              <a:gd name="T66" fmla="*/ 69 w 346"/>
              <a:gd name="T67" fmla="*/ 395 h 1314"/>
              <a:gd name="T68" fmla="*/ 28 w 346"/>
              <a:gd name="T69" fmla="*/ 354 h 1314"/>
              <a:gd name="T70" fmla="*/ 26 w 346"/>
              <a:gd name="T71" fmla="*/ 322 h 1314"/>
              <a:gd name="T72" fmla="*/ 346 w 346"/>
              <a:gd name="T73" fmla="*/ 3 h 1314"/>
              <a:gd name="T74" fmla="*/ 343 w 346"/>
              <a:gd name="T75" fmla="*/ 0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46" h="1314">
                <a:moveTo>
                  <a:pt x="136" y="701"/>
                </a:moveTo>
                <a:cubicBezTo>
                  <a:pt x="135" y="727"/>
                  <a:pt x="135" y="727"/>
                  <a:pt x="135" y="727"/>
                </a:cubicBezTo>
                <a:cubicBezTo>
                  <a:pt x="245" y="836"/>
                  <a:pt x="245" y="836"/>
                  <a:pt x="245" y="836"/>
                </a:cubicBezTo>
                <a:cubicBezTo>
                  <a:pt x="243" y="943"/>
                  <a:pt x="243" y="943"/>
                  <a:pt x="243" y="943"/>
                </a:cubicBezTo>
                <a:cubicBezTo>
                  <a:pt x="0" y="1186"/>
                  <a:pt x="0" y="1186"/>
                  <a:pt x="0" y="1186"/>
                </a:cubicBezTo>
                <a:cubicBezTo>
                  <a:pt x="0" y="1291"/>
                  <a:pt x="0" y="1291"/>
                  <a:pt x="0" y="1291"/>
                </a:cubicBezTo>
                <a:cubicBezTo>
                  <a:pt x="0" y="1314"/>
                  <a:pt x="0" y="1314"/>
                  <a:pt x="0" y="1314"/>
                </a:cubicBezTo>
                <a:cubicBezTo>
                  <a:pt x="4" y="1314"/>
                  <a:pt x="4" y="1314"/>
                  <a:pt x="4" y="1314"/>
                </a:cubicBezTo>
                <a:cubicBezTo>
                  <a:pt x="4" y="1291"/>
                  <a:pt x="4" y="1291"/>
                  <a:pt x="4" y="1291"/>
                </a:cubicBezTo>
                <a:cubicBezTo>
                  <a:pt x="4" y="1187"/>
                  <a:pt x="4" y="1187"/>
                  <a:pt x="4" y="1187"/>
                </a:cubicBezTo>
                <a:cubicBezTo>
                  <a:pt x="247" y="945"/>
                  <a:pt x="247" y="945"/>
                  <a:pt x="247" y="945"/>
                </a:cubicBezTo>
                <a:cubicBezTo>
                  <a:pt x="249" y="835"/>
                  <a:pt x="249" y="835"/>
                  <a:pt x="249" y="835"/>
                </a:cubicBezTo>
                <a:cubicBezTo>
                  <a:pt x="139" y="726"/>
                  <a:pt x="139" y="726"/>
                  <a:pt x="139" y="726"/>
                </a:cubicBezTo>
                <a:cubicBezTo>
                  <a:pt x="140" y="702"/>
                  <a:pt x="140" y="702"/>
                  <a:pt x="140" y="702"/>
                </a:cubicBezTo>
                <a:cubicBezTo>
                  <a:pt x="138" y="702"/>
                  <a:pt x="137" y="702"/>
                  <a:pt x="136" y="701"/>
                </a:cubicBezTo>
                <a:moveTo>
                  <a:pt x="343" y="0"/>
                </a:moveTo>
                <a:cubicBezTo>
                  <a:pt x="22" y="321"/>
                  <a:pt x="22" y="321"/>
                  <a:pt x="22" y="321"/>
                </a:cubicBezTo>
                <a:cubicBezTo>
                  <a:pt x="24" y="356"/>
                  <a:pt x="24" y="356"/>
                  <a:pt x="24" y="356"/>
                </a:cubicBezTo>
                <a:cubicBezTo>
                  <a:pt x="67" y="399"/>
                  <a:pt x="67" y="399"/>
                  <a:pt x="67" y="399"/>
                </a:cubicBezTo>
                <a:cubicBezTo>
                  <a:pt x="140" y="398"/>
                  <a:pt x="140" y="398"/>
                  <a:pt x="140" y="398"/>
                </a:cubicBezTo>
                <a:cubicBezTo>
                  <a:pt x="185" y="443"/>
                  <a:pt x="185" y="443"/>
                  <a:pt x="185" y="443"/>
                </a:cubicBezTo>
                <a:cubicBezTo>
                  <a:pt x="182" y="484"/>
                  <a:pt x="182" y="484"/>
                  <a:pt x="182" y="484"/>
                </a:cubicBezTo>
                <a:cubicBezTo>
                  <a:pt x="110" y="556"/>
                  <a:pt x="110" y="556"/>
                  <a:pt x="110" y="556"/>
                </a:cubicBezTo>
                <a:cubicBezTo>
                  <a:pt x="108" y="604"/>
                  <a:pt x="108" y="604"/>
                  <a:pt x="108" y="604"/>
                </a:cubicBezTo>
                <a:cubicBezTo>
                  <a:pt x="136" y="632"/>
                  <a:pt x="136" y="632"/>
                  <a:pt x="136" y="632"/>
                </a:cubicBezTo>
                <a:cubicBezTo>
                  <a:pt x="136" y="661"/>
                  <a:pt x="136" y="661"/>
                  <a:pt x="136" y="661"/>
                </a:cubicBezTo>
                <a:cubicBezTo>
                  <a:pt x="137" y="661"/>
                  <a:pt x="139" y="661"/>
                  <a:pt x="140" y="661"/>
                </a:cubicBezTo>
                <a:cubicBezTo>
                  <a:pt x="140" y="630"/>
                  <a:pt x="140" y="630"/>
                  <a:pt x="140" y="630"/>
                </a:cubicBezTo>
                <a:cubicBezTo>
                  <a:pt x="112" y="602"/>
                  <a:pt x="112" y="602"/>
                  <a:pt x="112" y="602"/>
                </a:cubicBezTo>
                <a:cubicBezTo>
                  <a:pt x="113" y="557"/>
                  <a:pt x="113" y="557"/>
                  <a:pt x="113" y="557"/>
                </a:cubicBezTo>
                <a:cubicBezTo>
                  <a:pt x="186" y="485"/>
                  <a:pt x="186" y="485"/>
                  <a:pt x="186" y="485"/>
                </a:cubicBezTo>
                <a:cubicBezTo>
                  <a:pt x="189" y="442"/>
                  <a:pt x="189" y="442"/>
                  <a:pt x="189" y="442"/>
                </a:cubicBezTo>
                <a:cubicBezTo>
                  <a:pt x="141" y="394"/>
                  <a:pt x="141" y="394"/>
                  <a:pt x="141" y="394"/>
                </a:cubicBezTo>
                <a:cubicBezTo>
                  <a:pt x="69" y="395"/>
                  <a:pt x="69" y="395"/>
                  <a:pt x="69" y="395"/>
                </a:cubicBezTo>
                <a:cubicBezTo>
                  <a:pt x="28" y="354"/>
                  <a:pt x="28" y="354"/>
                  <a:pt x="28" y="354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346" y="3"/>
                  <a:pt x="346" y="3"/>
                  <a:pt x="346" y="3"/>
                </a:cubicBezTo>
                <a:cubicBezTo>
                  <a:pt x="343" y="0"/>
                  <a:pt x="343" y="0"/>
                  <a:pt x="34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9" name="Freeform 765"/>
          <p:cNvSpPr>
            <a:spLocks noEditPoints="1"/>
          </p:cNvSpPr>
          <p:nvPr/>
        </p:nvSpPr>
        <p:spPr bwMode="auto">
          <a:xfrm>
            <a:off x="10765655" y="-3470281"/>
            <a:ext cx="2143126" cy="6126174"/>
          </a:xfrm>
          <a:custGeom>
            <a:avLst/>
            <a:gdLst>
              <a:gd name="T0" fmla="*/ 244 w 517"/>
              <a:gd name="T1" fmla="*/ 479 h 1478"/>
              <a:gd name="T2" fmla="*/ 240 w 517"/>
              <a:gd name="T3" fmla="*/ 479 h 1478"/>
              <a:gd name="T4" fmla="*/ 240 w 517"/>
              <a:gd name="T5" fmla="*/ 479 h 1478"/>
              <a:gd name="T6" fmla="*/ 240 w 517"/>
              <a:gd name="T7" fmla="*/ 479 h 1478"/>
              <a:gd name="T8" fmla="*/ 239 w 517"/>
              <a:gd name="T9" fmla="*/ 497 h 1478"/>
              <a:gd name="T10" fmla="*/ 278 w 517"/>
              <a:gd name="T11" fmla="*/ 536 h 1478"/>
              <a:gd name="T12" fmla="*/ 280 w 517"/>
              <a:gd name="T13" fmla="*/ 562 h 1478"/>
              <a:gd name="T14" fmla="*/ 253 w 517"/>
              <a:gd name="T15" fmla="*/ 590 h 1478"/>
              <a:gd name="T16" fmla="*/ 252 w 517"/>
              <a:gd name="T17" fmla="*/ 619 h 1478"/>
              <a:gd name="T18" fmla="*/ 232 w 517"/>
              <a:gd name="T19" fmla="*/ 639 h 1478"/>
              <a:gd name="T20" fmla="*/ 229 w 517"/>
              <a:gd name="T21" fmla="*/ 696 h 1478"/>
              <a:gd name="T22" fmla="*/ 400 w 517"/>
              <a:gd name="T23" fmla="*/ 867 h 1478"/>
              <a:gd name="T24" fmla="*/ 403 w 517"/>
              <a:gd name="T25" fmla="*/ 938 h 1478"/>
              <a:gd name="T26" fmla="*/ 145 w 517"/>
              <a:gd name="T27" fmla="*/ 1195 h 1478"/>
              <a:gd name="T28" fmla="*/ 143 w 517"/>
              <a:gd name="T29" fmla="*/ 1299 h 1478"/>
              <a:gd name="T30" fmla="*/ 0 w 517"/>
              <a:gd name="T31" fmla="*/ 1442 h 1478"/>
              <a:gd name="T32" fmla="*/ 0 w 517"/>
              <a:gd name="T33" fmla="*/ 1456 h 1478"/>
              <a:gd name="T34" fmla="*/ 1 w 517"/>
              <a:gd name="T35" fmla="*/ 1478 h 1478"/>
              <a:gd name="T36" fmla="*/ 5 w 517"/>
              <a:gd name="T37" fmla="*/ 1478 h 1478"/>
              <a:gd name="T38" fmla="*/ 4 w 517"/>
              <a:gd name="T39" fmla="*/ 1455 h 1478"/>
              <a:gd name="T40" fmla="*/ 4 w 517"/>
              <a:gd name="T41" fmla="*/ 1444 h 1478"/>
              <a:gd name="T42" fmla="*/ 147 w 517"/>
              <a:gd name="T43" fmla="*/ 1300 h 1478"/>
              <a:gd name="T44" fmla="*/ 149 w 517"/>
              <a:gd name="T45" fmla="*/ 1197 h 1478"/>
              <a:gd name="T46" fmla="*/ 407 w 517"/>
              <a:gd name="T47" fmla="*/ 939 h 1478"/>
              <a:gd name="T48" fmla="*/ 404 w 517"/>
              <a:gd name="T49" fmla="*/ 865 h 1478"/>
              <a:gd name="T50" fmla="*/ 233 w 517"/>
              <a:gd name="T51" fmla="*/ 694 h 1478"/>
              <a:gd name="T52" fmla="*/ 236 w 517"/>
              <a:gd name="T53" fmla="*/ 640 h 1478"/>
              <a:gd name="T54" fmla="*/ 256 w 517"/>
              <a:gd name="T55" fmla="*/ 620 h 1478"/>
              <a:gd name="T56" fmla="*/ 257 w 517"/>
              <a:gd name="T57" fmla="*/ 591 h 1478"/>
              <a:gd name="T58" fmla="*/ 285 w 517"/>
              <a:gd name="T59" fmla="*/ 563 h 1478"/>
              <a:gd name="T60" fmla="*/ 282 w 517"/>
              <a:gd name="T61" fmla="*/ 534 h 1478"/>
              <a:gd name="T62" fmla="*/ 243 w 517"/>
              <a:gd name="T63" fmla="*/ 495 h 1478"/>
              <a:gd name="T64" fmla="*/ 244 w 517"/>
              <a:gd name="T65" fmla="*/ 479 h 1478"/>
              <a:gd name="T66" fmla="*/ 514 w 517"/>
              <a:gd name="T67" fmla="*/ 0 h 1478"/>
              <a:gd name="T68" fmla="*/ 180 w 517"/>
              <a:gd name="T69" fmla="*/ 334 h 1478"/>
              <a:gd name="T70" fmla="*/ 182 w 517"/>
              <a:gd name="T71" fmla="*/ 366 h 1478"/>
              <a:gd name="T72" fmla="*/ 241 w 517"/>
              <a:gd name="T73" fmla="*/ 425 h 1478"/>
              <a:gd name="T74" fmla="*/ 241 w 517"/>
              <a:gd name="T75" fmla="*/ 438 h 1478"/>
              <a:gd name="T76" fmla="*/ 245 w 517"/>
              <a:gd name="T77" fmla="*/ 438 h 1478"/>
              <a:gd name="T78" fmla="*/ 245 w 517"/>
              <a:gd name="T79" fmla="*/ 424 h 1478"/>
              <a:gd name="T80" fmla="*/ 186 w 517"/>
              <a:gd name="T81" fmla="*/ 364 h 1478"/>
              <a:gd name="T82" fmla="*/ 184 w 517"/>
              <a:gd name="T83" fmla="*/ 336 h 1478"/>
              <a:gd name="T84" fmla="*/ 517 w 517"/>
              <a:gd name="T85" fmla="*/ 3 h 1478"/>
              <a:gd name="T86" fmla="*/ 514 w 517"/>
              <a:gd name="T87" fmla="*/ 0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7" h="1478">
                <a:moveTo>
                  <a:pt x="244" y="479"/>
                </a:moveTo>
                <a:cubicBezTo>
                  <a:pt x="243" y="479"/>
                  <a:pt x="241" y="479"/>
                  <a:pt x="240" y="479"/>
                </a:cubicBezTo>
                <a:cubicBezTo>
                  <a:pt x="240" y="479"/>
                  <a:pt x="240" y="479"/>
                  <a:pt x="240" y="479"/>
                </a:cubicBezTo>
                <a:cubicBezTo>
                  <a:pt x="240" y="479"/>
                  <a:pt x="240" y="479"/>
                  <a:pt x="240" y="479"/>
                </a:cubicBezTo>
                <a:cubicBezTo>
                  <a:pt x="239" y="497"/>
                  <a:pt x="239" y="497"/>
                  <a:pt x="239" y="497"/>
                </a:cubicBezTo>
                <a:cubicBezTo>
                  <a:pt x="278" y="536"/>
                  <a:pt x="278" y="536"/>
                  <a:pt x="278" y="536"/>
                </a:cubicBezTo>
                <a:cubicBezTo>
                  <a:pt x="280" y="562"/>
                  <a:pt x="280" y="562"/>
                  <a:pt x="280" y="562"/>
                </a:cubicBezTo>
                <a:cubicBezTo>
                  <a:pt x="253" y="590"/>
                  <a:pt x="253" y="590"/>
                  <a:pt x="253" y="590"/>
                </a:cubicBezTo>
                <a:cubicBezTo>
                  <a:pt x="252" y="619"/>
                  <a:pt x="252" y="619"/>
                  <a:pt x="252" y="619"/>
                </a:cubicBezTo>
                <a:cubicBezTo>
                  <a:pt x="232" y="639"/>
                  <a:pt x="232" y="639"/>
                  <a:pt x="232" y="639"/>
                </a:cubicBezTo>
                <a:cubicBezTo>
                  <a:pt x="229" y="696"/>
                  <a:pt x="229" y="696"/>
                  <a:pt x="229" y="696"/>
                </a:cubicBezTo>
                <a:cubicBezTo>
                  <a:pt x="400" y="867"/>
                  <a:pt x="400" y="867"/>
                  <a:pt x="400" y="867"/>
                </a:cubicBezTo>
                <a:cubicBezTo>
                  <a:pt x="403" y="938"/>
                  <a:pt x="403" y="938"/>
                  <a:pt x="403" y="938"/>
                </a:cubicBezTo>
                <a:cubicBezTo>
                  <a:pt x="145" y="1195"/>
                  <a:pt x="145" y="1195"/>
                  <a:pt x="145" y="1195"/>
                </a:cubicBezTo>
                <a:cubicBezTo>
                  <a:pt x="143" y="1299"/>
                  <a:pt x="143" y="1299"/>
                  <a:pt x="143" y="1299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0" y="1456"/>
                  <a:pt x="0" y="1456"/>
                  <a:pt x="0" y="1456"/>
                </a:cubicBezTo>
                <a:cubicBezTo>
                  <a:pt x="1" y="1478"/>
                  <a:pt x="1" y="1478"/>
                  <a:pt x="1" y="1478"/>
                </a:cubicBezTo>
                <a:cubicBezTo>
                  <a:pt x="5" y="1478"/>
                  <a:pt x="5" y="1478"/>
                  <a:pt x="5" y="1478"/>
                </a:cubicBezTo>
                <a:cubicBezTo>
                  <a:pt x="4" y="1455"/>
                  <a:pt x="4" y="1455"/>
                  <a:pt x="4" y="1455"/>
                </a:cubicBezTo>
                <a:cubicBezTo>
                  <a:pt x="4" y="1444"/>
                  <a:pt x="4" y="1444"/>
                  <a:pt x="4" y="1444"/>
                </a:cubicBezTo>
                <a:cubicBezTo>
                  <a:pt x="147" y="1300"/>
                  <a:pt x="147" y="1300"/>
                  <a:pt x="147" y="1300"/>
                </a:cubicBezTo>
                <a:cubicBezTo>
                  <a:pt x="149" y="1197"/>
                  <a:pt x="149" y="1197"/>
                  <a:pt x="149" y="1197"/>
                </a:cubicBezTo>
                <a:cubicBezTo>
                  <a:pt x="407" y="939"/>
                  <a:pt x="407" y="939"/>
                  <a:pt x="407" y="939"/>
                </a:cubicBezTo>
                <a:cubicBezTo>
                  <a:pt x="404" y="865"/>
                  <a:pt x="404" y="865"/>
                  <a:pt x="404" y="865"/>
                </a:cubicBezTo>
                <a:cubicBezTo>
                  <a:pt x="233" y="694"/>
                  <a:pt x="233" y="694"/>
                  <a:pt x="233" y="694"/>
                </a:cubicBezTo>
                <a:cubicBezTo>
                  <a:pt x="236" y="640"/>
                  <a:pt x="236" y="640"/>
                  <a:pt x="236" y="640"/>
                </a:cubicBezTo>
                <a:cubicBezTo>
                  <a:pt x="256" y="620"/>
                  <a:pt x="256" y="620"/>
                  <a:pt x="256" y="620"/>
                </a:cubicBezTo>
                <a:cubicBezTo>
                  <a:pt x="257" y="591"/>
                  <a:pt x="257" y="591"/>
                  <a:pt x="257" y="591"/>
                </a:cubicBezTo>
                <a:cubicBezTo>
                  <a:pt x="285" y="563"/>
                  <a:pt x="285" y="563"/>
                  <a:pt x="285" y="563"/>
                </a:cubicBezTo>
                <a:cubicBezTo>
                  <a:pt x="282" y="534"/>
                  <a:pt x="282" y="534"/>
                  <a:pt x="282" y="534"/>
                </a:cubicBezTo>
                <a:cubicBezTo>
                  <a:pt x="243" y="495"/>
                  <a:pt x="243" y="495"/>
                  <a:pt x="243" y="495"/>
                </a:cubicBezTo>
                <a:cubicBezTo>
                  <a:pt x="244" y="479"/>
                  <a:pt x="244" y="479"/>
                  <a:pt x="244" y="479"/>
                </a:cubicBezTo>
                <a:moveTo>
                  <a:pt x="514" y="0"/>
                </a:moveTo>
                <a:cubicBezTo>
                  <a:pt x="180" y="334"/>
                  <a:pt x="180" y="334"/>
                  <a:pt x="180" y="334"/>
                </a:cubicBezTo>
                <a:cubicBezTo>
                  <a:pt x="182" y="366"/>
                  <a:pt x="182" y="366"/>
                  <a:pt x="182" y="366"/>
                </a:cubicBezTo>
                <a:cubicBezTo>
                  <a:pt x="241" y="425"/>
                  <a:pt x="241" y="425"/>
                  <a:pt x="241" y="425"/>
                </a:cubicBezTo>
                <a:cubicBezTo>
                  <a:pt x="241" y="438"/>
                  <a:pt x="241" y="438"/>
                  <a:pt x="241" y="438"/>
                </a:cubicBezTo>
                <a:cubicBezTo>
                  <a:pt x="242" y="438"/>
                  <a:pt x="243" y="438"/>
                  <a:pt x="245" y="438"/>
                </a:cubicBezTo>
                <a:cubicBezTo>
                  <a:pt x="245" y="424"/>
                  <a:pt x="245" y="424"/>
                  <a:pt x="245" y="424"/>
                </a:cubicBezTo>
                <a:cubicBezTo>
                  <a:pt x="186" y="364"/>
                  <a:pt x="186" y="364"/>
                  <a:pt x="186" y="364"/>
                </a:cubicBezTo>
                <a:cubicBezTo>
                  <a:pt x="184" y="336"/>
                  <a:pt x="184" y="336"/>
                  <a:pt x="184" y="336"/>
                </a:cubicBezTo>
                <a:cubicBezTo>
                  <a:pt x="517" y="3"/>
                  <a:pt x="517" y="3"/>
                  <a:pt x="517" y="3"/>
                </a:cubicBezTo>
                <a:cubicBezTo>
                  <a:pt x="514" y="0"/>
                  <a:pt x="514" y="0"/>
                  <a:pt x="51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0" name="Freeform 766"/>
          <p:cNvSpPr>
            <a:spLocks/>
          </p:cNvSpPr>
          <p:nvPr/>
        </p:nvSpPr>
        <p:spPr bwMode="auto">
          <a:xfrm>
            <a:off x="11272068" y="-3441706"/>
            <a:ext cx="1536700" cy="2433642"/>
          </a:xfrm>
          <a:custGeom>
            <a:avLst/>
            <a:gdLst>
              <a:gd name="T0" fmla="*/ 368 w 371"/>
              <a:gd name="T1" fmla="*/ 0 h 587"/>
              <a:gd name="T2" fmla="*/ 368 w 371"/>
              <a:gd name="T3" fmla="*/ 0 h 587"/>
              <a:gd name="T4" fmla="*/ 2 w 371"/>
              <a:gd name="T5" fmla="*/ 367 h 587"/>
              <a:gd name="T6" fmla="*/ 0 w 371"/>
              <a:gd name="T7" fmla="*/ 424 h 587"/>
              <a:gd name="T8" fmla="*/ 70 w 371"/>
              <a:gd name="T9" fmla="*/ 494 h 587"/>
              <a:gd name="T10" fmla="*/ 72 w 371"/>
              <a:gd name="T11" fmla="*/ 522 h 587"/>
              <a:gd name="T12" fmla="*/ 32 w 371"/>
              <a:gd name="T13" fmla="*/ 563 h 587"/>
              <a:gd name="T14" fmla="*/ 32 w 371"/>
              <a:gd name="T15" fmla="*/ 587 h 587"/>
              <a:gd name="T16" fmla="*/ 36 w 371"/>
              <a:gd name="T17" fmla="*/ 586 h 587"/>
              <a:gd name="T18" fmla="*/ 36 w 371"/>
              <a:gd name="T19" fmla="*/ 586 h 587"/>
              <a:gd name="T20" fmla="*/ 36 w 371"/>
              <a:gd name="T21" fmla="*/ 586 h 587"/>
              <a:gd name="T22" fmla="*/ 36 w 371"/>
              <a:gd name="T23" fmla="*/ 564 h 587"/>
              <a:gd name="T24" fmla="*/ 76 w 371"/>
              <a:gd name="T25" fmla="*/ 524 h 587"/>
              <a:gd name="T26" fmla="*/ 74 w 371"/>
              <a:gd name="T27" fmla="*/ 492 h 587"/>
              <a:gd name="T28" fmla="*/ 4 w 371"/>
              <a:gd name="T29" fmla="*/ 423 h 587"/>
              <a:gd name="T30" fmla="*/ 6 w 371"/>
              <a:gd name="T31" fmla="*/ 368 h 587"/>
              <a:gd name="T32" fmla="*/ 371 w 371"/>
              <a:gd name="T33" fmla="*/ 3 h 587"/>
              <a:gd name="T34" fmla="*/ 368 w 371"/>
              <a:gd name="T35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1" h="587">
                <a:moveTo>
                  <a:pt x="368" y="0"/>
                </a:moveTo>
                <a:cubicBezTo>
                  <a:pt x="368" y="0"/>
                  <a:pt x="368" y="0"/>
                  <a:pt x="368" y="0"/>
                </a:cubicBezTo>
                <a:cubicBezTo>
                  <a:pt x="2" y="367"/>
                  <a:pt x="2" y="367"/>
                  <a:pt x="2" y="367"/>
                </a:cubicBezTo>
                <a:cubicBezTo>
                  <a:pt x="0" y="424"/>
                  <a:pt x="0" y="424"/>
                  <a:pt x="0" y="424"/>
                </a:cubicBezTo>
                <a:cubicBezTo>
                  <a:pt x="70" y="494"/>
                  <a:pt x="70" y="494"/>
                  <a:pt x="70" y="494"/>
                </a:cubicBezTo>
                <a:cubicBezTo>
                  <a:pt x="72" y="522"/>
                  <a:pt x="72" y="522"/>
                  <a:pt x="72" y="522"/>
                </a:cubicBezTo>
                <a:cubicBezTo>
                  <a:pt x="32" y="563"/>
                  <a:pt x="32" y="563"/>
                  <a:pt x="32" y="563"/>
                </a:cubicBezTo>
                <a:cubicBezTo>
                  <a:pt x="32" y="587"/>
                  <a:pt x="32" y="587"/>
                  <a:pt x="32" y="587"/>
                </a:cubicBezTo>
                <a:cubicBezTo>
                  <a:pt x="34" y="587"/>
                  <a:pt x="35" y="586"/>
                  <a:pt x="36" y="586"/>
                </a:cubicBezTo>
                <a:cubicBezTo>
                  <a:pt x="36" y="586"/>
                  <a:pt x="36" y="586"/>
                  <a:pt x="36" y="586"/>
                </a:cubicBezTo>
                <a:cubicBezTo>
                  <a:pt x="36" y="586"/>
                  <a:pt x="36" y="586"/>
                  <a:pt x="36" y="586"/>
                </a:cubicBezTo>
                <a:cubicBezTo>
                  <a:pt x="36" y="564"/>
                  <a:pt x="36" y="564"/>
                  <a:pt x="36" y="564"/>
                </a:cubicBezTo>
                <a:cubicBezTo>
                  <a:pt x="76" y="524"/>
                  <a:pt x="76" y="524"/>
                  <a:pt x="76" y="524"/>
                </a:cubicBezTo>
                <a:cubicBezTo>
                  <a:pt x="74" y="492"/>
                  <a:pt x="74" y="492"/>
                  <a:pt x="74" y="492"/>
                </a:cubicBezTo>
                <a:cubicBezTo>
                  <a:pt x="4" y="423"/>
                  <a:pt x="4" y="423"/>
                  <a:pt x="4" y="423"/>
                </a:cubicBezTo>
                <a:cubicBezTo>
                  <a:pt x="6" y="368"/>
                  <a:pt x="6" y="368"/>
                  <a:pt x="6" y="368"/>
                </a:cubicBezTo>
                <a:cubicBezTo>
                  <a:pt x="371" y="3"/>
                  <a:pt x="371" y="3"/>
                  <a:pt x="371" y="3"/>
                </a:cubicBezTo>
                <a:cubicBezTo>
                  <a:pt x="368" y="0"/>
                  <a:pt x="368" y="0"/>
                  <a:pt x="36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1" name="Freeform 767"/>
          <p:cNvSpPr>
            <a:spLocks/>
          </p:cNvSpPr>
          <p:nvPr/>
        </p:nvSpPr>
        <p:spPr bwMode="auto">
          <a:xfrm>
            <a:off x="11176818" y="-3706819"/>
            <a:ext cx="1781176" cy="2251079"/>
          </a:xfrm>
          <a:custGeom>
            <a:avLst/>
            <a:gdLst>
              <a:gd name="T0" fmla="*/ 427 w 430"/>
              <a:gd name="T1" fmla="*/ 0 h 543"/>
              <a:gd name="T2" fmla="*/ 2 w 430"/>
              <a:gd name="T3" fmla="*/ 425 h 543"/>
              <a:gd name="T4" fmla="*/ 0 w 430"/>
              <a:gd name="T5" fmla="*/ 499 h 543"/>
              <a:gd name="T6" fmla="*/ 37 w 430"/>
              <a:gd name="T7" fmla="*/ 535 h 543"/>
              <a:gd name="T8" fmla="*/ 37 w 430"/>
              <a:gd name="T9" fmla="*/ 543 h 543"/>
              <a:gd name="T10" fmla="*/ 41 w 430"/>
              <a:gd name="T11" fmla="*/ 543 h 543"/>
              <a:gd name="T12" fmla="*/ 41 w 430"/>
              <a:gd name="T13" fmla="*/ 534 h 543"/>
              <a:gd name="T14" fmla="*/ 4 w 430"/>
              <a:gd name="T15" fmla="*/ 497 h 543"/>
              <a:gd name="T16" fmla="*/ 6 w 430"/>
              <a:gd name="T17" fmla="*/ 427 h 543"/>
              <a:gd name="T18" fmla="*/ 430 w 430"/>
              <a:gd name="T19" fmla="*/ 3 h 543"/>
              <a:gd name="T20" fmla="*/ 427 w 430"/>
              <a:gd name="T21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0" h="543">
                <a:moveTo>
                  <a:pt x="427" y="0"/>
                </a:moveTo>
                <a:cubicBezTo>
                  <a:pt x="2" y="425"/>
                  <a:pt x="2" y="425"/>
                  <a:pt x="2" y="425"/>
                </a:cubicBezTo>
                <a:cubicBezTo>
                  <a:pt x="0" y="499"/>
                  <a:pt x="0" y="499"/>
                  <a:pt x="0" y="499"/>
                </a:cubicBezTo>
                <a:cubicBezTo>
                  <a:pt x="37" y="535"/>
                  <a:pt x="37" y="535"/>
                  <a:pt x="37" y="535"/>
                </a:cubicBezTo>
                <a:cubicBezTo>
                  <a:pt x="37" y="543"/>
                  <a:pt x="37" y="543"/>
                  <a:pt x="37" y="543"/>
                </a:cubicBezTo>
                <a:cubicBezTo>
                  <a:pt x="38" y="543"/>
                  <a:pt x="40" y="543"/>
                  <a:pt x="41" y="543"/>
                </a:cubicBezTo>
                <a:cubicBezTo>
                  <a:pt x="41" y="534"/>
                  <a:pt x="41" y="534"/>
                  <a:pt x="41" y="534"/>
                </a:cubicBezTo>
                <a:cubicBezTo>
                  <a:pt x="4" y="497"/>
                  <a:pt x="4" y="497"/>
                  <a:pt x="4" y="497"/>
                </a:cubicBezTo>
                <a:cubicBezTo>
                  <a:pt x="6" y="427"/>
                  <a:pt x="6" y="427"/>
                  <a:pt x="6" y="427"/>
                </a:cubicBezTo>
                <a:cubicBezTo>
                  <a:pt x="430" y="3"/>
                  <a:pt x="430" y="3"/>
                  <a:pt x="430" y="3"/>
                </a:cubicBezTo>
                <a:cubicBezTo>
                  <a:pt x="427" y="0"/>
                  <a:pt x="427" y="0"/>
                  <a:pt x="42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2" name="Freeform 768"/>
          <p:cNvSpPr>
            <a:spLocks/>
          </p:cNvSpPr>
          <p:nvPr/>
        </p:nvSpPr>
        <p:spPr bwMode="auto">
          <a:xfrm>
            <a:off x="12502381" y="-1157289"/>
            <a:ext cx="136525" cy="136525"/>
          </a:xfrm>
          <a:custGeom>
            <a:avLst/>
            <a:gdLst>
              <a:gd name="T0" fmla="*/ 17 w 33"/>
              <a:gd name="T1" fmla="*/ 0 h 33"/>
              <a:gd name="T2" fmla="*/ 5 w 33"/>
              <a:gd name="T3" fmla="*/ 5 h 33"/>
              <a:gd name="T4" fmla="*/ 3 w 33"/>
              <a:gd name="T5" fmla="*/ 3 h 33"/>
              <a:gd name="T6" fmla="*/ 5 w 33"/>
              <a:gd name="T7" fmla="*/ 5 h 33"/>
              <a:gd name="T8" fmla="*/ 0 w 33"/>
              <a:gd name="T9" fmla="*/ 17 h 33"/>
              <a:gd name="T10" fmla="*/ 5 w 33"/>
              <a:gd name="T11" fmla="*/ 28 h 33"/>
              <a:gd name="T12" fmla="*/ 17 w 33"/>
              <a:gd name="T13" fmla="*/ 33 h 33"/>
              <a:gd name="T14" fmla="*/ 28 w 33"/>
              <a:gd name="T15" fmla="*/ 28 h 33"/>
              <a:gd name="T16" fmla="*/ 33 w 33"/>
              <a:gd name="T17" fmla="*/ 17 h 33"/>
              <a:gd name="T18" fmla="*/ 28 w 33"/>
              <a:gd name="T19" fmla="*/ 5 h 33"/>
              <a:gd name="T20" fmla="*/ 17 w 33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3">
                <a:moveTo>
                  <a:pt x="17" y="0"/>
                </a:moveTo>
                <a:cubicBezTo>
                  <a:pt x="12" y="0"/>
                  <a:pt x="8" y="1"/>
                  <a:pt x="5" y="5"/>
                </a:cubicBezTo>
                <a:cubicBezTo>
                  <a:pt x="3" y="3"/>
                  <a:pt x="3" y="3"/>
                  <a:pt x="3" y="3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2" y="33"/>
                  <a:pt x="17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3" name="Freeform 769"/>
          <p:cNvSpPr>
            <a:spLocks noEditPoints="1"/>
          </p:cNvSpPr>
          <p:nvPr/>
        </p:nvSpPr>
        <p:spPr bwMode="auto">
          <a:xfrm>
            <a:off x="12486506" y="-1174752"/>
            <a:ext cx="169863" cy="169863"/>
          </a:xfrm>
          <a:custGeom>
            <a:avLst/>
            <a:gdLst>
              <a:gd name="T0" fmla="*/ 9 w 41"/>
              <a:gd name="T1" fmla="*/ 9 h 41"/>
              <a:gd name="T2" fmla="*/ 21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2 h 41"/>
              <a:gd name="T10" fmla="*/ 21 w 41"/>
              <a:gd name="T11" fmla="*/ 37 h 41"/>
              <a:gd name="T12" fmla="*/ 9 w 41"/>
              <a:gd name="T13" fmla="*/ 32 h 41"/>
              <a:gd name="T14" fmla="*/ 4 w 41"/>
              <a:gd name="T15" fmla="*/ 21 h 41"/>
              <a:gd name="T16" fmla="*/ 9 w 41"/>
              <a:gd name="T17" fmla="*/ 9 h 41"/>
              <a:gd name="T18" fmla="*/ 7 w 41"/>
              <a:gd name="T19" fmla="*/ 7 h 41"/>
              <a:gd name="T20" fmla="*/ 9 w 41"/>
              <a:gd name="T21" fmla="*/ 9 h 41"/>
              <a:gd name="T22" fmla="*/ 21 w 41"/>
              <a:gd name="T23" fmla="*/ 0 h 41"/>
              <a:gd name="T24" fmla="*/ 21 w 41"/>
              <a:gd name="T25" fmla="*/ 0 h 41"/>
              <a:gd name="T26" fmla="*/ 6 w 41"/>
              <a:gd name="T27" fmla="*/ 6 h 41"/>
              <a:gd name="T28" fmla="*/ 6 w 41"/>
              <a:gd name="T29" fmla="*/ 6 h 41"/>
              <a:gd name="T30" fmla="*/ 0 w 41"/>
              <a:gd name="T31" fmla="*/ 17 h 41"/>
              <a:gd name="T32" fmla="*/ 0 w 41"/>
              <a:gd name="T33" fmla="*/ 21 h 41"/>
              <a:gd name="T34" fmla="*/ 0 w 41"/>
              <a:gd name="T35" fmla="*/ 21 h 41"/>
              <a:gd name="T36" fmla="*/ 6 w 41"/>
              <a:gd name="T37" fmla="*/ 35 h 41"/>
              <a:gd name="T38" fmla="*/ 21 w 41"/>
              <a:gd name="T39" fmla="*/ 41 h 41"/>
              <a:gd name="T40" fmla="*/ 21 w 41"/>
              <a:gd name="T41" fmla="*/ 41 h 41"/>
              <a:gd name="T42" fmla="*/ 35 w 41"/>
              <a:gd name="T43" fmla="*/ 35 h 41"/>
              <a:gd name="T44" fmla="*/ 41 w 41"/>
              <a:gd name="T45" fmla="*/ 21 h 41"/>
              <a:gd name="T46" fmla="*/ 41 w 41"/>
              <a:gd name="T47" fmla="*/ 21 h 41"/>
              <a:gd name="T48" fmla="*/ 41 w 41"/>
              <a:gd name="T49" fmla="*/ 17 h 41"/>
              <a:gd name="T50" fmla="*/ 35 w 41"/>
              <a:gd name="T51" fmla="*/ 6 h 41"/>
              <a:gd name="T52" fmla="*/ 21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5"/>
                  <a:pt x="16" y="4"/>
                  <a:pt x="21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1" y="37"/>
                </a:cubicBezTo>
                <a:cubicBezTo>
                  <a:pt x="16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7" y="7"/>
                  <a:pt x="7" y="7"/>
                  <a:pt x="7" y="7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3" y="9"/>
                  <a:pt x="1" y="13"/>
                  <a:pt x="0" y="17"/>
                </a:cubicBezTo>
                <a:cubicBezTo>
                  <a:pt x="0" y="18"/>
                  <a:pt x="0" y="19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19"/>
                  <a:pt x="41" y="18"/>
                  <a:pt x="41" y="17"/>
                </a:cubicBezTo>
                <a:cubicBezTo>
                  <a:pt x="40" y="13"/>
                  <a:pt x="38" y="9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4" name="Freeform 770"/>
          <p:cNvSpPr>
            <a:spLocks/>
          </p:cNvSpPr>
          <p:nvPr/>
        </p:nvSpPr>
        <p:spPr bwMode="auto">
          <a:xfrm>
            <a:off x="11694343" y="-1638303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7 h 33"/>
              <a:gd name="T8" fmla="*/ 5 w 33"/>
              <a:gd name="T9" fmla="*/ 28 h 33"/>
              <a:gd name="T10" fmla="*/ 16 w 33"/>
              <a:gd name="T11" fmla="*/ 33 h 33"/>
              <a:gd name="T12" fmla="*/ 28 w 33"/>
              <a:gd name="T13" fmla="*/ 28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2"/>
                  <a:pt x="31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5" name="Freeform 771"/>
          <p:cNvSpPr>
            <a:spLocks noEditPoints="1"/>
          </p:cNvSpPr>
          <p:nvPr/>
        </p:nvSpPr>
        <p:spPr bwMode="auto">
          <a:xfrm>
            <a:off x="11678468" y="-1655765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2 h 41"/>
              <a:gd name="T10" fmla="*/ 20 w 41"/>
              <a:gd name="T11" fmla="*/ 37 h 41"/>
              <a:gd name="T12" fmla="*/ 9 w 41"/>
              <a:gd name="T13" fmla="*/ 32 h 41"/>
              <a:gd name="T14" fmla="*/ 4 w 41"/>
              <a:gd name="T15" fmla="*/ 21 h 41"/>
              <a:gd name="T16" fmla="*/ 9 w 41"/>
              <a:gd name="T17" fmla="*/ 9 h 41"/>
              <a:gd name="T18" fmla="*/ 9 w 41"/>
              <a:gd name="T19" fmla="*/ 9 h 41"/>
              <a:gd name="T20" fmla="*/ 20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6 w 41"/>
              <a:gd name="T29" fmla="*/ 6 h 41"/>
              <a:gd name="T30" fmla="*/ 6 w 41"/>
              <a:gd name="T31" fmla="*/ 6 h 41"/>
              <a:gd name="T32" fmla="*/ 6 w 41"/>
              <a:gd name="T33" fmla="*/ 6 h 41"/>
              <a:gd name="T34" fmla="*/ 0 w 41"/>
              <a:gd name="T35" fmla="*/ 21 h 41"/>
              <a:gd name="T36" fmla="*/ 6 w 41"/>
              <a:gd name="T37" fmla="*/ 35 h 41"/>
              <a:gd name="T38" fmla="*/ 20 w 41"/>
              <a:gd name="T39" fmla="*/ 41 h 41"/>
              <a:gd name="T40" fmla="*/ 20 w 41"/>
              <a:gd name="T41" fmla="*/ 41 h 41"/>
              <a:gd name="T42" fmla="*/ 20 w 41"/>
              <a:gd name="T43" fmla="*/ 41 h 41"/>
              <a:gd name="T44" fmla="*/ 24 w 41"/>
              <a:gd name="T45" fmla="*/ 41 h 41"/>
              <a:gd name="T46" fmla="*/ 35 w 41"/>
              <a:gd name="T47" fmla="*/ 35 h 41"/>
              <a:gd name="T48" fmla="*/ 41 w 41"/>
              <a:gd name="T49" fmla="*/ 21 h 41"/>
              <a:gd name="T50" fmla="*/ 35 w 41"/>
              <a:gd name="T51" fmla="*/ 6 h 41"/>
              <a:gd name="T52" fmla="*/ 25 w 41"/>
              <a:gd name="T53" fmla="*/ 0 h 41"/>
              <a:gd name="T54" fmla="*/ 21 w 41"/>
              <a:gd name="T55" fmla="*/ 0 h 41"/>
              <a:gd name="T56" fmla="*/ 20 w 41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5" y="12"/>
                  <a:pt x="37" y="16"/>
                  <a:pt x="37" y="21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3" y="41"/>
                  <a:pt x="24" y="41"/>
                </a:cubicBezTo>
                <a:cubicBezTo>
                  <a:pt x="28" y="40"/>
                  <a:pt x="32" y="38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2" y="3"/>
                  <a:pt x="28" y="1"/>
                  <a:pt x="25" y="0"/>
                </a:cubicBezTo>
                <a:cubicBezTo>
                  <a:pt x="23" y="0"/>
                  <a:pt x="22" y="0"/>
                  <a:pt x="21" y="0"/>
                </a:cubicBezTo>
                <a:cubicBezTo>
                  <a:pt x="21" y="0"/>
                  <a:pt x="20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6" name="Freeform 772"/>
          <p:cNvSpPr>
            <a:spLocks noEditPoints="1"/>
          </p:cNvSpPr>
          <p:nvPr/>
        </p:nvSpPr>
        <p:spPr bwMode="auto">
          <a:xfrm>
            <a:off x="9368655" y="517526"/>
            <a:ext cx="236538" cy="236538"/>
          </a:xfrm>
          <a:custGeom>
            <a:avLst/>
            <a:gdLst>
              <a:gd name="T0" fmla="*/ 29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8 h 57"/>
              <a:gd name="T18" fmla="*/ 7 w 57"/>
              <a:gd name="T19" fmla="*/ 7 h 57"/>
              <a:gd name="T20" fmla="*/ 9 w 57"/>
              <a:gd name="T21" fmla="*/ 8 h 57"/>
              <a:gd name="T22" fmla="*/ 0 w 57"/>
              <a:gd name="T23" fmla="*/ 28 h 57"/>
              <a:gd name="T24" fmla="*/ 9 w 57"/>
              <a:gd name="T25" fmla="*/ 48 h 57"/>
              <a:gd name="T26" fmla="*/ 29 w 57"/>
              <a:gd name="T27" fmla="*/ 57 h 57"/>
              <a:gd name="T28" fmla="*/ 49 w 57"/>
              <a:gd name="T29" fmla="*/ 48 h 57"/>
              <a:gd name="T30" fmla="*/ 57 w 57"/>
              <a:gd name="T31" fmla="*/ 28 h 57"/>
              <a:gd name="T32" fmla="*/ 49 w 57"/>
              <a:gd name="T33" fmla="*/ 8 h 57"/>
              <a:gd name="T34" fmla="*/ 29 w 57"/>
              <a:gd name="T3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5" y="42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10"/>
                  <a:pt x="29" y="10"/>
                </a:cubicBezTo>
                <a:cubicBezTo>
                  <a:pt x="33" y="10"/>
                  <a:pt x="38" y="11"/>
                  <a:pt x="42" y="15"/>
                </a:cubicBezTo>
                <a:cubicBezTo>
                  <a:pt x="49" y="22"/>
                  <a:pt x="49" y="34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7" y="7"/>
                  <a:pt x="7" y="7"/>
                  <a:pt x="7" y="7"/>
                </a:cubicBezTo>
                <a:cubicBezTo>
                  <a:pt x="9" y="8"/>
                  <a:pt x="9" y="8"/>
                  <a:pt x="9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9" y="48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8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9" y="8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7" name="Freeform 773"/>
          <p:cNvSpPr>
            <a:spLocks noEditPoints="1"/>
          </p:cNvSpPr>
          <p:nvPr/>
        </p:nvSpPr>
        <p:spPr bwMode="auto">
          <a:xfrm>
            <a:off x="9352780" y="500064"/>
            <a:ext cx="269875" cy="269876"/>
          </a:xfrm>
          <a:custGeom>
            <a:avLst/>
            <a:gdLst>
              <a:gd name="T0" fmla="*/ 13 w 65"/>
              <a:gd name="T1" fmla="*/ 12 h 65"/>
              <a:gd name="T2" fmla="*/ 33 w 65"/>
              <a:gd name="T3" fmla="*/ 4 h 65"/>
              <a:gd name="T4" fmla="*/ 53 w 65"/>
              <a:gd name="T5" fmla="*/ 12 h 65"/>
              <a:gd name="T6" fmla="*/ 61 w 65"/>
              <a:gd name="T7" fmla="*/ 32 h 65"/>
              <a:gd name="T8" fmla="*/ 53 w 65"/>
              <a:gd name="T9" fmla="*/ 52 h 65"/>
              <a:gd name="T10" fmla="*/ 33 w 65"/>
              <a:gd name="T11" fmla="*/ 61 h 65"/>
              <a:gd name="T12" fmla="*/ 13 w 65"/>
              <a:gd name="T13" fmla="*/ 52 h 65"/>
              <a:gd name="T14" fmla="*/ 4 w 65"/>
              <a:gd name="T15" fmla="*/ 32 h 65"/>
              <a:gd name="T16" fmla="*/ 13 w 65"/>
              <a:gd name="T17" fmla="*/ 12 h 65"/>
              <a:gd name="T18" fmla="*/ 11 w 65"/>
              <a:gd name="T19" fmla="*/ 11 h 65"/>
              <a:gd name="T20" fmla="*/ 13 w 65"/>
              <a:gd name="T21" fmla="*/ 12 h 65"/>
              <a:gd name="T22" fmla="*/ 33 w 65"/>
              <a:gd name="T23" fmla="*/ 0 h 65"/>
              <a:gd name="T24" fmla="*/ 33 w 65"/>
              <a:gd name="T25" fmla="*/ 0 h 65"/>
              <a:gd name="T26" fmla="*/ 10 w 65"/>
              <a:gd name="T27" fmla="*/ 9 h 65"/>
              <a:gd name="T28" fmla="*/ 10 w 65"/>
              <a:gd name="T29" fmla="*/ 9 h 65"/>
              <a:gd name="T30" fmla="*/ 0 w 65"/>
              <a:gd name="T31" fmla="*/ 32 h 65"/>
              <a:gd name="T32" fmla="*/ 10 w 65"/>
              <a:gd name="T33" fmla="*/ 55 h 65"/>
              <a:gd name="T34" fmla="*/ 33 w 65"/>
              <a:gd name="T35" fmla="*/ 65 h 65"/>
              <a:gd name="T36" fmla="*/ 33 w 65"/>
              <a:gd name="T37" fmla="*/ 65 h 65"/>
              <a:gd name="T38" fmla="*/ 56 w 65"/>
              <a:gd name="T39" fmla="*/ 55 h 65"/>
              <a:gd name="T40" fmla="*/ 65 w 65"/>
              <a:gd name="T41" fmla="*/ 32 h 65"/>
              <a:gd name="T42" fmla="*/ 56 w 65"/>
              <a:gd name="T43" fmla="*/ 10 h 65"/>
              <a:gd name="T44" fmla="*/ 56 w 65"/>
              <a:gd name="T45" fmla="*/ 9 h 65"/>
              <a:gd name="T46" fmla="*/ 54 w 65"/>
              <a:gd name="T47" fmla="*/ 8 h 65"/>
              <a:gd name="T48" fmla="*/ 33 w 65"/>
              <a:gd name="T4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" h="65">
                <a:moveTo>
                  <a:pt x="13" y="12"/>
                </a:move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3" y="52"/>
                </a:cubicBezTo>
                <a:cubicBezTo>
                  <a:pt x="47" y="58"/>
                  <a:pt x="40" y="61"/>
                  <a:pt x="33" y="61"/>
                </a:cubicBezTo>
                <a:cubicBezTo>
                  <a:pt x="25" y="61"/>
                  <a:pt x="18" y="58"/>
                  <a:pt x="13" y="52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3" y="12"/>
                </a:cubicBezTo>
                <a:cubicBezTo>
                  <a:pt x="11" y="11"/>
                  <a:pt x="11" y="11"/>
                  <a:pt x="11" y="11"/>
                </a:cubicBezTo>
                <a:cubicBezTo>
                  <a:pt x="13" y="12"/>
                  <a:pt x="13" y="12"/>
                  <a:pt x="13" y="1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4" y="0"/>
                  <a:pt x="16" y="3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4" y="16"/>
                  <a:pt x="0" y="24"/>
                  <a:pt x="0" y="32"/>
                </a:cubicBezTo>
                <a:cubicBezTo>
                  <a:pt x="0" y="41"/>
                  <a:pt x="4" y="49"/>
                  <a:pt x="10" y="55"/>
                </a:cubicBezTo>
                <a:cubicBezTo>
                  <a:pt x="16" y="61"/>
                  <a:pt x="24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1"/>
                  <a:pt x="56" y="55"/>
                </a:cubicBezTo>
                <a:cubicBezTo>
                  <a:pt x="62" y="49"/>
                  <a:pt x="65" y="41"/>
                  <a:pt x="65" y="32"/>
                </a:cubicBezTo>
                <a:cubicBezTo>
                  <a:pt x="65" y="24"/>
                  <a:pt x="62" y="17"/>
                  <a:pt x="56" y="10"/>
                </a:cubicBezTo>
                <a:cubicBezTo>
                  <a:pt x="56" y="10"/>
                  <a:pt x="56" y="10"/>
                  <a:pt x="56" y="9"/>
                </a:cubicBezTo>
                <a:cubicBezTo>
                  <a:pt x="55" y="9"/>
                  <a:pt x="54" y="8"/>
                  <a:pt x="54" y="8"/>
                </a:cubicBezTo>
                <a:cubicBezTo>
                  <a:pt x="48" y="3"/>
                  <a:pt x="40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8" name="Freeform 774"/>
          <p:cNvSpPr>
            <a:spLocks/>
          </p:cNvSpPr>
          <p:nvPr/>
        </p:nvSpPr>
        <p:spPr bwMode="auto">
          <a:xfrm>
            <a:off x="9401992" y="558801"/>
            <a:ext cx="169863" cy="153988"/>
          </a:xfrm>
          <a:custGeom>
            <a:avLst/>
            <a:gdLst>
              <a:gd name="T0" fmla="*/ 21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1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9" name="Freeform 775"/>
          <p:cNvSpPr>
            <a:spLocks noEditPoints="1"/>
          </p:cNvSpPr>
          <p:nvPr/>
        </p:nvSpPr>
        <p:spPr bwMode="auto">
          <a:xfrm>
            <a:off x="10484667" y="1773241"/>
            <a:ext cx="234950" cy="231775"/>
          </a:xfrm>
          <a:custGeom>
            <a:avLst/>
            <a:gdLst>
              <a:gd name="T0" fmla="*/ 28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8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8 w 57"/>
              <a:gd name="T13" fmla="*/ 47 h 56"/>
              <a:gd name="T14" fmla="*/ 28 w 57"/>
              <a:gd name="T15" fmla="*/ 0 h 56"/>
              <a:gd name="T16" fmla="*/ 8 w 57"/>
              <a:gd name="T17" fmla="*/ 8 h 56"/>
              <a:gd name="T18" fmla="*/ 8 w 57"/>
              <a:gd name="T19" fmla="*/ 8 h 56"/>
              <a:gd name="T20" fmla="*/ 0 w 57"/>
              <a:gd name="T21" fmla="*/ 28 h 56"/>
              <a:gd name="T22" fmla="*/ 8 w 57"/>
              <a:gd name="T23" fmla="*/ 48 h 56"/>
              <a:gd name="T24" fmla="*/ 28 w 57"/>
              <a:gd name="T25" fmla="*/ 56 h 56"/>
              <a:gd name="T26" fmla="*/ 48 w 57"/>
              <a:gd name="T27" fmla="*/ 48 h 56"/>
              <a:gd name="T28" fmla="*/ 57 w 57"/>
              <a:gd name="T29" fmla="*/ 28 h 56"/>
              <a:gd name="T30" fmla="*/ 48 w 57"/>
              <a:gd name="T31" fmla="*/ 8 h 56"/>
              <a:gd name="T32" fmla="*/ 28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8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9"/>
                  <a:pt x="28" y="9"/>
                </a:cubicBezTo>
                <a:cubicBezTo>
                  <a:pt x="33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6" y="56"/>
                  <a:pt x="43" y="54"/>
                  <a:pt x="48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8" y="8"/>
                </a:cubicBezTo>
                <a:cubicBezTo>
                  <a:pt x="43" y="2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0" name="Freeform 776"/>
          <p:cNvSpPr>
            <a:spLocks noEditPoints="1"/>
          </p:cNvSpPr>
          <p:nvPr/>
        </p:nvSpPr>
        <p:spPr bwMode="auto">
          <a:xfrm>
            <a:off x="10467205" y="1757366"/>
            <a:ext cx="269875" cy="265113"/>
          </a:xfrm>
          <a:custGeom>
            <a:avLst/>
            <a:gdLst>
              <a:gd name="T0" fmla="*/ 12 w 65"/>
              <a:gd name="T1" fmla="*/ 12 h 64"/>
              <a:gd name="T2" fmla="*/ 32 w 65"/>
              <a:gd name="T3" fmla="*/ 4 h 64"/>
              <a:gd name="T4" fmla="*/ 52 w 65"/>
              <a:gd name="T5" fmla="*/ 12 h 64"/>
              <a:gd name="T6" fmla="*/ 61 w 65"/>
              <a:gd name="T7" fmla="*/ 32 h 64"/>
              <a:gd name="T8" fmla="*/ 52 w 65"/>
              <a:gd name="T9" fmla="*/ 52 h 64"/>
              <a:gd name="T10" fmla="*/ 32 w 65"/>
              <a:gd name="T11" fmla="*/ 60 h 64"/>
              <a:gd name="T12" fmla="*/ 12 w 65"/>
              <a:gd name="T13" fmla="*/ 52 h 64"/>
              <a:gd name="T14" fmla="*/ 4 w 65"/>
              <a:gd name="T15" fmla="*/ 32 h 64"/>
              <a:gd name="T16" fmla="*/ 12 w 65"/>
              <a:gd name="T17" fmla="*/ 12 h 64"/>
              <a:gd name="T18" fmla="*/ 12 w 65"/>
              <a:gd name="T19" fmla="*/ 12 h 64"/>
              <a:gd name="T20" fmla="*/ 32 w 65"/>
              <a:gd name="T21" fmla="*/ 0 h 64"/>
              <a:gd name="T22" fmla="*/ 32 w 65"/>
              <a:gd name="T23" fmla="*/ 0 h 64"/>
              <a:gd name="T24" fmla="*/ 10 w 65"/>
              <a:gd name="T25" fmla="*/ 9 h 64"/>
              <a:gd name="T26" fmla="*/ 10 w 65"/>
              <a:gd name="T27" fmla="*/ 9 h 64"/>
              <a:gd name="T28" fmla="*/ 0 w 65"/>
              <a:gd name="T29" fmla="*/ 32 h 64"/>
              <a:gd name="T30" fmla="*/ 10 w 65"/>
              <a:gd name="T31" fmla="*/ 55 h 64"/>
              <a:gd name="T32" fmla="*/ 32 w 65"/>
              <a:gd name="T33" fmla="*/ 64 h 64"/>
              <a:gd name="T34" fmla="*/ 32 w 65"/>
              <a:gd name="T35" fmla="*/ 64 h 64"/>
              <a:gd name="T36" fmla="*/ 55 w 65"/>
              <a:gd name="T37" fmla="*/ 55 h 64"/>
              <a:gd name="T38" fmla="*/ 65 w 65"/>
              <a:gd name="T39" fmla="*/ 32 h 64"/>
              <a:gd name="T40" fmla="*/ 55 w 65"/>
              <a:gd name="T41" fmla="*/ 9 h 64"/>
              <a:gd name="T42" fmla="*/ 38 w 65"/>
              <a:gd name="T43" fmla="*/ 0 h 64"/>
              <a:gd name="T44" fmla="*/ 34 w 65"/>
              <a:gd name="T45" fmla="*/ 0 h 64"/>
              <a:gd name="T46" fmla="*/ 32 w 65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4">
                <a:moveTo>
                  <a:pt x="12" y="12"/>
                </a:moveTo>
                <a:cubicBezTo>
                  <a:pt x="18" y="6"/>
                  <a:pt x="25" y="4"/>
                  <a:pt x="32" y="4"/>
                </a:cubicBezTo>
                <a:cubicBezTo>
                  <a:pt x="40" y="4"/>
                  <a:pt x="47" y="6"/>
                  <a:pt x="52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2" y="52"/>
                </a:cubicBezTo>
                <a:cubicBezTo>
                  <a:pt x="47" y="58"/>
                  <a:pt x="40" y="60"/>
                  <a:pt x="32" y="60"/>
                </a:cubicBezTo>
                <a:cubicBezTo>
                  <a:pt x="25" y="60"/>
                  <a:pt x="18" y="58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2" y="12"/>
                  <a:pt x="12" y="12"/>
                  <a:pt x="12" y="12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9"/>
                  <a:pt x="10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1" y="64"/>
                  <a:pt x="49" y="61"/>
                  <a:pt x="55" y="55"/>
                </a:cubicBezTo>
                <a:cubicBezTo>
                  <a:pt x="62" y="49"/>
                  <a:pt x="65" y="40"/>
                  <a:pt x="65" y="32"/>
                </a:cubicBezTo>
                <a:cubicBezTo>
                  <a:pt x="65" y="24"/>
                  <a:pt x="62" y="15"/>
                  <a:pt x="55" y="9"/>
                </a:cubicBezTo>
                <a:cubicBezTo>
                  <a:pt x="50" y="4"/>
                  <a:pt x="45" y="1"/>
                  <a:pt x="38" y="0"/>
                </a:cubicBezTo>
                <a:cubicBezTo>
                  <a:pt x="37" y="0"/>
                  <a:pt x="36" y="0"/>
                  <a:pt x="34" y="0"/>
                </a:cubicBezTo>
                <a:cubicBezTo>
                  <a:pt x="34" y="0"/>
                  <a:pt x="33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1" name="Freeform 777"/>
          <p:cNvSpPr>
            <a:spLocks/>
          </p:cNvSpPr>
          <p:nvPr/>
        </p:nvSpPr>
        <p:spPr bwMode="auto">
          <a:xfrm>
            <a:off x="10518005" y="1811341"/>
            <a:ext cx="169863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0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2" name="Freeform 778"/>
          <p:cNvSpPr>
            <a:spLocks noEditPoints="1"/>
          </p:cNvSpPr>
          <p:nvPr/>
        </p:nvSpPr>
        <p:spPr bwMode="auto">
          <a:xfrm>
            <a:off x="11010130" y="3659195"/>
            <a:ext cx="236538" cy="236538"/>
          </a:xfrm>
          <a:custGeom>
            <a:avLst/>
            <a:gdLst>
              <a:gd name="T0" fmla="*/ 29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8 h 57"/>
              <a:gd name="T18" fmla="*/ 9 w 57"/>
              <a:gd name="T19" fmla="*/ 8 h 57"/>
              <a:gd name="T20" fmla="*/ 0 w 57"/>
              <a:gd name="T21" fmla="*/ 28 h 57"/>
              <a:gd name="T22" fmla="*/ 9 w 57"/>
              <a:gd name="T23" fmla="*/ 48 h 57"/>
              <a:gd name="T24" fmla="*/ 29 w 57"/>
              <a:gd name="T25" fmla="*/ 57 h 57"/>
              <a:gd name="T26" fmla="*/ 49 w 57"/>
              <a:gd name="T27" fmla="*/ 48 h 57"/>
              <a:gd name="T28" fmla="*/ 57 w 57"/>
              <a:gd name="T29" fmla="*/ 28 h 57"/>
              <a:gd name="T30" fmla="*/ 49 w 57"/>
              <a:gd name="T31" fmla="*/ 8 h 57"/>
              <a:gd name="T32" fmla="*/ 29 w 57"/>
              <a:gd name="T33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5" y="42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10"/>
                  <a:pt x="29" y="10"/>
                </a:cubicBezTo>
                <a:cubicBezTo>
                  <a:pt x="33" y="10"/>
                  <a:pt x="38" y="11"/>
                  <a:pt x="42" y="15"/>
                </a:cubicBezTo>
                <a:cubicBezTo>
                  <a:pt x="49" y="22"/>
                  <a:pt x="49" y="34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9" y="48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8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9" y="8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3" name="Freeform 779"/>
          <p:cNvSpPr>
            <a:spLocks noEditPoints="1"/>
          </p:cNvSpPr>
          <p:nvPr/>
        </p:nvSpPr>
        <p:spPr bwMode="auto">
          <a:xfrm>
            <a:off x="10994255" y="3643320"/>
            <a:ext cx="268288" cy="269876"/>
          </a:xfrm>
          <a:custGeom>
            <a:avLst/>
            <a:gdLst>
              <a:gd name="T0" fmla="*/ 13 w 65"/>
              <a:gd name="T1" fmla="*/ 12 h 65"/>
              <a:gd name="T2" fmla="*/ 33 w 65"/>
              <a:gd name="T3" fmla="*/ 4 h 65"/>
              <a:gd name="T4" fmla="*/ 53 w 65"/>
              <a:gd name="T5" fmla="*/ 12 h 65"/>
              <a:gd name="T6" fmla="*/ 61 w 65"/>
              <a:gd name="T7" fmla="*/ 32 h 65"/>
              <a:gd name="T8" fmla="*/ 53 w 65"/>
              <a:gd name="T9" fmla="*/ 52 h 65"/>
              <a:gd name="T10" fmla="*/ 33 w 65"/>
              <a:gd name="T11" fmla="*/ 61 h 65"/>
              <a:gd name="T12" fmla="*/ 13 w 65"/>
              <a:gd name="T13" fmla="*/ 52 h 65"/>
              <a:gd name="T14" fmla="*/ 4 w 65"/>
              <a:gd name="T15" fmla="*/ 32 h 65"/>
              <a:gd name="T16" fmla="*/ 13 w 65"/>
              <a:gd name="T17" fmla="*/ 12 h 65"/>
              <a:gd name="T18" fmla="*/ 13 w 65"/>
              <a:gd name="T19" fmla="*/ 12 h 65"/>
              <a:gd name="T20" fmla="*/ 33 w 65"/>
              <a:gd name="T21" fmla="*/ 0 h 65"/>
              <a:gd name="T22" fmla="*/ 33 w 65"/>
              <a:gd name="T23" fmla="*/ 0 h 65"/>
              <a:gd name="T24" fmla="*/ 10 w 65"/>
              <a:gd name="T25" fmla="*/ 9 h 65"/>
              <a:gd name="T26" fmla="*/ 10 w 65"/>
              <a:gd name="T27" fmla="*/ 9 h 65"/>
              <a:gd name="T28" fmla="*/ 0 w 65"/>
              <a:gd name="T29" fmla="*/ 32 h 65"/>
              <a:gd name="T30" fmla="*/ 10 w 65"/>
              <a:gd name="T31" fmla="*/ 55 h 65"/>
              <a:gd name="T32" fmla="*/ 33 w 65"/>
              <a:gd name="T33" fmla="*/ 65 h 65"/>
              <a:gd name="T34" fmla="*/ 33 w 65"/>
              <a:gd name="T35" fmla="*/ 65 h 65"/>
              <a:gd name="T36" fmla="*/ 56 w 65"/>
              <a:gd name="T37" fmla="*/ 55 h 65"/>
              <a:gd name="T38" fmla="*/ 65 w 65"/>
              <a:gd name="T39" fmla="*/ 32 h 65"/>
              <a:gd name="T40" fmla="*/ 56 w 65"/>
              <a:gd name="T41" fmla="*/ 9 h 65"/>
              <a:gd name="T42" fmla="*/ 39 w 65"/>
              <a:gd name="T43" fmla="*/ 1 h 65"/>
              <a:gd name="T44" fmla="*/ 35 w 65"/>
              <a:gd name="T45" fmla="*/ 0 h 65"/>
              <a:gd name="T46" fmla="*/ 33 w 65"/>
              <a:gd name="T4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5">
                <a:moveTo>
                  <a:pt x="13" y="12"/>
                </a:move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3" y="52"/>
                </a:cubicBezTo>
                <a:cubicBezTo>
                  <a:pt x="47" y="58"/>
                  <a:pt x="40" y="61"/>
                  <a:pt x="33" y="61"/>
                </a:cubicBezTo>
                <a:cubicBezTo>
                  <a:pt x="25" y="61"/>
                  <a:pt x="18" y="58"/>
                  <a:pt x="13" y="52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3" y="12"/>
                </a:cubicBezTo>
                <a:cubicBezTo>
                  <a:pt x="13" y="12"/>
                  <a:pt x="13" y="12"/>
                  <a:pt x="13" y="1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4" y="0"/>
                  <a:pt x="16" y="3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1"/>
                  <a:pt x="3" y="49"/>
                  <a:pt x="10" y="55"/>
                </a:cubicBezTo>
                <a:cubicBezTo>
                  <a:pt x="16" y="62"/>
                  <a:pt x="24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2"/>
                  <a:pt x="56" y="55"/>
                </a:cubicBezTo>
                <a:cubicBezTo>
                  <a:pt x="62" y="49"/>
                  <a:pt x="65" y="41"/>
                  <a:pt x="65" y="32"/>
                </a:cubicBezTo>
                <a:cubicBezTo>
                  <a:pt x="65" y="24"/>
                  <a:pt x="62" y="16"/>
                  <a:pt x="56" y="9"/>
                </a:cubicBezTo>
                <a:cubicBezTo>
                  <a:pt x="51" y="5"/>
                  <a:pt x="45" y="2"/>
                  <a:pt x="39" y="1"/>
                </a:cubicBezTo>
                <a:cubicBezTo>
                  <a:pt x="38" y="0"/>
                  <a:pt x="36" y="0"/>
                  <a:pt x="35" y="0"/>
                </a:cubicBezTo>
                <a:cubicBezTo>
                  <a:pt x="34" y="0"/>
                  <a:pt x="33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4" name="Freeform 780"/>
          <p:cNvSpPr>
            <a:spLocks/>
          </p:cNvSpPr>
          <p:nvPr/>
        </p:nvSpPr>
        <p:spPr bwMode="auto">
          <a:xfrm>
            <a:off x="11043468" y="3702057"/>
            <a:ext cx="169863" cy="152400"/>
          </a:xfrm>
          <a:custGeom>
            <a:avLst/>
            <a:gdLst>
              <a:gd name="T0" fmla="*/ 21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1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5" name="Freeform 781"/>
          <p:cNvSpPr>
            <a:spLocks noEditPoints="1"/>
          </p:cNvSpPr>
          <p:nvPr/>
        </p:nvSpPr>
        <p:spPr bwMode="auto">
          <a:xfrm>
            <a:off x="14612169" y="2851156"/>
            <a:ext cx="231775" cy="236538"/>
          </a:xfrm>
          <a:custGeom>
            <a:avLst/>
            <a:gdLst>
              <a:gd name="T0" fmla="*/ 28 w 56"/>
              <a:gd name="T1" fmla="*/ 47 h 57"/>
              <a:gd name="T2" fmla="*/ 15 w 56"/>
              <a:gd name="T3" fmla="*/ 41 h 57"/>
              <a:gd name="T4" fmla="*/ 15 w 56"/>
              <a:gd name="T5" fmla="*/ 15 h 57"/>
              <a:gd name="T6" fmla="*/ 28 w 56"/>
              <a:gd name="T7" fmla="*/ 10 h 57"/>
              <a:gd name="T8" fmla="*/ 41 w 56"/>
              <a:gd name="T9" fmla="*/ 15 h 57"/>
              <a:gd name="T10" fmla="*/ 41 w 56"/>
              <a:gd name="T11" fmla="*/ 41 h 57"/>
              <a:gd name="T12" fmla="*/ 28 w 56"/>
              <a:gd name="T13" fmla="*/ 47 h 57"/>
              <a:gd name="T14" fmla="*/ 28 w 56"/>
              <a:gd name="T15" fmla="*/ 0 h 57"/>
              <a:gd name="T16" fmla="*/ 8 w 56"/>
              <a:gd name="T17" fmla="*/ 8 h 57"/>
              <a:gd name="T18" fmla="*/ 8 w 56"/>
              <a:gd name="T19" fmla="*/ 8 h 57"/>
              <a:gd name="T20" fmla="*/ 0 w 56"/>
              <a:gd name="T21" fmla="*/ 28 h 57"/>
              <a:gd name="T22" fmla="*/ 8 w 56"/>
              <a:gd name="T23" fmla="*/ 48 h 57"/>
              <a:gd name="T24" fmla="*/ 28 w 56"/>
              <a:gd name="T25" fmla="*/ 57 h 57"/>
              <a:gd name="T26" fmla="*/ 48 w 56"/>
              <a:gd name="T27" fmla="*/ 48 h 57"/>
              <a:gd name="T28" fmla="*/ 56 w 56"/>
              <a:gd name="T29" fmla="*/ 28 h 57"/>
              <a:gd name="T30" fmla="*/ 48 w 56"/>
              <a:gd name="T31" fmla="*/ 8 h 57"/>
              <a:gd name="T32" fmla="*/ 28 w 56"/>
              <a:gd name="T33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6" h="57">
                <a:moveTo>
                  <a:pt x="28" y="47"/>
                </a:moveTo>
                <a:cubicBezTo>
                  <a:pt x="23" y="47"/>
                  <a:pt x="18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8" y="11"/>
                  <a:pt x="23" y="10"/>
                  <a:pt x="28" y="10"/>
                </a:cubicBezTo>
                <a:cubicBezTo>
                  <a:pt x="33" y="10"/>
                  <a:pt x="38" y="11"/>
                  <a:pt x="41" y="15"/>
                </a:cubicBezTo>
                <a:cubicBezTo>
                  <a:pt x="48" y="22"/>
                  <a:pt x="48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3" y="3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2" y="14"/>
                  <a:pt x="0" y="21"/>
                  <a:pt x="0" y="28"/>
                </a:cubicBezTo>
                <a:cubicBezTo>
                  <a:pt x="0" y="35"/>
                  <a:pt x="2" y="43"/>
                  <a:pt x="8" y="48"/>
                </a:cubicBezTo>
                <a:cubicBezTo>
                  <a:pt x="13" y="54"/>
                  <a:pt x="21" y="57"/>
                  <a:pt x="28" y="57"/>
                </a:cubicBezTo>
                <a:cubicBezTo>
                  <a:pt x="35" y="57"/>
                  <a:pt x="42" y="54"/>
                  <a:pt x="48" y="48"/>
                </a:cubicBezTo>
                <a:cubicBezTo>
                  <a:pt x="54" y="43"/>
                  <a:pt x="56" y="35"/>
                  <a:pt x="56" y="28"/>
                </a:cubicBezTo>
                <a:cubicBezTo>
                  <a:pt x="56" y="21"/>
                  <a:pt x="54" y="14"/>
                  <a:pt x="48" y="8"/>
                </a:cubicBezTo>
                <a:cubicBezTo>
                  <a:pt x="42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6" name="Freeform 782"/>
          <p:cNvSpPr>
            <a:spLocks noEditPoints="1"/>
          </p:cNvSpPr>
          <p:nvPr/>
        </p:nvSpPr>
        <p:spPr bwMode="auto">
          <a:xfrm>
            <a:off x="14596294" y="2835281"/>
            <a:ext cx="265113" cy="268288"/>
          </a:xfrm>
          <a:custGeom>
            <a:avLst/>
            <a:gdLst>
              <a:gd name="T0" fmla="*/ 12 w 64"/>
              <a:gd name="T1" fmla="*/ 12 h 65"/>
              <a:gd name="T2" fmla="*/ 32 w 64"/>
              <a:gd name="T3" fmla="*/ 4 h 65"/>
              <a:gd name="T4" fmla="*/ 52 w 64"/>
              <a:gd name="T5" fmla="*/ 12 h 65"/>
              <a:gd name="T6" fmla="*/ 60 w 64"/>
              <a:gd name="T7" fmla="*/ 32 h 65"/>
              <a:gd name="T8" fmla="*/ 52 w 64"/>
              <a:gd name="T9" fmla="*/ 52 h 65"/>
              <a:gd name="T10" fmla="*/ 32 w 64"/>
              <a:gd name="T11" fmla="*/ 61 h 65"/>
              <a:gd name="T12" fmla="*/ 12 w 64"/>
              <a:gd name="T13" fmla="*/ 52 h 65"/>
              <a:gd name="T14" fmla="*/ 4 w 64"/>
              <a:gd name="T15" fmla="*/ 32 h 65"/>
              <a:gd name="T16" fmla="*/ 12 w 64"/>
              <a:gd name="T17" fmla="*/ 12 h 65"/>
              <a:gd name="T18" fmla="*/ 12 w 64"/>
              <a:gd name="T19" fmla="*/ 12 h 65"/>
              <a:gd name="T20" fmla="*/ 32 w 64"/>
              <a:gd name="T21" fmla="*/ 0 h 65"/>
              <a:gd name="T22" fmla="*/ 32 w 64"/>
              <a:gd name="T23" fmla="*/ 0 h 65"/>
              <a:gd name="T24" fmla="*/ 9 w 64"/>
              <a:gd name="T25" fmla="*/ 9 h 65"/>
              <a:gd name="T26" fmla="*/ 9 w 64"/>
              <a:gd name="T27" fmla="*/ 9 h 65"/>
              <a:gd name="T28" fmla="*/ 0 w 64"/>
              <a:gd name="T29" fmla="*/ 32 h 65"/>
              <a:gd name="T30" fmla="*/ 9 w 64"/>
              <a:gd name="T31" fmla="*/ 55 h 65"/>
              <a:gd name="T32" fmla="*/ 32 w 64"/>
              <a:gd name="T33" fmla="*/ 65 h 65"/>
              <a:gd name="T34" fmla="*/ 32 w 64"/>
              <a:gd name="T35" fmla="*/ 65 h 65"/>
              <a:gd name="T36" fmla="*/ 55 w 64"/>
              <a:gd name="T37" fmla="*/ 55 h 65"/>
              <a:gd name="T38" fmla="*/ 64 w 64"/>
              <a:gd name="T39" fmla="*/ 32 h 65"/>
              <a:gd name="T40" fmla="*/ 64 w 64"/>
              <a:gd name="T41" fmla="*/ 28 h 65"/>
              <a:gd name="T42" fmla="*/ 63 w 64"/>
              <a:gd name="T43" fmla="*/ 24 h 65"/>
              <a:gd name="T44" fmla="*/ 55 w 64"/>
              <a:gd name="T45" fmla="*/ 9 h 65"/>
              <a:gd name="T46" fmla="*/ 32 w 64"/>
              <a:gd name="T4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65">
                <a:moveTo>
                  <a:pt x="12" y="12"/>
                </a:moveTo>
                <a:cubicBezTo>
                  <a:pt x="17" y="7"/>
                  <a:pt x="25" y="4"/>
                  <a:pt x="32" y="4"/>
                </a:cubicBezTo>
                <a:cubicBezTo>
                  <a:pt x="39" y="4"/>
                  <a:pt x="46" y="7"/>
                  <a:pt x="52" y="12"/>
                </a:cubicBezTo>
                <a:cubicBezTo>
                  <a:pt x="58" y="18"/>
                  <a:pt x="60" y="25"/>
                  <a:pt x="60" y="32"/>
                </a:cubicBezTo>
                <a:cubicBezTo>
                  <a:pt x="60" y="39"/>
                  <a:pt x="58" y="47"/>
                  <a:pt x="52" y="52"/>
                </a:cubicBezTo>
                <a:cubicBezTo>
                  <a:pt x="46" y="58"/>
                  <a:pt x="39" y="61"/>
                  <a:pt x="32" y="61"/>
                </a:cubicBezTo>
                <a:cubicBezTo>
                  <a:pt x="25" y="61"/>
                  <a:pt x="17" y="58"/>
                  <a:pt x="12" y="52"/>
                </a:cubicBezTo>
                <a:cubicBezTo>
                  <a:pt x="6" y="47"/>
                  <a:pt x="4" y="39"/>
                  <a:pt x="4" y="32"/>
                </a:cubicBezTo>
                <a:cubicBezTo>
                  <a:pt x="4" y="25"/>
                  <a:pt x="6" y="18"/>
                  <a:pt x="12" y="12"/>
                </a:cubicBezTo>
                <a:cubicBezTo>
                  <a:pt x="12" y="12"/>
                  <a:pt x="12" y="12"/>
                  <a:pt x="12" y="12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5" y="3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5" y="61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0" y="65"/>
                  <a:pt x="49" y="61"/>
                  <a:pt x="55" y="55"/>
                </a:cubicBezTo>
                <a:cubicBezTo>
                  <a:pt x="61" y="49"/>
                  <a:pt x="64" y="40"/>
                  <a:pt x="64" y="32"/>
                </a:cubicBezTo>
                <a:cubicBezTo>
                  <a:pt x="64" y="31"/>
                  <a:pt x="64" y="30"/>
                  <a:pt x="64" y="28"/>
                </a:cubicBezTo>
                <a:cubicBezTo>
                  <a:pt x="64" y="27"/>
                  <a:pt x="64" y="26"/>
                  <a:pt x="63" y="24"/>
                </a:cubicBezTo>
                <a:cubicBezTo>
                  <a:pt x="62" y="19"/>
                  <a:pt x="59" y="14"/>
                  <a:pt x="55" y="9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7" name="Freeform 783"/>
          <p:cNvSpPr>
            <a:spLocks/>
          </p:cNvSpPr>
          <p:nvPr/>
        </p:nvSpPr>
        <p:spPr bwMode="auto">
          <a:xfrm>
            <a:off x="14645506" y="2892431"/>
            <a:ext cx="166688" cy="153988"/>
          </a:xfrm>
          <a:custGeom>
            <a:avLst/>
            <a:gdLst>
              <a:gd name="T0" fmla="*/ 20 w 40"/>
              <a:gd name="T1" fmla="*/ 0 h 37"/>
              <a:gd name="T2" fmla="*/ 7 w 40"/>
              <a:gd name="T3" fmla="*/ 5 h 37"/>
              <a:gd name="T4" fmla="*/ 7 w 40"/>
              <a:gd name="T5" fmla="*/ 31 h 37"/>
              <a:gd name="T6" fmla="*/ 20 w 40"/>
              <a:gd name="T7" fmla="*/ 37 h 37"/>
              <a:gd name="T8" fmla="*/ 33 w 40"/>
              <a:gd name="T9" fmla="*/ 31 h 37"/>
              <a:gd name="T10" fmla="*/ 33 w 40"/>
              <a:gd name="T11" fmla="*/ 5 h 37"/>
              <a:gd name="T12" fmla="*/ 20 w 40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37">
                <a:moveTo>
                  <a:pt x="20" y="0"/>
                </a:moveTo>
                <a:cubicBezTo>
                  <a:pt x="15" y="0"/>
                  <a:pt x="10" y="1"/>
                  <a:pt x="7" y="5"/>
                </a:cubicBezTo>
                <a:cubicBezTo>
                  <a:pt x="0" y="12"/>
                  <a:pt x="0" y="24"/>
                  <a:pt x="7" y="31"/>
                </a:cubicBezTo>
                <a:cubicBezTo>
                  <a:pt x="10" y="35"/>
                  <a:pt x="15" y="37"/>
                  <a:pt x="20" y="37"/>
                </a:cubicBezTo>
                <a:cubicBezTo>
                  <a:pt x="25" y="37"/>
                  <a:pt x="30" y="35"/>
                  <a:pt x="33" y="31"/>
                </a:cubicBezTo>
                <a:cubicBezTo>
                  <a:pt x="40" y="24"/>
                  <a:pt x="40" y="12"/>
                  <a:pt x="33" y="5"/>
                </a:cubicBezTo>
                <a:cubicBezTo>
                  <a:pt x="30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" name="Freeform 784"/>
          <p:cNvSpPr>
            <a:spLocks noEditPoints="1"/>
          </p:cNvSpPr>
          <p:nvPr/>
        </p:nvSpPr>
        <p:spPr bwMode="auto">
          <a:xfrm>
            <a:off x="10567218" y="2768605"/>
            <a:ext cx="236538" cy="236538"/>
          </a:xfrm>
          <a:custGeom>
            <a:avLst/>
            <a:gdLst>
              <a:gd name="T0" fmla="*/ 28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8 w 57"/>
              <a:gd name="T7" fmla="*/ 10 h 57"/>
              <a:gd name="T8" fmla="*/ 41 w 57"/>
              <a:gd name="T9" fmla="*/ 15 h 57"/>
              <a:gd name="T10" fmla="*/ 41 w 57"/>
              <a:gd name="T11" fmla="*/ 42 h 57"/>
              <a:gd name="T12" fmla="*/ 28 w 57"/>
              <a:gd name="T13" fmla="*/ 47 h 57"/>
              <a:gd name="T14" fmla="*/ 28 w 57"/>
              <a:gd name="T15" fmla="*/ 0 h 57"/>
              <a:gd name="T16" fmla="*/ 8 w 57"/>
              <a:gd name="T17" fmla="*/ 8 h 57"/>
              <a:gd name="T18" fmla="*/ 8 w 57"/>
              <a:gd name="T19" fmla="*/ 8 h 57"/>
              <a:gd name="T20" fmla="*/ 0 w 57"/>
              <a:gd name="T21" fmla="*/ 28 h 57"/>
              <a:gd name="T22" fmla="*/ 8 w 57"/>
              <a:gd name="T23" fmla="*/ 48 h 57"/>
              <a:gd name="T24" fmla="*/ 28 w 57"/>
              <a:gd name="T25" fmla="*/ 57 h 57"/>
              <a:gd name="T26" fmla="*/ 48 w 57"/>
              <a:gd name="T27" fmla="*/ 48 h 57"/>
              <a:gd name="T28" fmla="*/ 57 w 57"/>
              <a:gd name="T29" fmla="*/ 28 h 57"/>
              <a:gd name="T30" fmla="*/ 48 w 57"/>
              <a:gd name="T31" fmla="*/ 8 h 57"/>
              <a:gd name="T32" fmla="*/ 28 w 57"/>
              <a:gd name="T33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7">
                <a:moveTo>
                  <a:pt x="28" y="47"/>
                </a:moveTo>
                <a:cubicBezTo>
                  <a:pt x="23" y="47"/>
                  <a:pt x="19" y="45"/>
                  <a:pt x="15" y="42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2"/>
                  <a:pt x="23" y="10"/>
                  <a:pt x="28" y="10"/>
                </a:cubicBezTo>
                <a:cubicBezTo>
                  <a:pt x="33" y="10"/>
                  <a:pt x="38" y="12"/>
                  <a:pt x="41" y="15"/>
                </a:cubicBezTo>
                <a:cubicBezTo>
                  <a:pt x="49" y="22"/>
                  <a:pt x="49" y="34"/>
                  <a:pt x="41" y="42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8" y="48"/>
                </a:cubicBezTo>
                <a:cubicBezTo>
                  <a:pt x="14" y="54"/>
                  <a:pt x="21" y="57"/>
                  <a:pt x="28" y="57"/>
                </a:cubicBezTo>
                <a:cubicBezTo>
                  <a:pt x="35" y="57"/>
                  <a:pt x="43" y="54"/>
                  <a:pt x="48" y="48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8" y="8"/>
                </a:cubicBezTo>
                <a:cubicBezTo>
                  <a:pt x="43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9" name="Freeform 785"/>
          <p:cNvSpPr>
            <a:spLocks noEditPoints="1"/>
          </p:cNvSpPr>
          <p:nvPr/>
        </p:nvSpPr>
        <p:spPr bwMode="auto">
          <a:xfrm>
            <a:off x="10549755" y="2752730"/>
            <a:ext cx="269875" cy="268288"/>
          </a:xfrm>
          <a:custGeom>
            <a:avLst/>
            <a:gdLst>
              <a:gd name="T0" fmla="*/ 12 w 65"/>
              <a:gd name="T1" fmla="*/ 12 h 65"/>
              <a:gd name="T2" fmla="*/ 32 w 65"/>
              <a:gd name="T3" fmla="*/ 4 h 65"/>
              <a:gd name="T4" fmla="*/ 52 w 65"/>
              <a:gd name="T5" fmla="*/ 12 h 65"/>
              <a:gd name="T6" fmla="*/ 61 w 65"/>
              <a:gd name="T7" fmla="*/ 32 h 65"/>
              <a:gd name="T8" fmla="*/ 52 w 65"/>
              <a:gd name="T9" fmla="*/ 52 h 65"/>
              <a:gd name="T10" fmla="*/ 32 w 65"/>
              <a:gd name="T11" fmla="*/ 61 h 65"/>
              <a:gd name="T12" fmla="*/ 12 w 65"/>
              <a:gd name="T13" fmla="*/ 52 h 65"/>
              <a:gd name="T14" fmla="*/ 4 w 65"/>
              <a:gd name="T15" fmla="*/ 32 h 65"/>
              <a:gd name="T16" fmla="*/ 12 w 65"/>
              <a:gd name="T17" fmla="*/ 12 h 65"/>
              <a:gd name="T18" fmla="*/ 12 w 65"/>
              <a:gd name="T19" fmla="*/ 12 h 65"/>
              <a:gd name="T20" fmla="*/ 32 w 65"/>
              <a:gd name="T21" fmla="*/ 0 h 65"/>
              <a:gd name="T22" fmla="*/ 32 w 65"/>
              <a:gd name="T23" fmla="*/ 0 h 65"/>
              <a:gd name="T24" fmla="*/ 9 w 65"/>
              <a:gd name="T25" fmla="*/ 10 h 65"/>
              <a:gd name="T26" fmla="*/ 9 w 65"/>
              <a:gd name="T27" fmla="*/ 10 h 65"/>
              <a:gd name="T28" fmla="*/ 9 w 65"/>
              <a:gd name="T29" fmla="*/ 10 h 65"/>
              <a:gd name="T30" fmla="*/ 9 w 65"/>
              <a:gd name="T31" fmla="*/ 10 h 65"/>
              <a:gd name="T32" fmla="*/ 9 w 65"/>
              <a:gd name="T33" fmla="*/ 10 h 65"/>
              <a:gd name="T34" fmla="*/ 0 w 65"/>
              <a:gd name="T35" fmla="*/ 32 h 65"/>
              <a:gd name="T36" fmla="*/ 9 w 65"/>
              <a:gd name="T37" fmla="*/ 55 h 65"/>
              <a:gd name="T38" fmla="*/ 32 w 65"/>
              <a:gd name="T39" fmla="*/ 65 h 65"/>
              <a:gd name="T40" fmla="*/ 32 w 65"/>
              <a:gd name="T41" fmla="*/ 65 h 65"/>
              <a:gd name="T42" fmla="*/ 55 w 65"/>
              <a:gd name="T43" fmla="*/ 55 h 65"/>
              <a:gd name="T44" fmla="*/ 64 w 65"/>
              <a:gd name="T45" fmla="*/ 35 h 65"/>
              <a:gd name="T46" fmla="*/ 65 w 65"/>
              <a:gd name="T47" fmla="*/ 32 h 65"/>
              <a:gd name="T48" fmla="*/ 64 w 65"/>
              <a:gd name="T49" fmla="*/ 31 h 65"/>
              <a:gd name="T50" fmla="*/ 55 w 65"/>
              <a:gd name="T51" fmla="*/ 10 h 65"/>
              <a:gd name="T52" fmla="*/ 32 w 65"/>
              <a:gd name="T5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5">
                <a:moveTo>
                  <a:pt x="12" y="12"/>
                </a:moveTo>
                <a:cubicBezTo>
                  <a:pt x="18" y="7"/>
                  <a:pt x="25" y="4"/>
                  <a:pt x="32" y="4"/>
                </a:cubicBezTo>
                <a:cubicBezTo>
                  <a:pt x="39" y="4"/>
                  <a:pt x="47" y="7"/>
                  <a:pt x="52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2" y="52"/>
                </a:cubicBezTo>
                <a:cubicBezTo>
                  <a:pt x="47" y="58"/>
                  <a:pt x="39" y="61"/>
                  <a:pt x="32" y="61"/>
                </a:cubicBezTo>
                <a:cubicBezTo>
                  <a:pt x="25" y="61"/>
                  <a:pt x="18" y="58"/>
                  <a:pt x="12" y="52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2" y="12"/>
                  <a:pt x="12" y="12"/>
                  <a:pt x="12" y="12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1"/>
                  <a:pt x="3" y="49"/>
                  <a:pt x="9" y="55"/>
                </a:cubicBezTo>
                <a:cubicBezTo>
                  <a:pt x="16" y="62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0" y="65"/>
                  <a:pt x="49" y="62"/>
                  <a:pt x="55" y="55"/>
                </a:cubicBezTo>
                <a:cubicBezTo>
                  <a:pt x="61" y="50"/>
                  <a:pt x="64" y="42"/>
                  <a:pt x="64" y="35"/>
                </a:cubicBezTo>
                <a:cubicBezTo>
                  <a:pt x="64" y="34"/>
                  <a:pt x="65" y="33"/>
                  <a:pt x="65" y="32"/>
                </a:cubicBezTo>
                <a:cubicBezTo>
                  <a:pt x="65" y="32"/>
                  <a:pt x="65" y="32"/>
                  <a:pt x="64" y="31"/>
                </a:cubicBezTo>
                <a:cubicBezTo>
                  <a:pt x="64" y="23"/>
                  <a:pt x="61" y="15"/>
                  <a:pt x="55" y="10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0" name="Freeform 786"/>
          <p:cNvSpPr>
            <a:spLocks/>
          </p:cNvSpPr>
          <p:nvPr/>
        </p:nvSpPr>
        <p:spPr bwMode="auto">
          <a:xfrm>
            <a:off x="10600555" y="2809881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3 w 41"/>
              <a:gd name="T9" fmla="*/ 32 h 37"/>
              <a:gd name="T10" fmla="*/ 33 w 41"/>
              <a:gd name="T11" fmla="*/ 5 h 37"/>
              <a:gd name="T12" fmla="*/ 20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5" y="0"/>
                  <a:pt x="11" y="2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5" y="37"/>
                  <a:pt x="20" y="37"/>
                </a:cubicBezTo>
                <a:cubicBezTo>
                  <a:pt x="25" y="37"/>
                  <a:pt x="30" y="35"/>
                  <a:pt x="33" y="32"/>
                </a:cubicBezTo>
                <a:cubicBezTo>
                  <a:pt x="41" y="24"/>
                  <a:pt x="41" y="12"/>
                  <a:pt x="33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1" name="Freeform 787"/>
          <p:cNvSpPr>
            <a:spLocks noEditPoints="1"/>
          </p:cNvSpPr>
          <p:nvPr/>
        </p:nvSpPr>
        <p:spPr bwMode="auto">
          <a:xfrm>
            <a:off x="12337281" y="3883033"/>
            <a:ext cx="236538" cy="233363"/>
          </a:xfrm>
          <a:custGeom>
            <a:avLst/>
            <a:gdLst>
              <a:gd name="T0" fmla="*/ 28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8 w 57"/>
              <a:gd name="T7" fmla="*/ 9 h 56"/>
              <a:gd name="T8" fmla="*/ 41 w 57"/>
              <a:gd name="T9" fmla="*/ 15 h 56"/>
              <a:gd name="T10" fmla="*/ 41 w 57"/>
              <a:gd name="T11" fmla="*/ 41 h 56"/>
              <a:gd name="T12" fmla="*/ 28 w 57"/>
              <a:gd name="T13" fmla="*/ 47 h 56"/>
              <a:gd name="T14" fmla="*/ 28 w 57"/>
              <a:gd name="T15" fmla="*/ 0 h 56"/>
              <a:gd name="T16" fmla="*/ 8 w 57"/>
              <a:gd name="T17" fmla="*/ 8 h 56"/>
              <a:gd name="T18" fmla="*/ 8 w 57"/>
              <a:gd name="T19" fmla="*/ 8 h 56"/>
              <a:gd name="T20" fmla="*/ 0 w 57"/>
              <a:gd name="T21" fmla="*/ 28 h 56"/>
              <a:gd name="T22" fmla="*/ 8 w 57"/>
              <a:gd name="T23" fmla="*/ 48 h 56"/>
              <a:gd name="T24" fmla="*/ 28 w 57"/>
              <a:gd name="T25" fmla="*/ 56 h 56"/>
              <a:gd name="T26" fmla="*/ 48 w 57"/>
              <a:gd name="T27" fmla="*/ 48 h 56"/>
              <a:gd name="T28" fmla="*/ 57 w 57"/>
              <a:gd name="T29" fmla="*/ 28 h 56"/>
              <a:gd name="T30" fmla="*/ 48 w 57"/>
              <a:gd name="T31" fmla="*/ 8 h 56"/>
              <a:gd name="T32" fmla="*/ 28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5"/>
                  <a:pt x="3" y="43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6" y="56"/>
                  <a:pt x="43" y="54"/>
                  <a:pt x="48" y="48"/>
                </a:cubicBezTo>
                <a:cubicBezTo>
                  <a:pt x="54" y="43"/>
                  <a:pt x="57" y="35"/>
                  <a:pt x="57" y="28"/>
                </a:cubicBezTo>
                <a:cubicBezTo>
                  <a:pt x="57" y="21"/>
                  <a:pt x="54" y="14"/>
                  <a:pt x="48" y="8"/>
                </a:cubicBezTo>
                <a:cubicBezTo>
                  <a:pt x="43" y="3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2" name="Freeform 788"/>
          <p:cNvSpPr>
            <a:spLocks noEditPoints="1"/>
          </p:cNvSpPr>
          <p:nvPr/>
        </p:nvSpPr>
        <p:spPr bwMode="auto">
          <a:xfrm>
            <a:off x="12319818" y="3867158"/>
            <a:ext cx="269875" cy="265113"/>
          </a:xfrm>
          <a:custGeom>
            <a:avLst/>
            <a:gdLst>
              <a:gd name="T0" fmla="*/ 12 w 65"/>
              <a:gd name="T1" fmla="*/ 12 h 64"/>
              <a:gd name="T2" fmla="*/ 32 w 65"/>
              <a:gd name="T3" fmla="*/ 4 h 64"/>
              <a:gd name="T4" fmla="*/ 52 w 65"/>
              <a:gd name="T5" fmla="*/ 12 h 64"/>
              <a:gd name="T6" fmla="*/ 61 w 65"/>
              <a:gd name="T7" fmla="*/ 32 h 64"/>
              <a:gd name="T8" fmla="*/ 52 w 65"/>
              <a:gd name="T9" fmla="*/ 52 h 64"/>
              <a:gd name="T10" fmla="*/ 32 w 65"/>
              <a:gd name="T11" fmla="*/ 60 h 64"/>
              <a:gd name="T12" fmla="*/ 12 w 65"/>
              <a:gd name="T13" fmla="*/ 52 h 64"/>
              <a:gd name="T14" fmla="*/ 4 w 65"/>
              <a:gd name="T15" fmla="*/ 32 h 64"/>
              <a:gd name="T16" fmla="*/ 12 w 65"/>
              <a:gd name="T17" fmla="*/ 12 h 64"/>
              <a:gd name="T18" fmla="*/ 12 w 65"/>
              <a:gd name="T19" fmla="*/ 12 h 64"/>
              <a:gd name="T20" fmla="*/ 32 w 65"/>
              <a:gd name="T21" fmla="*/ 0 h 64"/>
              <a:gd name="T22" fmla="*/ 32 w 65"/>
              <a:gd name="T23" fmla="*/ 0 h 64"/>
              <a:gd name="T24" fmla="*/ 9 w 65"/>
              <a:gd name="T25" fmla="*/ 9 h 64"/>
              <a:gd name="T26" fmla="*/ 9 w 65"/>
              <a:gd name="T27" fmla="*/ 9 h 64"/>
              <a:gd name="T28" fmla="*/ 0 w 65"/>
              <a:gd name="T29" fmla="*/ 32 h 64"/>
              <a:gd name="T30" fmla="*/ 9 w 65"/>
              <a:gd name="T31" fmla="*/ 55 h 64"/>
              <a:gd name="T32" fmla="*/ 31 w 65"/>
              <a:gd name="T33" fmla="*/ 64 h 64"/>
              <a:gd name="T34" fmla="*/ 32 w 65"/>
              <a:gd name="T35" fmla="*/ 64 h 64"/>
              <a:gd name="T36" fmla="*/ 32 w 65"/>
              <a:gd name="T37" fmla="*/ 64 h 64"/>
              <a:gd name="T38" fmla="*/ 35 w 65"/>
              <a:gd name="T39" fmla="*/ 64 h 64"/>
              <a:gd name="T40" fmla="*/ 55 w 65"/>
              <a:gd name="T41" fmla="*/ 55 h 64"/>
              <a:gd name="T42" fmla="*/ 65 w 65"/>
              <a:gd name="T43" fmla="*/ 32 h 64"/>
              <a:gd name="T44" fmla="*/ 55 w 65"/>
              <a:gd name="T45" fmla="*/ 9 h 64"/>
              <a:gd name="T46" fmla="*/ 32 w 65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4">
                <a:moveTo>
                  <a:pt x="12" y="12"/>
                </a:moveTo>
                <a:cubicBezTo>
                  <a:pt x="18" y="7"/>
                  <a:pt x="25" y="4"/>
                  <a:pt x="32" y="4"/>
                </a:cubicBezTo>
                <a:cubicBezTo>
                  <a:pt x="40" y="4"/>
                  <a:pt x="47" y="7"/>
                  <a:pt x="52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39"/>
                  <a:pt x="58" y="47"/>
                  <a:pt x="52" y="52"/>
                </a:cubicBezTo>
                <a:cubicBezTo>
                  <a:pt x="47" y="58"/>
                  <a:pt x="40" y="60"/>
                  <a:pt x="32" y="60"/>
                </a:cubicBezTo>
                <a:cubicBezTo>
                  <a:pt x="25" y="60"/>
                  <a:pt x="18" y="58"/>
                  <a:pt x="12" y="52"/>
                </a:cubicBezTo>
                <a:cubicBezTo>
                  <a:pt x="7" y="47"/>
                  <a:pt x="4" y="39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2" y="12"/>
                  <a:pt x="12" y="12"/>
                  <a:pt x="12" y="12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5" y="61"/>
                  <a:pt x="23" y="64"/>
                  <a:pt x="31" y="64"/>
                </a:cubicBezTo>
                <a:cubicBezTo>
                  <a:pt x="31" y="64"/>
                  <a:pt x="32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33" y="64"/>
                  <a:pt x="34" y="64"/>
                  <a:pt x="35" y="64"/>
                </a:cubicBezTo>
                <a:cubicBezTo>
                  <a:pt x="42" y="64"/>
                  <a:pt x="49" y="61"/>
                  <a:pt x="55" y="55"/>
                </a:cubicBezTo>
                <a:cubicBezTo>
                  <a:pt x="61" y="49"/>
                  <a:pt x="65" y="40"/>
                  <a:pt x="65" y="32"/>
                </a:cubicBezTo>
                <a:cubicBezTo>
                  <a:pt x="65" y="24"/>
                  <a:pt x="61" y="16"/>
                  <a:pt x="55" y="9"/>
                </a:cubicBezTo>
                <a:cubicBezTo>
                  <a:pt x="49" y="3"/>
                  <a:pt x="41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3" name="Freeform 789"/>
          <p:cNvSpPr>
            <a:spLocks/>
          </p:cNvSpPr>
          <p:nvPr/>
        </p:nvSpPr>
        <p:spPr bwMode="auto">
          <a:xfrm>
            <a:off x="12370618" y="3921133"/>
            <a:ext cx="169863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4" name="Freeform 790"/>
          <p:cNvSpPr>
            <a:spLocks noEditPoints="1"/>
          </p:cNvSpPr>
          <p:nvPr/>
        </p:nvSpPr>
        <p:spPr bwMode="auto">
          <a:xfrm>
            <a:off x="15023331" y="1243015"/>
            <a:ext cx="231775" cy="236538"/>
          </a:xfrm>
          <a:custGeom>
            <a:avLst/>
            <a:gdLst>
              <a:gd name="T0" fmla="*/ 28 w 56"/>
              <a:gd name="T1" fmla="*/ 47 h 57"/>
              <a:gd name="T2" fmla="*/ 15 w 56"/>
              <a:gd name="T3" fmla="*/ 42 h 57"/>
              <a:gd name="T4" fmla="*/ 15 w 56"/>
              <a:gd name="T5" fmla="*/ 15 h 57"/>
              <a:gd name="T6" fmla="*/ 28 w 56"/>
              <a:gd name="T7" fmla="*/ 10 h 57"/>
              <a:gd name="T8" fmla="*/ 41 w 56"/>
              <a:gd name="T9" fmla="*/ 15 h 57"/>
              <a:gd name="T10" fmla="*/ 41 w 56"/>
              <a:gd name="T11" fmla="*/ 42 h 57"/>
              <a:gd name="T12" fmla="*/ 28 w 56"/>
              <a:gd name="T13" fmla="*/ 47 h 57"/>
              <a:gd name="T14" fmla="*/ 28 w 56"/>
              <a:gd name="T15" fmla="*/ 0 h 57"/>
              <a:gd name="T16" fmla="*/ 8 w 56"/>
              <a:gd name="T17" fmla="*/ 9 h 57"/>
              <a:gd name="T18" fmla="*/ 8 w 56"/>
              <a:gd name="T19" fmla="*/ 9 h 57"/>
              <a:gd name="T20" fmla="*/ 0 w 56"/>
              <a:gd name="T21" fmla="*/ 29 h 57"/>
              <a:gd name="T22" fmla="*/ 8 w 56"/>
              <a:gd name="T23" fmla="*/ 49 h 57"/>
              <a:gd name="T24" fmla="*/ 28 w 56"/>
              <a:gd name="T25" fmla="*/ 57 h 57"/>
              <a:gd name="T26" fmla="*/ 48 w 56"/>
              <a:gd name="T27" fmla="*/ 49 h 57"/>
              <a:gd name="T28" fmla="*/ 56 w 56"/>
              <a:gd name="T29" fmla="*/ 29 h 57"/>
              <a:gd name="T30" fmla="*/ 48 w 56"/>
              <a:gd name="T31" fmla="*/ 9 h 57"/>
              <a:gd name="T32" fmla="*/ 28 w 56"/>
              <a:gd name="T33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6" h="57">
                <a:moveTo>
                  <a:pt x="28" y="47"/>
                </a:moveTo>
                <a:cubicBezTo>
                  <a:pt x="23" y="47"/>
                  <a:pt x="18" y="46"/>
                  <a:pt x="15" y="42"/>
                </a:cubicBezTo>
                <a:cubicBezTo>
                  <a:pt x="7" y="35"/>
                  <a:pt x="7" y="23"/>
                  <a:pt x="15" y="15"/>
                </a:cubicBezTo>
                <a:cubicBezTo>
                  <a:pt x="18" y="12"/>
                  <a:pt x="23" y="10"/>
                  <a:pt x="28" y="10"/>
                </a:cubicBezTo>
                <a:cubicBezTo>
                  <a:pt x="33" y="10"/>
                  <a:pt x="38" y="12"/>
                  <a:pt x="41" y="15"/>
                </a:cubicBezTo>
                <a:cubicBezTo>
                  <a:pt x="48" y="23"/>
                  <a:pt x="48" y="35"/>
                  <a:pt x="41" y="42"/>
                </a:cubicBezTo>
                <a:cubicBezTo>
                  <a:pt x="38" y="46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3" y="3"/>
                  <a:pt x="8" y="9"/>
                </a:cubicBezTo>
                <a:cubicBezTo>
                  <a:pt x="8" y="9"/>
                  <a:pt x="8" y="9"/>
                  <a:pt x="8" y="9"/>
                </a:cubicBezTo>
                <a:cubicBezTo>
                  <a:pt x="2" y="14"/>
                  <a:pt x="0" y="21"/>
                  <a:pt x="0" y="29"/>
                </a:cubicBezTo>
                <a:cubicBezTo>
                  <a:pt x="0" y="36"/>
                  <a:pt x="2" y="43"/>
                  <a:pt x="8" y="49"/>
                </a:cubicBezTo>
                <a:cubicBezTo>
                  <a:pt x="13" y="54"/>
                  <a:pt x="21" y="57"/>
                  <a:pt x="28" y="57"/>
                </a:cubicBezTo>
                <a:cubicBezTo>
                  <a:pt x="35" y="57"/>
                  <a:pt x="42" y="54"/>
                  <a:pt x="48" y="49"/>
                </a:cubicBezTo>
                <a:cubicBezTo>
                  <a:pt x="54" y="43"/>
                  <a:pt x="56" y="36"/>
                  <a:pt x="56" y="29"/>
                </a:cubicBezTo>
                <a:cubicBezTo>
                  <a:pt x="56" y="21"/>
                  <a:pt x="54" y="14"/>
                  <a:pt x="48" y="9"/>
                </a:cubicBezTo>
                <a:cubicBezTo>
                  <a:pt x="42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5" name="Freeform 791"/>
          <p:cNvSpPr>
            <a:spLocks noEditPoints="1"/>
          </p:cNvSpPr>
          <p:nvPr/>
        </p:nvSpPr>
        <p:spPr bwMode="auto">
          <a:xfrm>
            <a:off x="15005869" y="1225553"/>
            <a:ext cx="265113" cy="269876"/>
          </a:xfrm>
          <a:custGeom>
            <a:avLst/>
            <a:gdLst>
              <a:gd name="T0" fmla="*/ 12 w 64"/>
              <a:gd name="T1" fmla="*/ 13 h 65"/>
              <a:gd name="T2" fmla="*/ 32 w 64"/>
              <a:gd name="T3" fmla="*/ 4 h 65"/>
              <a:gd name="T4" fmla="*/ 52 w 64"/>
              <a:gd name="T5" fmla="*/ 13 h 65"/>
              <a:gd name="T6" fmla="*/ 60 w 64"/>
              <a:gd name="T7" fmla="*/ 33 h 65"/>
              <a:gd name="T8" fmla="*/ 52 w 64"/>
              <a:gd name="T9" fmla="*/ 53 h 65"/>
              <a:gd name="T10" fmla="*/ 32 w 64"/>
              <a:gd name="T11" fmla="*/ 61 h 65"/>
              <a:gd name="T12" fmla="*/ 12 w 64"/>
              <a:gd name="T13" fmla="*/ 53 h 65"/>
              <a:gd name="T14" fmla="*/ 4 w 64"/>
              <a:gd name="T15" fmla="*/ 33 h 65"/>
              <a:gd name="T16" fmla="*/ 12 w 64"/>
              <a:gd name="T17" fmla="*/ 13 h 65"/>
              <a:gd name="T18" fmla="*/ 12 w 64"/>
              <a:gd name="T19" fmla="*/ 13 h 65"/>
              <a:gd name="T20" fmla="*/ 32 w 64"/>
              <a:gd name="T21" fmla="*/ 0 h 65"/>
              <a:gd name="T22" fmla="*/ 32 w 64"/>
              <a:gd name="T23" fmla="*/ 0 h 65"/>
              <a:gd name="T24" fmla="*/ 9 w 64"/>
              <a:gd name="T25" fmla="*/ 10 h 65"/>
              <a:gd name="T26" fmla="*/ 9 w 64"/>
              <a:gd name="T27" fmla="*/ 10 h 65"/>
              <a:gd name="T28" fmla="*/ 0 w 64"/>
              <a:gd name="T29" fmla="*/ 28 h 65"/>
              <a:gd name="T30" fmla="*/ 0 w 64"/>
              <a:gd name="T31" fmla="*/ 32 h 65"/>
              <a:gd name="T32" fmla="*/ 0 w 64"/>
              <a:gd name="T33" fmla="*/ 33 h 65"/>
              <a:gd name="T34" fmla="*/ 9 w 64"/>
              <a:gd name="T35" fmla="*/ 56 h 65"/>
              <a:gd name="T36" fmla="*/ 32 w 64"/>
              <a:gd name="T37" fmla="*/ 65 h 65"/>
              <a:gd name="T38" fmla="*/ 32 w 64"/>
              <a:gd name="T39" fmla="*/ 65 h 65"/>
              <a:gd name="T40" fmla="*/ 55 w 64"/>
              <a:gd name="T41" fmla="*/ 56 h 65"/>
              <a:gd name="T42" fmla="*/ 64 w 64"/>
              <a:gd name="T43" fmla="*/ 33 h 65"/>
              <a:gd name="T44" fmla="*/ 55 w 64"/>
              <a:gd name="T45" fmla="*/ 10 h 65"/>
              <a:gd name="T46" fmla="*/ 32 w 64"/>
              <a:gd name="T4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65">
                <a:moveTo>
                  <a:pt x="12" y="13"/>
                </a:moveTo>
                <a:cubicBezTo>
                  <a:pt x="17" y="7"/>
                  <a:pt x="25" y="4"/>
                  <a:pt x="32" y="4"/>
                </a:cubicBezTo>
                <a:cubicBezTo>
                  <a:pt x="39" y="4"/>
                  <a:pt x="46" y="7"/>
                  <a:pt x="52" y="13"/>
                </a:cubicBezTo>
                <a:cubicBezTo>
                  <a:pt x="58" y="18"/>
                  <a:pt x="60" y="25"/>
                  <a:pt x="60" y="33"/>
                </a:cubicBezTo>
                <a:cubicBezTo>
                  <a:pt x="60" y="40"/>
                  <a:pt x="58" y="47"/>
                  <a:pt x="52" y="53"/>
                </a:cubicBezTo>
                <a:cubicBezTo>
                  <a:pt x="46" y="58"/>
                  <a:pt x="39" y="61"/>
                  <a:pt x="32" y="61"/>
                </a:cubicBezTo>
                <a:cubicBezTo>
                  <a:pt x="25" y="61"/>
                  <a:pt x="17" y="58"/>
                  <a:pt x="12" y="53"/>
                </a:cubicBezTo>
                <a:cubicBezTo>
                  <a:pt x="6" y="47"/>
                  <a:pt x="4" y="40"/>
                  <a:pt x="4" y="33"/>
                </a:cubicBezTo>
                <a:cubicBezTo>
                  <a:pt x="4" y="25"/>
                  <a:pt x="6" y="18"/>
                  <a:pt x="12" y="13"/>
                </a:cubicBezTo>
                <a:cubicBezTo>
                  <a:pt x="12" y="13"/>
                  <a:pt x="12" y="13"/>
                  <a:pt x="12" y="13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5" y="4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4" y="15"/>
                  <a:pt x="1" y="21"/>
                  <a:pt x="0" y="28"/>
                </a:cubicBezTo>
                <a:cubicBezTo>
                  <a:pt x="0" y="30"/>
                  <a:pt x="0" y="31"/>
                  <a:pt x="0" y="32"/>
                </a:cubicBezTo>
                <a:cubicBezTo>
                  <a:pt x="0" y="32"/>
                  <a:pt x="0" y="33"/>
                  <a:pt x="0" y="33"/>
                </a:cubicBezTo>
                <a:cubicBezTo>
                  <a:pt x="0" y="41"/>
                  <a:pt x="3" y="49"/>
                  <a:pt x="9" y="56"/>
                </a:cubicBezTo>
                <a:cubicBezTo>
                  <a:pt x="15" y="62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0" y="65"/>
                  <a:pt x="49" y="62"/>
                  <a:pt x="55" y="56"/>
                </a:cubicBezTo>
                <a:cubicBezTo>
                  <a:pt x="61" y="49"/>
                  <a:pt x="64" y="41"/>
                  <a:pt x="64" y="33"/>
                </a:cubicBezTo>
                <a:cubicBezTo>
                  <a:pt x="64" y="24"/>
                  <a:pt x="61" y="16"/>
                  <a:pt x="55" y="10"/>
                </a:cubicBezTo>
                <a:cubicBezTo>
                  <a:pt x="49" y="4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6" name="Freeform 792"/>
          <p:cNvSpPr>
            <a:spLocks/>
          </p:cNvSpPr>
          <p:nvPr/>
        </p:nvSpPr>
        <p:spPr bwMode="auto">
          <a:xfrm>
            <a:off x="15051906" y="1284290"/>
            <a:ext cx="169863" cy="153988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5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6" y="37"/>
                  <a:pt x="31" y="36"/>
                  <a:pt x="34" y="32"/>
                </a:cubicBezTo>
                <a:cubicBezTo>
                  <a:pt x="41" y="25"/>
                  <a:pt x="41" y="13"/>
                  <a:pt x="34" y="5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7" name="Freeform 793"/>
          <p:cNvSpPr>
            <a:spLocks noEditPoints="1"/>
          </p:cNvSpPr>
          <p:nvPr/>
        </p:nvSpPr>
        <p:spPr bwMode="auto">
          <a:xfrm>
            <a:off x="11210155" y="-1439865"/>
            <a:ext cx="234950" cy="231775"/>
          </a:xfrm>
          <a:custGeom>
            <a:avLst/>
            <a:gdLst>
              <a:gd name="T0" fmla="*/ 29 w 57"/>
              <a:gd name="T1" fmla="*/ 47 h 56"/>
              <a:gd name="T2" fmla="*/ 16 w 57"/>
              <a:gd name="T3" fmla="*/ 41 h 56"/>
              <a:gd name="T4" fmla="*/ 16 w 57"/>
              <a:gd name="T5" fmla="*/ 15 h 56"/>
              <a:gd name="T6" fmla="*/ 29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9 w 57"/>
              <a:gd name="T13" fmla="*/ 47 h 56"/>
              <a:gd name="T14" fmla="*/ 29 w 57"/>
              <a:gd name="T15" fmla="*/ 0 h 56"/>
              <a:gd name="T16" fmla="*/ 9 w 57"/>
              <a:gd name="T17" fmla="*/ 8 h 56"/>
              <a:gd name="T18" fmla="*/ 9 w 57"/>
              <a:gd name="T19" fmla="*/ 8 h 56"/>
              <a:gd name="T20" fmla="*/ 0 w 57"/>
              <a:gd name="T21" fmla="*/ 28 h 56"/>
              <a:gd name="T22" fmla="*/ 9 w 57"/>
              <a:gd name="T23" fmla="*/ 48 h 56"/>
              <a:gd name="T24" fmla="*/ 29 w 57"/>
              <a:gd name="T25" fmla="*/ 56 h 56"/>
              <a:gd name="T26" fmla="*/ 49 w 57"/>
              <a:gd name="T27" fmla="*/ 48 h 56"/>
              <a:gd name="T28" fmla="*/ 57 w 57"/>
              <a:gd name="T29" fmla="*/ 28 h 56"/>
              <a:gd name="T30" fmla="*/ 49 w 57"/>
              <a:gd name="T31" fmla="*/ 8 h 56"/>
              <a:gd name="T32" fmla="*/ 29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9" y="47"/>
                </a:moveTo>
                <a:cubicBezTo>
                  <a:pt x="24" y="47"/>
                  <a:pt x="19" y="45"/>
                  <a:pt x="16" y="41"/>
                </a:cubicBezTo>
                <a:cubicBezTo>
                  <a:pt x="8" y="34"/>
                  <a:pt x="8" y="22"/>
                  <a:pt x="16" y="15"/>
                </a:cubicBezTo>
                <a:cubicBezTo>
                  <a:pt x="19" y="11"/>
                  <a:pt x="24" y="9"/>
                  <a:pt x="29" y="9"/>
                </a:cubicBezTo>
                <a:cubicBezTo>
                  <a:pt x="34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4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2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9" y="48"/>
                </a:cubicBezTo>
                <a:cubicBezTo>
                  <a:pt x="14" y="54"/>
                  <a:pt x="21" y="56"/>
                  <a:pt x="29" y="56"/>
                </a:cubicBezTo>
                <a:cubicBezTo>
                  <a:pt x="36" y="56"/>
                  <a:pt x="43" y="54"/>
                  <a:pt x="49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9" y="8"/>
                </a:cubicBezTo>
                <a:cubicBezTo>
                  <a:pt x="43" y="2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8" name="Freeform 794"/>
          <p:cNvSpPr>
            <a:spLocks noEditPoints="1"/>
          </p:cNvSpPr>
          <p:nvPr/>
        </p:nvSpPr>
        <p:spPr bwMode="auto">
          <a:xfrm>
            <a:off x="11192693" y="-1455740"/>
            <a:ext cx="269875" cy="265113"/>
          </a:xfrm>
          <a:custGeom>
            <a:avLst/>
            <a:gdLst>
              <a:gd name="T0" fmla="*/ 13 w 65"/>
              <a:gd name="T1" fmla="*/ 12 h 64"/>
              <a:gd name="T2" fmla="*/ 33 w 65"/>
              <a:gd name="T3" fmla="*/ 4 h 64"/>
              <a:gd name="T4" fmla="*/ 53 w 65"/>
              <a:gd name="T5" fmla="*/ 12 h 64"/>
              <a:gd name="T6" fmla="*/ 61 w 65"/>
              <a:gd name="T7" fmla="*/ 32 h 64"/>
              <a:gd name="T8" fmla="*/ 53 w 65"/>
              <a:gd name="T9" fmla="*/ 52 h 64"/>
              <a:gd name="T10" fmla="*/ 33 w 65"/>
              <a:gd name="T11" fmla="*/ 60 h 64"/>
              <a:gd name="T12" fmla="*/ 13 w 65"/>
              <a:gd name="T13" fmla="*/ 52 h 64"/>
              <a:gd name="T14" fmla="*/ 4 w 65"/>
              <a:gd name="T15" fmla="*/ 32 h 64"/>
              <a:gd name="T16" fmla="*/ 13 w 65"/>
              <a:gd name="T17" fmla="*/ 12 h 64"/>
              <a:gd name="T18" fmla="*/ 13 w 65"/>
              <a:gd name="T19" fmla="*/ 12 h 64"/>
              <a:gd name="T20" fmla="*/ 33 w 65"/>
              <a:gd name="T21" fmla="*/ 0 h 64"/>
              <a:gd name="T22" fmla="*/ 33 w 65"/>
              <a:gd name="T23" fmla="*/ 0 h 64"/>
              <a:gd name="T24" fmla="*/ 10 w 65"/>
              <a:gd name="T25" fmla="*/ 9 h 64"/>
              <a:gd name="T26" fmla="*/ 10 w 65"/>
              <a:gd name="T27" fmla="*/ 9 h 64"/>
              <a:gd name="T28" fmla="*/ 0 w 65"/>
              <a:gd name="T29" fmla="*/ 32 h 64"/>
              <a:gd name="T30" fmla="*/ 10 w 65"/>
              <a:gd name="T31" fmla="*/ 55 h 64"/>
              <a:gd name="T32" fmla="*/ 33 w 65"/>
              <a:gd name="T33" fmla="*/ 64 h 64"/>
              <a:gd name="T34" fmla="*/ 33 w 65"/>
              <a:gd name="T35" fmla="*/ 64 h 64"/>
              <a:gd name="T36" fmla="*/ 56 w 65"/>
              <a:gd name="T37" fmla="*/ 55 h 64"/>
              <a:gd name="T38" fmla="*/ 65 w 65"/>
              <a:gd name="T39" fmla="*/ 32 h 64"/>
              <a:gd name="T40" fmla="*/ 56 w 65"/>
              <a:gd name="T41" fmla="*/ 9 h 64"/>
              <a:gd name="T42" fmla="*/ 37 w 65"/>
              <a:gd name="T43" fmla="*/ 0 h 64"/>
              <a:gd name="T44" fmla="*/ 33 w 65"/>
              <a:gd name="T45" fmla="*/ 0 h 64"/>
              <a:gd name="T46" fmla="*/ 33 w 65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4">
                <a:moveTo>
                  <a:pt x="13" y="12"/>
                </a:moveTo>
                <a:cubicBezTo>
                  <a:pt x="18" y="6"/>
                  <a:pt x="25" y="4"/>
                  <a:pt x="33" y="4"/>
                </a:cubicBezTo>
                <a:cubicBezTo>
                  <a:pt x="40" y="4"/>
                  <a:pt x="47" y="6"/>
                  <a:pt x="53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3" y="52"/>
                </a:cubicBezTo>
                <a:cubicBezTo>
                  <a:pt x="47" y="58"/>
                  <a:pt x="40" y="60"/>
                  <a:pt x="33" y="60"/>
                </a:cubicBezTo>
                <a:cubicBezTo>
                  <a:pt x="25" y="60"/>
                  <a:pt x="18" y="58"/>
                  <a:pt x="13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3" y="12"/>
                </a:cubicBezTo>
                <a:cubicBezTo>
                  <a:pt x="13" y="12"/>
                  <a:pt x="13" y="12"/>
                  <a:pt x="13" y="1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4" y="0"/>
                  <a:pt x="16" y="3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4" y="15"/>
                  <a:pt x="0" y="24"/>
                  <a:pt x="0" y="32"/>
                </a:cubicBezTo>
                <a:cubicBezTo>
                  <a:pt x="0" y="40"/>
                  <a:pt x="4" y="49"/>
                  <a:pt x="10" y="55"/>
                </a:cubicBezTo>
                <a:cubicBezTo>
                  <a:pt x="16" y="61"/>
                  <a:pt x="24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1" y="64"/>
                  <a:pt x="49" y="61"/>
                  <a:pt x="56" y="55"/>
                </a:cubicBezTo>
                <a:cubicBezTo>
                  <a:pt x="62" y="49"/>
                  <a:pt x="65" y="40"/>
                  <a:pt x="65" y="32"/>
                </a:cubicBezTo>
                <a:cubicBezTo>
                  <a:pt x="65" y="24"/>
                  <a:pt x="62" y="15"/>
                  <a:pt x="56" y="9"/>
                </a:cubicBezTo>
                <a:cubicBezTo>
                  <a:pt x="50" y="4"/>
                  <a:pt x="44" y="1"/>
                  <a:pt x="37" y="0"/>
                </a:cubicBezTo>
                <a:cubicBezTo>
                  <a:pt x="36" y="0"/>
                  <a:pt x="34" y="0"/>
                  <a:pt x="33" y="0"/>
                </a:cubicBezTo>
                <a:cubicBezTo>
                  <a:pt x="33" y="0"/>
                  <a:pt x="33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9" name="Freeform 795"/>
          <p:cNvSpPr>
            <a:spLocks/>
          </p:cNvSpPr>
          <p:nvPr/>
        </p:nvSpPr>
        <p:spPr bwMode="auto">
          <a:xfrm>
            <a:off x="11241905" y="-1401765"/>
            <a:ext cx="169863" cy="157163"/>
          </a:xfrm>
          <a:custGeom>
            <a:avLst/>
            <a:gdLst>
              <a:gd name="T0" fmla="*/ 21 w 41"/>
              <a:gd name="T1" fmla="*/ 0 h 38"/>
              <a:gd name="T2" fmla="*/ 8 w 41"/>
              <a:gd name="T3" fmla="*/ 6 h 38"/>
              <a:gd name="T4" fmla="*/ 8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0" name="Freeform 796"/>
          <p:cNvSpPr>
            <a:spLocks noEditPoints="1"/>
          </p:cNvSpPr>
          <p:nvPr/>
        </p:nvSpPr>
        <p:spPr bwMode="auto">
          <a:xfrm>
            <a:off x="11022830" y="363539"/>
            <a:ext cx="236538" cy="236538"/>
          </a:xfrm>
          <a:custGeom>
            <a:avLst/>
            <a:gdLst>
              <a:gd name="T0" fmla="*/ 28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8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8 w 57"/>
              <a:gd name="T13" fmla="*/ 47 h 57"/>
              <a:gd name="T14" fmla="*/ 28 w 57"/>
              <a:gd name="T15" fmla="*/ 0 h 57"/>
              <a:gd name="T16" fmla="*/ 8 w 57"/>
              <a:gd name="T17" fmla="*/ 9 h 57"/>
              <a:gd name="T18" fmla="*/ 7 w 57"/>
              <a:gd name="T19" fmla="*/ 7 h 57"/>
              <a:gd name="T20" fmla="*/ 8 w 57"/>
              <a:gd name="T21" fmla="*/ 9 h 57"/>
              <a:gd name="T22" fmla="*/ 0 w 57"/>
              <a:gd name="T23" fmla="*/ 29 h 57"/>
              <a:gd name="T24" fmla="*/ 8 w 57"/>
              <a:gd name="T25" fmla="*/ 49 h 57"/>
              <a:gd name="T26" fmla="*/ 28 w 57"/>
              <a:gd name="T27" fmla="*/ 57 h 57"/>
              <a:gd name="T28" fmla="*/ 49 w 57"/>
              <a:gd name="T29" fmla="*/ 49 h 57"/>
              <a:gd name="T30" fmla="*/ 57 w 57"/>
              <a:gd name="T31" fmla="*/ 29 h 57"/>
              <a:gd name="T32" fmla="*/ 49 w 57"/>
              <a:gd name="T33" fmla="*/ 9 h 57"/>
              <a:gd name="T34" fmla="*/ 28 w 57"/>
              <a:gd name="T3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57">
                <a:moveTo>
                  <a:pt x="28" y="47"/>
                </a:moveTo>
                <a:cubicBezTo>
                  <a:pt x="24" y="47"/>
                  <a:pt x="19" y="45"/>
                  <a:pt x="15" y="42"/>
                </a:cubicBezTo>
                <a:cubicBezTo>
                  <a:pt x="8" y="34"/>
                  <a:pt x="8" y="23"/>
                  <a:pt x="15" y="15"/>
                </a:cubicBezTo>
                <a:cubicBezTo>
                  <a:pt x="19" y="12"/>
                  <a:pt x="24" y="10"/>
                  <a:pt x="28" y="10"/>
                </a:cubicBezTo>
                <a:cubicBezTo>
                  <a:pt x="33" y="10"/>
                  <a:pt x="38" y="12"/>
                  <a:pt x="42" y="15"/>
                </a:cubicBezTo>
                <a:cubicBezTo>
                  <a:pt x="49" y="23"/>
                  <a:pt x="49" y="34"/>
                  <a:pt x="42" y="42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9"/>
                </a:cubicBezTo>
                <a:cubicBezTo>
                  <a:pt x="7" y="7"/>
                  <a:pt x="7" y="7"/>
                  <a:pt x="7" y="7"/>
                </a:cubicBezTo>
                <a:cubicBezTo>
                  <a:pt x="8" y="9"/>
                  <a:pt x="8" y="9"/>
                  <a:pt x="8" y="9"/>
                </a:cubicBezTo>
                <a:cubicBezTo>
                  <a:pt x="3" y="14"/>
                  <a:pt x="0" y="21"/>
                  <a:pt x="0" y="29"/>
                </a:cubicBezTo>
                <a:cubicBezTo>
                  <a:pt x="0" y="36"/>
                  <a:pt x="3" y="43"/>
                  <a:pt x="8" y="49"/>
                </a:cubicBezTo>
                <a:cubicBezTo>
                  <a:pt x="14" y="54"/>
                  <a:pt x="21" y="57"/>
                  <a:pt x="28" y="57"/>
                </a:cubicBezTo>
                <a:cubicBezTo>
                  <a:pt x="36" y="57"/>
                  <a:pt x="43" y="54"/>
                  <a:pt x="49" y="49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9" y="9"/>
                </a:cubicBezTo>
                <a:cubicBezTo>
                  <a:pt x="43" y="3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1" name="Freeform 797"/>
          <p:cNvSpPr>
            <a:spLocks noEditPoints="1"/>
          </p:cNvSpPr>
          <p:nvPr/>
        </p:nvSpPr>
        <p:spPr bwMode="auto">
          <a:xfrm>
            <a:off x="11006955" y="347663"/>
            <a:ext cx="268288" cy="269876"/>
          </a:xfrm>
          <a:custGeom>
            <a:avLst/>
            <a:gdLst>
              <a:gd name="T0" fmla="*/ 12 w 65"/>
              <a:gd name="T1" fmla="*/ 13 h 65"/>
              <a:gd name="T2" fmla="*/ 32 w 65"/>
              <a:gd name="T3" fmla="*/ 4 h 65"/>
              <a:gd name="T4" fmla="*/ 53 w 65"/>
              <a:gd name="T5" fmla="*/ 13 h 65"/>
              <a:gd name="T6" fmla="*/ 61 w 65"/>
              <a:gd name="T7" fmla="*/ 33 h 65"/>
              <a:gd name="T8" fmla="*/ 53 w 65"/>
              <a:gd name="T9" fmla="*/ 53 h 65"/>
              <a:gd name="T10" fmla="*/ 32 w 65"/>
              <a:gd name="T11" fmla="*/ 61 h 65"/>
              <a:gd name="T12" fmla="*/ 12 w 65"/>
              <a:gd name="T13" fmla="*/ 53 h 65"/>
              <a:gd name="T14" fmla="*/ 4 w 65"/>
              <a:gd name="T15" fmla="*/ 33 h 65"/>
              <a:gd name="T16" fmla="*/ 12 w 65"/>
              <a:gd name="T17" fmla="*/ 13 h 65"/>
              <a:gd name="T18" fmla="*/ 11 w 65"/>
              <a:gd name="T19" fmla="*/ 11 h 65"/>
              <a:gd name="T20" fmla="*/ 12 w 65"/>
              <a:gd name="T21" fmla="*/ 13 h 65"/>
              <a:gd name="T22" fmla="*/ 32 w 65"/>
              <a:gd name="T23" fmla="*/ 0 h 65"/>
              <a:gd name="T24" fmla="*/ 32 w 65"/>
              <a:gd name="T25" fmla="*/ 0 h 65"/>
              <a:gd name="T26" fmla="*/ 10 w 65"/>
              <a:gd name="T27" fmla="*/ 10 h 65"/>
              <a:gd name="T28" fmla="*/ 10 w 65"/>
              <a:gd name="T29" fmla="*/ 10 h 65"/>
              <a:gd name="T30" fmla="*/ 7 w 65"/>
              <a:gd name="T31" fmla="*/ 13 h 65"/>
              <a:gd name="T32" fmla="*/ 5 w 65"/>
              <a:gd name="T33" fmla="*/ 16 h 65"/>
              <a:gd name="T34" fmla="*/ 0 w 65"/>
              <a:gd name="T35" fmla="*/ 33 h 65"/>
              <a:gd name="T36" fmla="*/ 10 w 65"/>
              <a:gd name="T37" fmla="*/ 55 h 65"/>
              <a:gd name="T38" fmla="*/ 32 w 65"/>
              <a:gd name="T39" fmla="*/ 65 h 65"/>
              <a:gd name="T40" fmla="*/ 32 w 65"/>
              <a:gd name="T41" fmla="*/ 65 h 65"/>
              <a:gd name="T42" fmla="*/ 55 w 65"/>
              <a:gd name="T43" fmla="*/ 55 h 65"/>
              <a:gd name="T44" fmla="*/ 65 w 65"/>
              <a:gd name="T45" fmla="*/ 33 h 65"/>
              <a:gd name="T46" fmla="*/ 55 w 65"/>
              <a:gd name="T47" fmla="*/ 10 h 65"/>
              <a:gd name="T48" fmla="*/ 32 w 65"/>
              <a:gd name="T4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" h="65">
                <a:moveTo>
                  <a:pt x="12" y="13"/>
                </a:moveTo>
                <a:cubicBezTo>
                  <a:pt x="18" y="7"/>
                  <a:pt x="25" y="4"/>
                  <a:pt x="32" y="4"/>
                </a:cubicBezTo>
                <a:cubicBezTo>
                  <a:pt x="40" y="4"/>
                  <a:pt x="47" y="7"/>
                  <a:pt x="53" y="13"/>
                </a:cubicBezTo>
                <a:cubicBezTo>
                  <a:pt x="58" y="18"/>
                  <a:pt x="61" y="25"/>
                  <a:pt x="61" y="33"/>
                </a:cubicBezTo>
                <a:cubicBezTo>
                  <a:pt x="61" y="40"/>
                  <a:pt x="58" y="47"/>
                  <a:pt x="53" y="53"/>
                </a:cubicBezTo>
                <a:cubicBezTo>
                  <a:pt x="47" y="58"/>
                  <a:pt x="40" y="61"/>
                  <a:pt x="32" y="61"/>
                </a:cubicBezTo>
                <a:cubicBezTo>
                  <a:pt x="25" y="61"/>
                  <a:pt x="18" y="58"/>
                  <a:pt x="12" y="53"/>
                </a:cubicBezTo>
                <a:cubicBezTo>
                  <a:pt x="7" y="47"/>
                  <a:pt x="4" y="40"/>
                  <a:pt x="4" y="33"/>
                </a:cubicBezTo>
                <a:cubicBezTo>
                  <a:pt x="4" y="25"/>
                  <a:pt x="7" y="18"/>
                  <a:pt x="12" y="13"/>
                </a:cubicBezTo>
                <a:cubicBezTo>
                  <a:pt x="11" y="11"/>
                  <a:pt x="11" y="11"/>
                  <a:pt x="11" y="11"/>
                </a:cubicBezTo>
                <a:cubicBezTo>
                  <a:pt x="12" y="13"/>
                  <a:pt x="12" y="13"/>
                  <a:pt x="12" y="13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9" y="11"/>
                  <a:pt x="8" y="12"/>
                  <a:pt x="7" y="13"/>
                </a:cubicBezTo>
                <a:cubicBezTo>
                  <a:pt x="6" y="14"/>
                  <a:pt x="5" y="15"/>
                  <a:pt x="5" y="16"/>
                </a:cubicBezTo>
                <a:cubicBezTo>
                  <a:pt x="2" y="21"/>
                  <a:pt x="0" y="27"/>
                  <a:pt x="0" y="33"/>
                </a:cubicBezTo>
                <a:cubicBezTo>
                  <a:pt x="0" y="41"/>
                  <a:pt x="3" y="49"/>
                  <a:pt x="10" y="55"/>
                </a:cubicBezTo>
                <a:cubicBezTo>
                  <a:pt x="16" y="62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1" y="65"/>
                  <a:pt x="49" y="62"/>
                  <a:pt x="55" y="55"/>
                </a:cubicBezTo>
                <a:cubicBezTo>
                  <a:pt x="62" y="49"/>
                  <a:pt x="65" y="41"/>
                  <a:pt x="65" y="33"/>
                </a:cubicBezTo>
                <a:cubicBezTo>
                  <a:pt x="65" y="24"/>
                  <a:pt x="62" y="16"/>
                  <a:pt x="55" y="10"/>
                </a:cubicBezTo>
                <a:cubicBezTo>
                  <a:pt x="49" y="3"/>
                  <a:pt x="41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2" name="Freeform 798"/>
          <p:cNvSpPr>
            <a:spLocks/>
          </p:cNvSpPr>
          <p:nvPr/>
        </p:nvSpPr>
        <p:spPr bwMode="auto">
          <a:xfrm>
            <a:off x="11056168" y="404814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0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3" name="Freeform 799"/>
          <p:cNvSpPr>
            <a:spLocks/>
          </p:cNvSpPr>
          <p:nvPr/>
        </p:nvSpPr>
        <p:spPr bwMode="auto">
          <a:xfrm>
            <a:off x="9571855" y="227013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6 h 33"/>
              <a:gd name="T8" fmla="*/ 5 w 33"/>
              <a:gd name="T9" fmla="*/ 28 h 33"/>
              <a:gd name="T10" fmla="*/ 16 w 33"/>
              <a:gd name="T11" fmla="*/ 33 h 33"/>
              <a:gd name="T12" fmla="*/ 28 w 33"/>
              <a:gd name="T13" fmla="*/ 28 h 33"/>
              <a:gd name="T14" fmla="*/ 33 w 33"/>
              <a:gd name="T15" fmla="*/ 16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1"/>
                  <a:pt x="12" y="33"/>
                  <a:pt x="16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1" y="25"/>
                  <a:pt x="33" y="21"/>
                  <a:pt x="33" y="16"/>
                </a:cubicBezTo>
                <a:cubicBezTo>
                  <a:pt x="33" y="12"/>
                  <a:pt x="31" y="8"/>
                  <a:pt x="28" y="5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4" name="Freeform 800"/>
          <p:cNvSpPr>
            <a:spLocks noEditPoints="1"/>
          </p:cNvSpPr>
          <p:nvPr/>
        </p:nvSpPr>
        <p:spPr bwMode="auto">
          <a:xfrm>
            <a:off x="9555980" y="211138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0 h 41"/>
              <a:gd name="T8" fmla="*/ 32 w 41"/>
              <a:gd name="T9" fmla="*/ 32 h 41"/>
              <a:gd name="T10" fmla="*/ 20 w 41"/>
              <a:gd name="T11" fmla="*/ 37 h 41"/>
              <a:gd name="T12" fmla="*/ 9 w 41"/>
              <a:gd name="T13" fmla="*/ 32 h 41"/>
              <a:gd name="T14" fmla="*/ 4 w 41"/>
              <a:gd name="T15" fmla="*/ 20 h 41"/>
              <a:gd name="T16" fmla="*/ 9 w 41"/>
              <a:gd name="T17" fmla="*/ 9 h 41"/>
              <a:gd name="T18" fmla="*/ 9 w 41"/>
              <a:gd name="T19" fmla="*/ 9 h 41"/>
              <a:gd name="T20" fmla="*/ 20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0 h 41"/>
              <a:gd name="T30" fmla="*/ 6 w 41"/>
              <a:gd name="T31" fmla="*/ 35 h 41"/>
              <a:gd name="T32" fmla="*/ 20 w 41"/>
              <a:gd name="T33" fmla="*/ 41 h 41"/>
              <a:gd name="T34" fmla="*/ 20 w 41"/>
              <a:gd name="T35" fmla="*/ 41 h 41"/>
              <a:gd name="T36" fmla="*/ 35 w 41"/>
              <a:gd name="T37" fmla="*/ 35 h 41"/>
              <a:gd name="T38" fmla="*/ 41 w 41"/>
              <a:gd name="T39" fmla="*/ 20 h 41"/>
              <a:gd name="T40" fmla="*/ 36 w 41"/>
              <a:gd name="T41" fmla="*/ 7 h 41"/>
              <a:gd name="T42" fmla="*/ 35 w 41"/>
              <a:gd name="T43" fmla="*/ 6 h 41"/>
              <a:gd name="T44" fmla="*/ 33 w 41"/>
              <a:gd name="T45" fmla="*/ 4 h 41"/>
              <a:gd name="T46" fmla="*/ 20 w 41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5" y="12"/>
                  <a:pt x="37" y="16"/>
                  <a:pt x="37" y="20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5"/>
                  <a:pt x="25" y="37"/>
                  <a:pt x="20" y="37"/>
                </a:cubicBezTo>
                <a:cubicBezTo>
                  <a:pt x="16" y="37"/>
                  <a:pt x="12" y="35"/>
                  <a:pt x="9" y="32"/>
                </a:cubicBezTo>
                <a:cubicBezTo>
                  <a:pt x="5" y="29"/>
                  <a:pt x="4" y="25"/>
                  <a:pt x="4" y="20"/>
                </a:cubicBezTo>
                <a:cubicBezTo>
                  <a:pt x="4" y="16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0"/>
                </a:cubicBezTo>
                <a:cubicBezTo>
                  <a:pt x="41" y="15"/>
                  <a:pt x="39" y="11"/>
                  <a:pt x="36" y="7"/>
                </a:cubicBezTo>
                <a:cubicBezTo>
                  <a:pt x="36" y="6"/>
                  <a:pt x="35" y="6"/>
                  <a:pt x="35" y="6"/>
                </a:cubicBezTo>
                <a:cubicBezTo>
                  <a:pt x="34" y="5"/>
                  <a:pt x="34" y="4"/>
                  <a:pt x="33" y="4"/>
                </a:cubicBezTo>
                <a:cubicBezTo>
                  <a:pt x="29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5" name="Freeform 801"/>
          <p:cNvSpPr>
            <a:spLocks/>
          </p:cNvSpPr>
          <p:nvPr/>
        </p:nvSpPr>
        <p:spPr bwMode="auto">
          <a:xfrm>
            <a:off x="9803630" y="458789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4 w 34"/>
              <a:gd name="T5" fmla="*/ 4 h 34"/>
              <a:gd name="T6" fmla="*/ 5 w 34"/>
              <a:gd name="T7" fmla="*/ 5 h 34"/>
              <a:gd name="T8" fmla="*/ 0 w 34"/>
              <a:gd name="T9" fmla="*/ 17 h 34"/>
              <a:gd name="T10" fmla="*/ 5 w 34"/>
              <a:gd name="T11" fmla="*/ 29 h 34"/>
              <a:gd name="T12" fmla="*/ 17 w 34"/>
              <a:gd name="T13" fmla="*/ 34 h 34"/>
              <a:gd name="T14" fmla="*/ 29 w 34"/>
              <a:gd name="T15" fmla="*/ 29 h 34"/>
              <a:gd name="T16" fmla="*/ 34 w 34"/>
              <a:gd name="T17" fmla="*/ 17 h 34"/>
              <a:gd name="T18" fmla="*/ 29 w 34"/>
              <a:gd name="T19" fmla="*/ 5 h 34"/>
              <a:gd name="T20" fmla="*/ 17 w 34"/>
              <a:gd name="T2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6" name="Freeform 802"/>
          <p:cNvSpPr>
            <a:spLocks noEditPoints="1"/>
          </p:cNvSpPr>
          <p:nvPr/>
        </p:nvSpPr>
        <p:spPr bwMode="auto">
          <a:xfrm>
            <a:off x="9787755" y="442914"/>
            <a:ext cx="174625" cy="174625"/>
          </a:xfrm>
          <a:custGeom>
            <a:avLst/>
            <a:gdLst>
              <a:gd name="T0" fmla="*/ 9 w 42"/>
              <a:gd name="T1" fmla="*/ 9 h 42"/>
              <a:gd name="T2" fmla="*/ 21 w 42"/>
              <a:gd name="T3" fmla="*/ 4 h 42"/>
              <a:gd name="T4" fmla="*/ 33 w 42"/>
              <a:gd name="T5" fmla="*/ 9 h 42"/>
              <a:gd name="T6" fmla="*/ 38 w 42"/>
              <a:gd name="T7" fmla="*/ 21 h 42"/>
              <a:gd name="T8" fmla="*/ 33 w 42"/>
              <a:gd name="T9" fmla="*/ 33 h 42"/>
              <a:gd name="T10" fmla="*/ 21 w 42"/>
              <a:gd name="T11" fmla="*/ 38 h 42"/>
              <a:gd name="T12" fmla="*/ 9 w 42"/>
              <a:gd name="T13" fmla="*/ 33 h 42"/>
              <a:gd name="T14" fmla="*/ 4 w 42"/>
              <a:gd name="T15" fmla="*/ 21 h 42"/>
              <a:gd name="T16" fmla="*/ 9 w 42"/>
              <a:gd name="T17" fmla="*/ 9 h 42"/>
              <a:gd name="T18" fmla="*/ 8 w 42"/>
              <a:gd name="T19" fmla="*/ 8 h 42"/>
              <a:gd name="T20" fmla="*/ 9 w 42"/>
              <a:gd name="T21" fmla="*/ 9 h 42"/>
              <a:gd name="T22" fmla="*/ 21 w 42"/>
              <a:gd name="T23" fmla="*/ 0 h 42"/>
              <a:gd name="T24" fmla="*/ 21 w 42"/>
              <a:gd name="T25" fmla="*/ 0 h 42"/>
              <a:gd name="T26" fmla="*/ 6 w 42"/>
              <a:gd name="T27" fmla="*/ 6 h 42"/>
              <a:gd name="T28" fmla="*/ 6 w 42"/>
              <a:gd name="T29" fmla="*/ 6 h 42"/>
              <a:gd name="T30" fmla="*/ 0 w 42"/>
              <a:gd name="T31" fmla="*/ 21 h 42"/>
              <a:gd name="T32" fmla="*/ 6 w 42"/>
              <a:gd name="T33" fmla="*/ 35 h 42"/>
              <a:gd name="T34" fmla="*/ 21 w 42"/>
              <a:gd name="T35" fmla="*/ 42 h 42"/>
              <a:gd name="T36" fmla="*/ 21 w 42"/>
              <a:gd name="T37" fmla="*/ 42 h 42"/>
              <a:gd name="T38" fmla="*/ 36 w 42"/>
              <a:gd name="T39" fmla="*/ 35 h 42"/>
              <a:gd name="T40" fmla="*/ 42 w 42"/>
              <a:gd name="T41" fmla="*/ 24 h 42"/>
              <a:gd name="T42" fmla="*/ 42 w 42"/>
              <a:gd name="T43" fmla="*/ 21 h 42"/>
              <a:gd name="T44" fmla="*/ 42 w 42"/>
              <a:gd name="T45" fmla="*/ 20 h 42"/>
              <a:gd name="T46" fmla="*/ 36 w 42"/>
              <a:gd name="T47" fmla="*/ 6 h 42"/>
              <a:gd name="T48" fmla="*/ 21 w 42"/>
              <a:gd name="T4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" h="42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30" y="36"/>
                  <a:pt x="25" y="38"/>
                  <a:pt x="21" y="38"/>
                </a:cubicBezTo>
                <a:cubicBezTo>
                  <a:pt x="17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8" y="8"/>
                  <a:pt x="8" y="8"/>
                  <a:pt x="8" y="8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40"/>
                  <a:pt x="36" y="35"/>
                </a:cubicBezTo>
                <a:cubicBezTo>
                  <a:pt x="39" y="32"/>
                  <a:pt x="41" y="28"/>
                  <a:pt x="42" y="24"/>
                </a:cubicBezTo>
                <a:cubicBezTo>
                  <a:pt x="42" y="23"/>
                  <a:pt x="42" y="22"/>
                  <a:pt x="42" y="21"/>
                </a:cubicBezTo>
                <a:cubicBezTo>
                  <a:pt x="42" y="20"/>
                  <a:pt x="42" y="20"/>
                  <a:pt x="42" y="20"/>
                </a:cubicBezTo>
                <a:cubicBezTo>
                  <a:pt x="41" y="15"/>
                  <a:pt x="39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7" name="Freeform 803"/>
          <p:cNvSpPr>
            <a:spLocks/>
          </p:cNvSpPr>
          <p:nvPr/>
        </p:nvSpPr>
        <p:spPr bwMode="auto">
          <a:xfrm>
            <a:off x="11035530" y="-22225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5 w 34"/>
              <a:gd name="T5" fmla="*/ 5 h 34"/>
              <a:gd name="T6" fmla="*/ 0 w 34"/>
              <a:gd name="T7" fmla="*/ 17 h 34"/>
              <a:gd name="T8" fmla="*/ 5 w 34"/>
              <a:gd name="T9" fmla="*/ 29 h 34"/>
              <a:gd name="T10" fmla="*/ 17 w 34"/>
              <a:gd name="T11" fmla="*/ 34 h 34"/>
              <a:gd name="T12" fmla="*/ 29 w 34"/>
              <a:gd name="T13" fmla="*/ 29 h 34"/>
              <a:gd name="T14" fmla="*/ 34 w 34"/>
              <a:gd name="T15" fmla="*/ 17 h 34"/>
              <a:gd name="T16" fmla="*/ 29 w 34"/>
              <a:gd name="T17" fmla="*/ 5 h 34"/>
              <a:gd name="T18" fmla="*/ 17 w 34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8" name="Freeform 804"/>
          <p:cNvSpPr>
            <a:spLocks noEditPoints="1"/>
          </p:cNvSpPr>
          <p:nvPr/>
        </p:nvSpPr>
        <p:spPr bwMode="auto">
          <a:xfrm>
            <a:off x="11018068" y="-38100"/>
            <a:ext cx="174625" cy="174625"/>
          </a:xfrm>
          <a:custGeom>
            <a:avLst/>
            <a:gdLst>
              <a:gd name="T0" fmla="*/ 9 w 42"/>
              <a:gd name="T1" fmla="*/ 9 h 42"/>
              <a:gd name="T2" fmla="*/ 21 w 42"/>
              <a:gd name="T3" fmla="*/ 4 h 42"/>
              <a:gd name="T4" fmla="*/ 33 w 42"/>
              <a:gd name="T5" fmla="*/ 9 h 42"/>
              <a:gd name="T6" fmla="*/ 38 w 42"/>
              <a:gd name="T7" fmla="*/ 21 h 42"/>
              <a:gd name="T8" fmla="*/ 33 w 42"/>
              <a:gd name="T9" fmla="*/ 33 h 42"/>
              <a:gd name="T10" fmla="*/ 21 w 42"/>
              <a:gd name="T11" fmla="*/ 38 h 42"/>
              <a:gd name="T12" fmla="*/ 9 w 42"/>
              <a:gd name="T13" fmla="*/ 33 h 42"/>
              <a:gd name="T14" fmla="*/ 4 w 42"/>
              <a:gd name="T15" fmla="*/ 21 h 42"/>
              <a:gd name="T16" fmla="*/ 9 w 42"/>
              <a:gd name="T17" fmla="*/ 9 h 42"/>
              <a:gd name="T18" fmla="*/ 9 w 42"/>
              <a:gd name="T19" fmla="*/ 9 h 42"/>
              <a:gd name="T20" fmla="*/ 21 w 42"/>
              <a:gd name="T21" fmla="*/ 0 h 42"/>
              <a:gd name="T22" fmla="*/ 21 w 42"/>
              <a:gd name="T23" fmla="*/ 0 h 42"/>
              <a:gd name="T24" fmla="*/ 9 w 42"/>
              <a:gd name="T25" fmla="*/ 4 h 42"/>
              <a:gd name="T26" fmla="*/ 6 w 42"/>
              <a:gd name="T27" fmla="*/ 6 h 42"/>
              <a:gd name="T28" fmla="*/ 6 w 42"/>
              <a:gd name="T29" fmla="*/ 6 h 42"/>
              <a:gd name="T30" fmla="*/ 6 w 42"/>
              <a:gd name="T31" fmla="*/ 6 h 42"/>
              <a:gd name="T32" fmla="*/ 0 w 42"/>
              <a:gd name="T33" fmla="*/ 21 h 42"/>
              <a:gd name="T34" fmla="*/ 6 w 42"/>
              <a:gd name="T35" fmla="*/ 36 h 42"/>
              <a:gd name="T36" fmla="*/ 21 w 42"/>
              <a:gd name="T37" fmla="*/ 42 h 42"/>
              <a:gd name="T38" fmla="*/ 21 w 42"/>
              <a:gd name="T39" fmla="*/ 42 h 42"/>
              <a:gd name="T40" fmla="*/ 36 w 42"/>
              <a:gd name="T41" fmla="*/ 36 h 42"/>
              <a:gd name="T42" fmla="*/ 42 w 42"/>
              <a:gd name="T43" fmla="*/ 21 h 42"/>
              <a:gd name="T44" fmla="*/ 36 w 42"/>
              <a:gd name="T45" fmla="*/ 6 h 42"/>
              <a:gd name="T46" fmla="*/ 21 w 42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2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30" y="36"/>
                  <a:pt x="25" y="38"/>
                  <a:pt x="21" y="38"/>
                </a:cubicBezTo>
                <a:cubicBezTo>
                  <a:pt x="17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3" y="1"/>
                  <a:pt x="9" y="4"/>
                </a:cubicBezTo>
                <a:cubicBezTo>
                  <a:pt x="8" y="4"/>
                  <a:pt x="7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6"/>
                </a:cubicBezTo>
                <a:cubicBezTo>
                  <a:pt x="10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40"/>
                  <a:pt x="36" y="36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" name="Freeform 805"/>
          <p:cNvSpPr>
            <a:spLocks/>
          </p:cNvSpPr>
          <p:nvPr/>
        </p:nvSpPr>
        <p:spPr bwMode="auto">
          <a:xfrm>
            <a:off x="10168755" y="119063"/>
            <a:ext cx="136525" cy="141288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5 w 33"/>
              <a:gd name="T5" fmla="*/ 5 h 34"/>
              <a:gd name="T6" fmla="*/ 0 w 33"/>
              <a:gd name="T7" fmla="*/ 17 h 34"/>
              <a:gd name="T8" fmla="*/ 5 w 33"/>
              <a:gd name="T9" fmla="*/ 29 h 34"/>
              <a:gd name="T10" fmla="*/ 17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7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2" y="33"/>
                  <a:pt x="17" y="34"/>
                </a:cubicBezTo>
                <a:cubicBezTo>
                  <a:pt x="21" y="33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0" name="Freeform 806"/>
          <p:cNvSpPr>
            <a:spLocks noEditPoints="1"/>
          </p:cNvSpPr>
          <p:nvPr/>
        </p:nvSpPr>
        <p:spPr bwMode="auto">
          <a:xfrm>
            <a:off x="10152880" y="103188"/>
            <a:ext cx="169863" cy="173038"/>
          </a:xfrm>
          <a:custGeom>
            <a:avLst/>
            <a:gdLst>
              <a:gd name="T0" fmla="*/ 9 w 41"/>
              <a:gd name="T1" fmla="*/ 9 h 42"/>
              <a:gd name="T2" fmla="*/ 21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1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9 w 41"/>
              <a:gd name="T19" fmla="*/ 9 h 42"/>
              <a:gd name="T20" fmla="*/ 21 w 41"/>
              <a:gd name="T21" fmla="*/ 0 h 42"/>
              <a:gd name="T22" fmla="*/ 21 w 41"/>
              <a:gd name="T23" fmla="*/ 0 h 42"/>
              <a:gd name="T24" fmla="*/ 6 w 41"/>
              <a:gd name="T25" fmla="*/ 6 h 42"/>
              <a:gd name="T26" fmla="*/ 6 w 41"/>
              <a:gd name="T27" fmla="*/ 6 h 42"/>
              <a:gd name="T28" fmla="*/ 6 w 41"/>
              <a:gd name="T29" fmla="*/ 6 h 42"/>
              <a:gd name="T30" fmla="*/ 6 w 41"/>
              <a:gd name="T31" fmla="*/ 6 h 42"/>
              <a:gd name="T32" fmla="*/ 6 w 41"/>
              <a:gd name="T33" fmla="*/ 6 h 42"/>
              <a:gd name="T34" fmla="*/ 0 w 41"/>
              <a:gd name="T35" fmla="*/ 21 h 42"/>
              <a:gd name="T36" fmla="*/ 6 w 41"/>
              <a:gd name="T37" fmla="*/ 35 h 42"/>
              <a:gd name="T38" fmla="*/ 21 w 41"/>
              <a:gd name="T39" fmla="*/ 42 h 42"/>
              <a:gd name="T40" fmla="*/ 21 w 41"/>
              <a:gd name="T41" fmla="*/ 42 h 42"/>
              <a:gd name="T42" fmla="*/ 35 w 41"/>
              <a:gd name="T43" fmla="*/ 35 h 42"/>
              <a:gd name="T44" fmla="*/ 41 w 41"/>
              <a:gd name="T45" fmla="*/ 21 h 42"/>
              <a:gd name="T46" fmla="*/ 35 w 41"/>
              <a:gd name="T47" fmla="*/ 6 h 42"/>
              <a:gd name="T48" fmla="*/ 26 w 41"/>
              <a:gd name="T49" fmla="*/ 1 h 42"/>
              <a:gd name="T50" fmla="*/ 22 w 41"/>
              <a:gd name="T51" fmla="*/ 0 h 42"/>
              <a:gd name="T52" fmla="*/ 21 w 41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7"/>
                  <a:pt x="21" y="38"/>
                </a:cubicBezTo>
                <a:cubicBezTo>
                  <a:pt x="16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3" y="4"/>
                  <a:pt x="29" y="2"/>
                  <a:pt x="26" y="1"/>
                </a:cubicBezTo>
                <a:cubicBezTo>
                  <a:pt x="25" y="1"/>
                  <a:pt x="23" y="0"/>
                  <a:pt x="22" y="0"/>
                </a:cubicBezTo>
                <a:cubicBezTo>
                  <a:pt x="22" y="0"/>
                  <a:pt x="21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1" name="Freeform 807"/>
          <p:cNvSpPr>
            <a:spLocks/>
          </p:cNvSpPr>
          <p:nvPr/>
        </p:nvSpPr>
        <p:spPr bwMode="auto">
          <a:xfrm>
            <a:off x="9911580" y="-1522415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3 w 33"/>
              <a:gd name="T5" fmla="*/ 4 h 34"/>
              <a:gd name="T6" fmla="*/ 5 w 33"/>
              <a:gd name="T7" fmla="*/ 5 h 34"/>
              <a:gd name="T8" fmla="*/ 0 w 33"/>
              <a:gd name="T9" fmla="*/ 17 h 34"/>
              <a:gd name="T10" fmla="*/ 5 w 33"/>
              <a:gd name="T11" fmla="*/ 29 h 34"/>
              <a:gd name="T12" fmla="*/ 16 w 33"/>
              <a:gd name="T13" fmla="*/ 34 h 34"/>
              <a:gd name="T14" fmla="*/ 28 w 33"/>
              <a:gd name="T15" fmla="*/ 29 h 34"/>
              <a:gd name="T16" fmla="*/ 33 w 33"/>
              <a:gd name="T17" fmla="*/ 17 h 34"/>
              <a:gd name="T18" fmla="*/ 28 w 33"/>
              <a:gd name="T19" fmla="*/ 5 h 34"/>
              <a:gd name="T20" fmla="*/ 16 w 33"/>
              <a:gd name="T2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3" y="4"/>
                  <a:pt x="3" y="4"/>
                  <a:pt x="3" y="4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2" name="Freeform 808"/>
          <p:cNvSpPr>
            <a:spLocks noEditPoints="1"/>
          </p:cNvSpPr>
          <p:nvPr/>
        </p:nvSpPr>
        <p:spPr bwMode="auto">
          <a:xfrm>
            <a:off x="9895705" y="-1538290"/>
            <a:ext cx="169863" cy="173038"/>
          </a:xfrm>
          <a:custGeom>
            <a:avLst/>
            <a:gdLst>
              <a:gd name="T0" fmla="*/ 9 w 41"/>
              <a:gd name="T1" fmla="*/ 9 h 42"/>
              <a:gd name="T2" fmla="*/ 20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0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7 w 41"/>
              <a:gd name="T19" fmla="*/ 8 h 42"/>
              <a:gd name="T20" fmla="*/ 9 w 41"/>
              <a:gd name="T21" fmla="*/ 9 h 42"/>
              <a:gd name="T22" fmla="*/ 20 w 41"/>
              <a:gd name="T23" fmla="*/ 0 h 42"/>
              <a:gd name="T24" fmla="*/ 20 w 41"/>
              <a:gd name="T25" fmla="*/ 0 h 42"/>
              <a:gd name="T26" fmla="*/ 6 w 41"/>
              <a:gd name="T27" fmla="*/ 6 h 42"/>
              <a:gd name="T28" fmla="*/ 6 w 41"/>
              <a:gd name="T29" fmla="*/ 6 h 42"/>
              <a:gd name="T30" fmla="*/ 0 w 41"/>
              <a:gd name="T31" fmla="*/ 21 h 42"/>
              <a:gd name="T32" fmla="*/ 6 w 41"/>
              <a:gd name="T33" fmla="*/ 35 h 42"/>
              <a:gd name="T34" fmla="*/ 20 w 41"/>
              <a:gd name="T35" fmla="*/ 42 h 42"/>
              <a:gd name="T36" fmla="*/ 20 w 41"/>
              <a:gd name="T37" fmla="*/ 42 h 42"/>
              <a:gd name="T38" fmla="*/ 35 w 41"/>
              <a:gd name="T39" fmla="*/ 35 h 42"/>
              <a:gd name="T40" fmla="*/ 41 w 41"/>
              <a:gd name="T41" fmla="*/ 21 h 42"/>
              <a:gd name="T42" fmla="*/ 35 w 41"/>
              <a:gd name="T43" fmla="*/ 6 h 42"/>
              <a:gd name="T44" fmla="*/ 25 w 41"/>
              <a:gd name="T45" fmla="*/ 1 h 42"/>
              <a:gd name="T46" fmla="*/ 21 w 41"/>
              <a:gd name="T47" fmla="*/ 0 h 42"/>
              <a:gd name="T48" fmla="*/ 20 w 41"/>
              <a:gd name="T4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8"/>
                  <a:pt x="20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7" y="8"/>
                  <a:pt x="7" y="8"/>
                  <a:pt x="7" y="8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2" y="3"/>
                  <a:pt x="28" y="1"/>
                  <a:pt x="25" y="1"/>
                </a:cubicBezTo>
                <a:cubicBezTo>
                  <a:pt x="23" y="0"/>
                  <a:pt x="22" y="0"/>
                  <a:pt x="21" y="0"/>
                </a:cubicBezTo>
                <a:cubicBezTo>
                  <a:pt x="21" y="0"/>
                  <a:pt x="21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3" name="Freeform 809"/>
          <p:cNvSpPr>
            <a:spLocks/>
          </p:cNvSpPr>
          <p:nvPr/>
        </p:nvSpPr>
        <p:spPr bwMode="auto">
          <a:xfrm>
            <a:off x="10132242" y="-2513017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3 w 33"/>
              <a:gd name="T5" fmla="*/ 3 h 33"/>
              <a:gd name="T6" fmla="*/ 5 w 33"/>
              <a:gd name="T7" fmla="*/ 5 h 33"/>
              <a:gd name="T8" fmla="*/ 0 w 33"/>
              <a:gd name="T9" fmla="*/ 16 h 33"/>
              <a:gd name="T10" fmla="*/ 5 w 33"/>
              <a:gd name="T11" fmla="*/ 28 h 33"/>
              <a:gd name="T12" fmla="*/ 16 w 33"/>
              <a:gd name="T13" fmla="*/ 33 h 33"/>
              <a:gd name="T14" fmla="*/ 28 w 33"/>
              <a:gd name="T15" fmla="*/ 28 h 33"/>
              <a:gd name="T16" fmla="*/ 33 w 33"/>
              <a:gd name="T17" fmla="*/ 16 h 33"/>
              <a:gd name="T18" fmla="*/ 28 w 33"/>
              <a:gd name="T19" fmla="*/ 5 h 33"/>
              <a:gd name="T20" fmla="*/ 16 w 33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5"/>
                </a:cubicBezTo>
                <a:cubicBezTo>
                  <a:pt x="3" y="3"/>
                  <a:pt x="3" y="3"/>
                  <a:pt x="3" y="3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1"/>
                  <a:pt x="12" y="33"/>
                  <a:pt x="16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1" y="25"/>
                  <a:pt x="33" y="21"/>
                  <a:pt x="33" y="16"/>
                </a:cubicBezTo>
                <a:cubicBezTo>
                  <a:pt x="33" y="12"/>
                  <a:pt x="31" y="8"/>
                  <a:pt x="28" y="5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4" name="Freeform 810"/>
          <p:cNvSpPr>
            <a:spLocks noEditPoints="1"/>
          </p:cNvSpPr>
          <p:nvPr/>
        </p:nvSpPr>
        <p:spPr bwMode="auto">
          <a:xfrm>
            <a:off x="10114780" y="-2530479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0 h 41"/>
              <a:gd name="T8" fmla="*/ 32 w 41"/>
              <a:gd name="T9" fmla="*/ 32 h 41"/>
              <a:gd name="T10" fmla="*/ 20 w 41"/>
              <a:gd name="T11" fmla="*/ 37 h 41"/>
              <a:gd name="T12" fmla="*/ 9 w 41"/>
              <a:gd name="T13" fmla="*/ 32 h 41"/>
              <a:gd name="T14" fmla="*/ 4 w 41"/>
              <a:gd name="T15" fmla="*/ 20 h 41"/>
              <a:gd name="T16" fmla="*/ 9 w 41"/>
              <a:gd name="T17" fmla="*/ 9 h 41"/>
              <a:gd name="T18" fmla="*/ 7 w 41"/>
              <a:gd name="T19" fmla="*/ 7 h 41"/>
              <a:gd name="T20" fmla="*/ 9 w 41"/>
              <a:gd name="T21" fmla="*/ 9 h 41"/>
              <a:gd name="T22" fmla="*/ 20 w 41"/>
              <a:gd name="T23" fmla="*/ 0 h 41"/>
              <a:gd name="T24" fmla="*/ 20 w 41"/>
              <a:gd name="T25" fmla="*/ 0 h 41"/>
              <a:gd name="T26" fmla="*/ 6 w 41"/>
              <a:gd name="T27" fmla="*/ 6 h 41"/>
              <a:gd name="T28" fmla="*/ 6 w 41"/>
              <a:gd name="T29" fmla="*/ 6 h 41"/>
              <a:gd name="T30" fmla="*/ 0 w 41"/>
              <a:gd name="T31" fmla="*/ 20 h 41"/>
              <a:gd name="T32" fmla="*/ 4 w 41"/>
              <a:gd name="T33" fmla="*/ 33 h 41"/>
              <a:gd name="T34" fmla="*/ 6 w 41"/>
              <a:gd name="T35" fmla="*/ 35 h 41"/>
              <a:gd name="T36" fmla="*/ 7 w 41"/>
              <a:gd name="T37" fmla="*/ 36 h 41"/>
              <a:gd name="T38" fmla="*/ 20 w 41"/>
              <a:gd name="T39" fmla="*/ 41 h 41"/>
              <a:gd name="T40" fmla="*/ 20 w 41"/>
              <a:gd name="T41" fmla="*/ 41 h 41"/>
              <a:gd name="T42" fmla="*/ 35 w 41"/>
              <a:gd name="T43" fmla="*/ 35 h 41"/>
              <a:gd name="T44" fmla="*/ 41 w 41"/>
              <a:gd name="T45" fmla="*/ 20 h 41"/>
              <a:gd name="T46" fmla="*/ 36 w 41"/>
              <a:gd name="T47" fmla="*/ 7 h 41"/>
              <a:gd name="T48" fmla="*/ 35 w 41"/>
              <a:gd name="T49" fmla="*/ 6 h 41"/>
              <a:gd name="T50" fmla="*/ 33 w 41"/>
              <a:gd name="T51" fmla="*/ 4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5" y="12"/>
                  <a:pt x="37" y="16"/>
                  <a:pt x="37" y="20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5"/>
                  <a:pt x="25" y="37"/>
                  <a:pt x="20" y="37"/>
                </a:cubicBezTo>
                <a:cubicBezTo>
                  <a:pt x="16" y="37"/>
                  <a:pt x="12" y="35"/>
                  <a:pt x="9" y="32"/>
                </a:cubicBezTo>
                <a:cubicBezTo>
                  <a:pt x="5" y="29"/>
                  <a:pt x="4" y="25"/>
                  <a:pt x="4" y="20"/>
                </a:cubicBezTo>
                <a:cubicBezTo>
                  <a:pt x="4" y="16"/>
                  <a:pt x="5" y="12"/>
                  <a:pt x="9" y="9"/>
                </a:cubicBezTo>
                <a:cubicBezTo>
                  <a:pt x="7" y="7"/>
                  <a:pt x="7" y="7"/>
                  <a:pt x="7" y="7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5"/>
                  <a:pt x="1" y="29"/>
                  <a:pt x="4" y="33"/>
                </a:cubicBezTo>
                <a:cubicBezTo>
                  <a:pt x="5" y="34"/>
                  <a:pt x="5" y="34"/>
                  <a:pt x="6" y="35"/>
                </a:cubicBezTo>
                <a:cubicBezTo>
                  <a:pt x="6" y="35"/>
                  <a:pt x="6" y="36"/>
                  <a:pt x="7" y="36"/>
                </a:cubicBezTo>
                <a:cubicBezTo>
                  <a:pt x="11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0"/>
                </a:cubicBezTo>
                <a:cubicBezTo>
                  <a:pt x="41" y="15"/>
                  <a:pt x="39" y="11"/>
                  <a:pt x="36" y="7"/>
                </a:cubicBezTo>
                <a:cubicBezTo>
                  <a:pt x="36" y="6"/>
                  <a:pt x="35" y="6"/>
                  <a:pt x="35" y="6"/>
                </a:cubicBezTo>
                <a:cubicBezTo>
                  <a:pt x="34" y="5"/>
                  <a:pt x="34" y="5"/>
                  <a:pt x="33" y="4"/>
                </a:cubicBezTo>
                <a:cubicBezTo>
                  <a:pt x="29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7" name="Freeform 813"/>
          <p:cNvSpPr>
            <a:spLocks/>
          </p:cNvSpPr>
          <p:nvPr/>
        </p:nvSpPr>
        <p:spPr bwMode="auto">
          <a:xfrm>
            <a:off x="12942118" y="-3155956"/>
            <a:ext cx="2305051" cy="2001841"/>
          </a:xfrm>
          <a:custGeom>
            <a:avLst/>
            <a:gdLst>
              <a:gd name="T0" fmla="*/ 553 w 556"/>
              <a:gd name="T1" fmla="*/ 0 h 483"/>
              <a:gd name="T2" fmla="*/ 73 w 556"/>
              <a:gd name="T3" fmla="*/ 479 h 483"/>
              <a:gd name="T4" fmla="*/ 26 w 556"/>
              <a:gd name="T5" fmla="*/ 478 h 483"/>
              <a:gd name="T6" fmla="*/ 3 w 556"/>
              <a:gd name="T7" fmla="*/ 455 h 483"/>
              <a:gd name="T8" fmla="*/ 0 w 556"/>
              <a:gd name="T9" fmla="*/ 458 h 483"/>
              <a:gd name="T10" fmla="*/ 24 w 556"/>
              <a:gd name="T11" fmla="*/ 482 h 483"/>
              <a:gd name="T12" fmla="*/ 75 w 556"/>
              <a:gd name="T13" fmla="*/ 483 h 483"/>
              <a:gd name="T14" fmla="*/ 556 w 556"/>
              <a:gd name="T15" fmla="*/ 2 h 483"/>
              <a:gd name="T16" fmla="*/ 553 w 556"/>
              <a:gd name="T17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6" h="483">
                <a:moveTo>
                  <a:pt x="553" y="0"/>
                </a:moveTo>
                <a:cubicBezTo>
                  <a:pt x="73" y="479"/>
                  <a:pt x="73" y="479"/>
                  <a:pt x="73" y="479"/>
                </a:cubicBezTo>
                <a:cubicBezTo>
                  <a:pt x="26" y="478"/>
                  <a:pt x="26" y="478"/>
                  <a:pt x="26" y="478"/>
                </a:cubicBezTo>
                <a:cubicBezTo>
                  <a:pt x="3" y="455"/>
                  <a:pt x="3" y="455"/>
                  <a:pt x="3" y="455"/>
                </a:cubicBezTo>
                <a:cubicBezTo>
                  <a:pt x="2" y="456"/>
                  <a:pt x="1" y="457"/>
                  <a:pt x="0" y="458"/>
                </a:cubicBezTo>
                <a:cubicBezTo>
                  <a:pt x="24" y="482"/>
                  <a:pt x="24" y="482"/>
                  <a:pt x="24" y="482"/>
                </a:cubicBezTo>
                <a:cubicBezTo>
                  <a:pt x="75" y="483"/>
                  <a:pt x="75" y="483"/>
                  <a:pt x="75" y="483"/>
                </a:cubicBezTo>
                <a:cubicBezTo>
                  <a:pt x="556" y="2"/>
                  <a:pt x="556" y="2"/>
                  <a:pt x="556" y="2"/>
                </a:cubicBezTo>
                <a:cubicBezTo>
                  <a:pt x="553" y="0"/>
                  <a:pt x="553" y="0"/>
                  <a:pt x="55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8" name="Freeform 814"/>
          <p:cNvSpPr>
            <a:spLocks noEditPoints="1"/>
          </p:cNvSpPr>
          <p:nvPr/>
        </p:nvSpPr>
        <p:spPr bwMode="auto">
          <a:xfrm>
            <a:off x="12361093" y="-3387731"/>
            <a:ext cx="1193800" cy="1425578"/>
          </a:xfrm>
          <a:custGeom>
            <a:avLst/>
            <a:gdLst>
              <a:gd name="T0" fmla="*/ 32 w 288"/>
              <a:gd name="T1" fmla="*/ 253 h 344"/>
              <a:gd name="T2" fmla="*/ 0 w 288"/>
              <a:gd name="T3" fmla="*/ 285 h 344"/>
              <a:gd name="T4" fmla="*/ 0 w 288"/>
              <a:gd name="T5" fmla="*/ 344 h 344"/>
              <a:gd name="T6" fmla="*/ 2 w 288"/>
              <a:gd name="T7" fmla="*/ 344 h 344"/>
              <a:gd name="T8" fmla="*/ 2 w 288"/>
              <a:gd name="T9" fmla="*/ 344 h 344"/>
              <a:gd name="T10" fmla="*/ 4 w 288"/>
              <a:gd name="T11" fmla="*/ 344 h 344"/>
              <a:gd name="T12" fmla="*/ 4 w 288"/>
              <a:gd name="T13" fmla="*/ 286 h 344"/>
              <a:gd name="T14" fmla="*/ 34 w 288"/>
              <a:gd name="T15" fmla="*/ 256 h 344"/>
              <a:gd name="T16" fmla="*/ 33 w 288"/>
              <a:gd name="T17" fmla="*/ 255 h 344"/>
              <a:gd name="T18" fmla="*/ 32 w 288"/>
              <a:gd name="T19" fmla="*/ 253 h 344"/>
              <a:gd name="T20" fmla="*/ 285 w 288"/>
              <a:gd name="T21" fmla="*/ 0 h 344"/>
              <a:gd name="T22" fmla="*/ 285 w 288"/>
              <a:gd name="T23" fmla="*/ 0 h 344"/>
              <a:gd name="T24" fmla="*/ 77 w 288"/>
              <a:gd name="T25" fmla="*/ 207 h 344"/>
              <a:gd name="T26" fmla="*/ 79 w 288"/>
              <a:gd name="T27" fmla="*/ 209 h 344"/>
              <a:gd name="T28" fmla="*/ 80 w 288"/>
              <a:gd name="T29" fmla="*/ 210 h 344"/>
              <a:gd name="T30" fmla="*/ 288 w 288"/>
              <a:gd name="T31" fmla="*/ 2 h 344"/>
              <a:gd name="T32" fmla="*/ 285 w 288"/>
              <a:gd name="T33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8" h="344">
                <a:moveTo>
                  <a:pt x="32" y="253"/>
                </a:moveTo>
                <a:cubicBezTo>
                  <a:pt x="0" y="285"/>
                  <a:pt x="0" y="285"/>
                  <a:pt x="0" y="285"/>
                </a:cubicBezTo>
                <a:cubicBezTo>
                  <a:pt x="0" y="344"/>
                  <a:pt x="0" y="344"/>
                  <a:pt x="0" y="344"/>
                </a:cubicBezTo>
                <a:cubicBezTo>
                  <a:pt x="1" y="344"/>
                  <a:pt x="2" y="344"/>
                  <a:pt x="2" y="344"/>
                </a:cubicBezTo>
                <a:cubicBezTo>
                  <a:pt x="2" y="344"/>
                  <a:pt x="2" y="344"/>
                  <a:pt x="2" y="344"/>
                </a:cubicBezTo>
                <a:cubicBezTo>
                  <a:pt x="3" y="344"/>
                  <a:pt x="4" y="344"/>
                  <a:pt x="4" y="344"/>
                </a:cubicBezTo>
                <a:cubicBezTo>
                  <a:pt x="4" y="286"/>
                  <a:pt x="4" y="286"/>
                  <a:pt x="4" y="286"/>
                </a:cubicBezTo>
                <a:cubicBezTo>
                  <a:pt x="34" y="256"/>
                  <a:pt x="34" y="256"/>
                  <a:pt x="34" y="256"/>
                </a:cubicBezTo>
                <a:cubicBezTo>
                  <a:pt x="34" y="256"/>
                  <a:pt x="34" y="255"/>
                  <a:pt x="33" y="255"/>
                </a:cubicBezTo>
                <a:cubicBezTo>
                  <a:pt x="33" y="254"/>
                  <a:pt x="32" y="254"/>
                  <a:pt x="32" y="253"/>
                </a:cubicBezTo>
                <a:moveTo>
                  <a:pt x="285" y="0"/>
                </a:moveTo>
                <a:cubicBezTo>
                  <a:pt x="285" y="0"/>
                  <a:pt x="285" y="0"/>
                  <a:pt x="285" y="0"/>
                </a:cubicBezTo>
                <a:cubicBezTo>
                  <a:pt x="77" y="207"/>
                  <a:pt x="77" y="207"/>
                  <a:pt x="77" y="207"/>
                </a:cubicBezTo>
                <a:cubicBezTo>
                  <a:pt x="78" y="208"/>
                  <a:pt x="78" y="209"/>
                  <a:pt x="79" y="209"/>
                </a:cubicBezTo>
                <a:cubicBezTo>
                  <a:pt x="79" y="210"/>
                  <a:pt x="80" y="210"/>
                  <a:pt x="80" y="210"/>
                </a:cubicBezTo>
                <a:cubicBezTo>
                  <a:pt x="288" y="2"/>
                  <a:pt x="288" y="2"/>
                  <a:pt x="288" y="2"/>
                </a:cubicBezTo>
                <a:cubicBezTo>
                  <a:pt x="285" y="0"/>
                  <a:pt x="285" y="0"/>
                  <a:pt x="28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9" name="Freeform 815"/>
          <p:cNvSpPr>
            <a:spLocks/>
          </p:cNvSpPr>
          <p:nvPr/>
        </p:nvSpPr>
        <p:spPr bwMode="auto">
          <a:xfrm>
            <a:off x="13199293" y="-3832232"/>
            <a:ext cx="2570163" cy="2500317"/>
          </a:xfrm>
          <a:custGeom>
            <a:avLst/>
            <a:gdLst>
              <a:gd name="T0" fmla="*/ 617 w 620"/>
              <a:gd name="T1" fmla="*/ 0 h 603"/>
              <a:gd name="T2" fmla="*/ 17 w 620"/>
              <a:gd name="T3" fmla="*/ 599 h 603"/>
              <a:gd name="T4" fmla="*/ 0 w 620"/>
              <a:gd name="T5" fmla="*/ 599 h 603"/>
              <a:gd name="T6" fmla="*/ 2 w 620"/>
              <a:gd name="T7" fmla="*/ 603 h 603"/>
              <a:gd name="T8" fmla="*/ 19 w 620"/>
              <a:gd name="T9" fmla="*/ 603 h 603"/>
              <a:gd name="T10" fmla="*/ 620 w 620"/>
              <a:gd name="T11" fmla="*/ 3 h 603"/>
              <a:gd name="T12" fmla="*/ 617 w 620"/>
              <a:gd name="T13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0" h="603">
                <a:moveTo>
                  <a:pt x="617" y="0"/>
                </a:moveTo>
                <a:cubicBezTo>
                  <a:pt x="17" y="599"/>
                  <a:pt x="17" y="599"/>
                  <a:pt x="17" y="599"/>
                </a:cubicBezTo>
                <a:cubicBezTo>
                  <a:pt x="0" y="599"/>
                  <a:pt x="0" y="599"/>
                  <a:pt x="0" y="599"/>
                </a:cubicBezTo>
                <a:cubicBezTo>
                  <a:pt x="1" y="600"/>
                  <a:pt x="1" y="602"/>
                  <a:pt x="2" y="603"/>
                </a:cubicBezTo>
                <a:cubicBezTo>
                  <a:pt x="19" y="603"/>
                  <a:pt x="19" y="603"/>
                  <a:pt x="19" y="603"/>
                </a:cubicBezTo>
                <a:cubicBezTo>
                  <a:pt x="620" y="3"/>
                  <a:pt x="620" y="3"/>
                  <a:pt x="620" y="3"/>
                </a:cubicBezTo>
                <a:cubicBezTo>
                  <a:pt x="617" y="0"/>
                  <a:pt x="617" y="0"/>
                  <a:pt x="61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0" name="Freeform 816"/>
          <p:cNvSpPr>
            <a:spLocks/>
          </p:cNvSpPr>
          <p:nvPr/>
        </p:nvSpPr>
        <p:spPr bwMode="auto">
          <a:xfrm>
            <a:off x="12303943" y="-1944691"/>
            <a:ext cx="136525" cy="139700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5 w 33"/>
              <a:gd name="T5" fmla="*/ 5 h 34"/>
              <a:gd name="T6" fmla="*/ 0 w 33"/>
              <a:gd name="T7" fmla="*/ 17 h 34"/>
              <a:gd name="T8" fmla="*/ 5 w 33"/>
              <a:gd name="T9" fmla="*/ 29 h 34"/>
              <a:gd name="T10" fmla="*/ 16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6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9"/>
                  <a:pt x="0" y="13"/>
                  <a:pt x="0" y="17"/>
                </a:cubicBezTo>
                <a:cubicBezTo>
                  <a:pt x="0" y="21"/>
                  <a:pt x="1" y="26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6"/>
                  <a:pt x="33" y="21"/>
                  <a:pt x="33" y="17"/>
                </a:cubicBezTo>
                <a:cubicBezTo>
                  <a:pt x="33" y="13"/>
                  <a:pt x="32" y="9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1" name="Freeform 817"/>
          <p:cNvSpPr>
            <a:spLocks noEditPoints="1"/>
          </p:cNvSpPr>
          <p:nvPr/>
        </p:nvSpPr>
        <p:spPr bwMode="auto">
          <a:xfrm>
            <a:off x="12286481" y="-1962153"/>
            <a:ext cx="169863" cy="174625"/>
          </a:xfrm>
          <a:custGeom>
            <a:avLst/>
            <a:gdLst>
              <a:gd name="T0" fmla="*/ 9 w 41"/>
              <a:gd name="T1" fmla="*/ 9 h 42"/>
              <a:gd name="T2" fmla="*/ 20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0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9 w 41"/>
              <a:gd name="T19" fmla="*/ 9 h 42"/>
              <a:gd name="T20" fmla="*/ 20 w 41"/>
              <a:gd name="T21" fmla="*/ 0 h 42"/>
              <a:gd name="T22" fmla="*/ 20 w 41"/>
              <a:gd name="T23" fmla="*/ 0 h 42"/>
              <a:gd name="T24" fmla="*/ 18 w 41"/>
              <a:gd name="T25" fmla="*/ 0 h 42"/>
              <a:gd name="T26" fmla="*/ 6 w 41"/>
              <a:gd name="T27" fmla="*/ 6 h 42"/>
              <a:gd name="T28" fmla="*/ 6 w 41"/>
              <a:gd name="T29" fmla="*/ 6 h 42"/>
              <a:gd name="T30" fmla="*/ 0 w 41"/>
              <a:gd name="T31" fmla="*/ 21 h 42"/>
              <a:gd name="T32" fmla="*/ 6 w 41"/>
              <a:gd name="T33" fmla="*/ 36 h 42"/>
              <a:gd name="T34" fmla="*/ 20 w 41"/>
              <a:gd name="T35" fmla="*/ 42 h 42"/>
              <a:gd name="T36" fmla="*/ 20 w 41"/>
              <a:gd name="T37" fmla="*/ 42 h 42"/>
              <a:gd name="T38" fmla="*/ 35 w 41"/>
              <a:gd name="T39" fmla="*/ 36 h 42"/>
              <a:gd name="T40" fmla="*/ 41 w 41"/>
              <a:gd name="T41" fmla="*/ 21 h 42"/>
              <a:gd name="T42" fmla="*/ 35 w 41"/>
              <a:gd name="T43" fmla="*/ 6 h 42"/>
              <a:gd name="T44" fmla="*/ 22 w 41"/>
              <a:gd name="T45" fmla="*/ 0 h 42"/>
              <a:gd name="T46" fmla="*/ 20 w 41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3"/>
                  <a:pt x="37" y="17"/>
                  <a:pt x="37" y="21"/>
                </a:cubicBezTo>
                <a:cubicBezTo>
                  <a:pt x="37" y="25"/>
                  <a:pt x="36" y="30"/>
                  <a:pt x="32" y="33"/>
                </a:cubicBezTo>
                <a:cubicBezTo>
                  <a:pt x="29" y="36"/>
                  <a:pt x="25" y="38"/>
                  <a:pt x="20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3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19" y="0"/>
                  <a:pt x="18" y="0"/>
                </a:cubicBezTo>
                <a:cubicBezTo>
                  <a:pt x="14" y="1"/>
                  <a:pt x="9" y="3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1" y="3"/>
                  <a:pt x="27" y="1"/>
                  <a:pt x="22" y="0"/>
                </a:cubicBezTo>
                <a:cubicBezTo>
                  <a:pt x="22" y="0"/>
                  <a:pt x="21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2" name="Freeform 818"/>
          <p:cNvSpPr>
            <a:spLocks/>
          </p:cNvSpPr>
          <p:nvPr/>
        </p:nvSpPr>
        <p:spPr bwMode="auto">
          <a:xfrm>
            <a:off x="11354618" y="-995364"/>
            <a:ext cx="136525" cy="139700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5 w 33"/>
              <a:gd name="T5" fmla="*/ 5 h 34"/>
              <a:gd name="T6" fmla="*/ 0 w 33"/>
              <a:gd name="T7" fmla="*/ 17 h 34"/>
              <a:gd name="T8" fmla="*/ 5 w 33"/>
              <a:gd name="T9" fmla="*/ 29 h 34"/>
              <a:gd name="T10" fmla="*/ 16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6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9"/>
                  <a:pt x="0" y="13"/>
                  <a:pt x="0" y="17"/>
                </a:cubicBezTo>
                <a:cubicBezTo>
                  <a:pt x="0" y="21"/>
                  <a:pt x="1" y="26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6"/>
                  <a:pt x="33" y="21"/>
                  <a:pt x="33" y="17"/>
                </a:cubicBezTo>
                <a:cubicBezTo>
                  <a:pt x="33" y="13"/>
                  <a:pt x="31" y="9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3" name="Freeform 819"/>
          <p:cNvSpPr>
            <a:spLocks noEditPoints="1"/>
          </p:cNvSpPr>
          <p:nvPr/>
        </p:nvSpPr>
        <p:spPr bwMode="auto">
          <a:xfrm>
            <a:off x="11337155" y="-1012827"/>
            <a:ext cx="171450" cy="174625"/>
          </a:xfrm>
          <a:custGeom>
            <a:avLst/>
            <a:gdLst>
              <a:gd name="T0" fmla="*/ 9 w 41"/>
              <a:gd name="T1" fmla="*/ 9 h 42"/>
              <a:gd name="T2" fmla="*/ 20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0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9 w 41"/>
              <a:gd name="T19" fmla="*/ 9 h 42"/>
              <a:gd name="T20" fmla="*/ 20 w 41"/>
              <a:gd name="T21" fmla="*/ 0 h 42"/>
              <a:gd name="T22" fmla="*/ 20 w 41"/>
              <a:gd name="T23" fmla="*/ 0 h 42"/>
              <a:gd name="T24" fmla="*/ 16 w 41"/>
              <a:gd name="T25" fmla="*/ 1 h 42"/>
              <a:gd name="T26" fmla="*/ 6 w 41"/>
              <a:gd name="T27" fmla="*/ 7 h 42"/>
              <a:gd name="T28" fmla="*/ 6 w 41"/>
              <a:gd name="T29" fmla="*/ 7 h 42"/>
              <a:gd name="T30" fmla="*/ 0 w 41"/>
              <a:gd name="T31" fmla="*/ 21 h 42"/>
              <a:gd name="T32" fmla="*/ 6 w 41"/>
              <a:gd name="T33" fmla="*/ 36 h 42"/>
              <a:gd name="T34" fmla="*/ 20 w 41"/>
              <a:gd name="T35" fmla="*/ 42 h 42"/>
              <a:gd name="T36" fmla="*/ 20 w 41"/>
              <a:gd name="T37" fmla="*/ 42 h 42"/>
              <a:gd name="T38" fmla="*/ 35 w 41"/>
              <a:gd name="T39" fmla="*/ 36 h 42"/>
              <a:gd name="T40" fmla="*/ 41 w 41"/>
              <a:gd name="T41" fmla="*/ 21 h 42"/>
              <a:gd name="T42" fmla="*/ 35 w 41"/>
              <a:gd name="T43" fmla="*/ 7 h 42"/>
              <a:gd name="T44" fmla="*/ 20 w 41"/>
              <a:gd name="T45" fmla="*/ 0 h 42"/>
              <a:gd name="T46" fmla="*/ 20 w 41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5" y="13"/>
                  <a:pt x="37" y="17"/>
                  <a:pt x="37" y="21"/>
                </a:cubicBezTo>
                <a:cubicBezTo>
                  <a:pt x="37" y="25"/>
                  <a:pt x="35" y="30"/>
                  <a:pt x="32" y="33"/>
                </a:cubicBezTo>
                <a:cubicBezTo>
                  <a:pt x="29" y="36"/>
                  <a:pt x="25" y="38"/>
                  <a:pt x="20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3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9" y="0"/>
                  <a:pt x="18" y="1"/>
                  <a:pt x="16" y="1"/>
                </a:cubicBezTo>
                <a:cubicBezTo>
                  <a:pt x="12" y="2"/>
                  <a:pt x="9" y="4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1"/>
                  <a:pt x="35" y="7"/>
                </a:cubicBezTo>
                <a:cubicBezTo>
                  <a:pt x="31" y="2"/>
                  <a:pt x="26" y="0"/>
                  <a:pt x="20" y="0"/>
                </a:cubicBezTo>
                <a:cubicBezTo>
                  <a:pt x="20" y="0"/>
                  <a:pt x="20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4" name="Freeform 820"/>
          <p:cNvSpPr>
            <a:spLocks/>
          </p:cNvSpPr>
          <p:nvPr/>
        </p:nvSpPr>
        <p:spPr bwMode="auto">
          <a:xfrm>
            <a:off x="12034068" y="-663576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6 h 33"/>
              <a:gd name="T8" fmla="*/ 5 w 33"/>
              <a:gd name="T9" fmla="*/ 28 h 33"/>
              <a:gd name="T10" fmla="*/ 16 w 33"/>
              <a:gd name="T11" fmla="*/ 33 h 33"/>
              <a:gd name="T12" fmla="*/ 28 w 33"/>
              <a:gd name="T13" fmla="*/ 28 h 33"/>
              <a:gd name="T14" fmla="*/ 33 w 33"/>
              <a:gd name="T15" fmla="*/ 16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1"/>
                  <a:pt x="12" y="33"/>
                  <a:pt x="16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1" y="25"/>
                  <a:pt x="33" y="21"/>
                  <a:pt x="33" y="16"/>
                </a:cubicBezTo>
                <a:cubicBezTo>
                  <a:pt x="33" y="12"/>
                  <a:pt x="31" y="8"/>
                  <a:pt x="28" y="5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5" name="Freeform 821"/>
          <p:cNvSpPr>
            <a:spLocks noEditPoints="1"/>
          </p:cNvSpPr>
          <p:nvPr/>
        </p:nvSpPr>
        <p:spPr bwMode="auto">
          <a:xfrm>
            <a:off x="12018193" y="-681038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0 h 41"/>
              <a:gd name="T8" fmla="*/ 32 w 41"/>
              <a:gd name="T9" fmla="*/ 32 h 41"/>
              <a:gd name="T10" fmla="*/ 20 w 41"/>
              <a:gd name="T11" fmla="*/ 37 h 41"/>
              <a:gd name="T12" fmla="*/ 9 w 41"/>
              <a:gd name="T13" fmla="*/ 32 h 41"/>
              <a:gd name="T14" fmla="*/ 4 w 41"/>
              <a:gd name="T15" fmla="*/ 20 h 41"/>
              <a:gd name="T16" fmla="*/ 9 w 41"/>
              <a:gd name="T17" fmla="*/ 9 h 41"/>
              <a:gd name="T18" fmla="*/ 9 w 41"/>
              <a:gd name="T19" fmla="*/ 9 h 41"/>
              <a:gd name="T20" fmla="*/ 20 w 41"/>
              <a:gd name="T21" fmla="*/ 0 h 41"/>
              <a:gd name="T22" fmla="*/ 20 w 41"/>
              <a:gd name="T23" fmla="*/ 0 h 41"/>
              <a:gd name="T24" fmla="*/ 20 w 41"/>
              <a:gd name="T25" fmla="*/ 0 h 41"/>
              <a:gd name="T26" fmla="*/ 16 w 41"/>
              <a:gd name="T27" fmla="*/ 0 h 41"/>
              <a:gd name="T28" fmla="*/ 6 w 41"/>
              <a:gd name="T29" fmla="*/ 6 h 41"/>
              <a:gd name="T30" fmla="*/ 6 w 41"/>
              <a:gd name="T31" fmla="*/ 6 h 41"/>
              <a:gd name="T32" fmla="*/ 0 w 41"/>
              <a:gd name="T33" fmla="*/ 20 h 41"/>
              <a:gd name="T34" fmla="*/ 6 w 41"/>
              <a:gd name="T35" fmla="*/ 35 h 41"/>
              <a:gd name="T36" fmla="*/ 16 w 41"/>
              <a:gd name="T37" fmla="*/ 40 h 41"/>
              <a:gd name="T38" fmla="*/ 20 w 41"/>
              <a:gd name="T39" fmla="*/ 41 h 41"/>
              <a:gd name="T40" fmla="*/ 20 w 41"/>
              <a:gd name="T41" fmla="*/ 41 h 41"/>
              <a:gd name="T42" fmla="*/ 20 w 41"/>
              <a:gd name="T43" fmla="*/ 41 h 41"/>
              <a:gd name="T44" fmla="*/ 35 w 41"/>
              <a:gd name="T45" fmla="*/ 35 h 41"/>
              <a:gd name="T46" fmla="*/ 41 w 41"/>
              <a:gd name="T47" fmla="*/ 20 h 41"/>
              <a:gd name="T48" fmla="*/ 35 w 41"/>
              <a:gd name="T49" fmla="*/ 6 h 41"/>
              <a:gd name="T50" fmla="*/ 20 w 41"/>
              <a:gd name="T5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5" y="12"/>
                  <a:pt x="37" y="16"/>
                  <a:pt x="37" y="20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5"/>
                  <a:pt x="25" y="37"/>
                  <a:pt x="20" y="37"/>
                </a:cubicBezTo>
                <a:cubicBezTo>
                  <a:pt x="16" y="37"/>
                  <a:pt x="12" y="35"/>
                  <a:pt x="9" y="32"/>
                </a:cubicBezTo>
                <a:cubicBezTo>
                  <a:pt x="5" y="29"/>
                  <a:pt x="4" y="25"/>
                  <a:pt x="4" y="20"/>
                </a:cubicBezTo>
                <a:cubicBezTo>
                  <a:pt x="4" y="16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0"/>
                  <a:pt x="17" y="0"/>
                  <a:pt x="16" y="0"/>
                </a:cubicBezTo>
                <a:cubicBezTo>
                  <a:pt x="12" y="1"/>
                  <a:pt x="9" y="3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9" y="38"/>
                  <a:pt x="12" y="40"/>
                  <a:pt x="16" y="40"/>
                </a:cubicBezTo>
                <a:cubicBezTo>
                  <a:pt x="17" y="41"/>
                  <a:pt x="18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0"/>
                </a:cubicBezTo>
                <a:cubicBezTo>
                  <a:pt x="41" y="15"/>
                  <a:pt x="39" y="10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6" name="Freeform 822"/>
          <p:cNvSpPr>
            <a:spLocks/>
          </p:cNvSpPr>
          <p:nvPr/>
        </p:nvSpPr>
        <p:spPr bwMode="auto">
          <a:xfrm>
            <a:off x="11784830" y="214313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6 h 33"/>
              <a:gd name="T8" fmla="*/ 5 w 34"/>
              <a:gd name="T9" fmla="*/ 28 h 33"/>
              <a:gd name="T10" fmla="*/ 17 w 34"/>
              <a:gd name="T11" fmla="*/ 33 h 33"/>
              <a:gd name="T12" fmla="*/ 29 w 34"/>
              <a:gd name="T13" fmla="*/ 28 h 33"/>
              <a:gd name="T14" fmla="*/ 34 w 34"/>
              <a:gd name="T15" fmla="*/ 16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9" y="1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1"/>
                  <a:pt x="2" y="25"/>
                  <a:pt x="5" y="28"/>
                </a:cubicBezTo>
                <a:cubicBezTo>
                  <a:pt x="9" y="32"/>
                  <a:pt x="13" y="33"/>
                  <a:pt x="17" y="33"/>
                </a:cubicBezTo>
                <a:cubicBezTo>
                  <a:pt x="21" y="33"/>
                  <a:pt x="26" y="32"/>
                  <a:pt x="29" y="28"/>
                </a:cubicBezTo>
                <a:cubicBezTo>
                  <a:pt x="32" y="25"/>
                  <a:pt x="34" y="21"/>
                  <a:pt x="34" y="16"/>
                </a:cubicBezTo>
                <a:cubicBezTo>
                  <a:pt x="34" y="12"/>
                  <a:pt x="32" y="8"/>
                  <a:pt x="29" y="5"/>
                </a:cubicBezTo>
                <a:cubicBezTo>
                  <a:pt x="26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7" name="Freeform 823"/>
          <p:cNvSpPr>
            <a:spLocks noEditPoints="1"/>
          </p:cNvSpPr>
          <p:nvPr/>
        </p:nvSpPr>
        <p:spPr bwMode="auto">
          <a:xfrm>
            <a:off x="11768955" y="198438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0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0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19 w 42"/>
              <a:gd name="T25" fmla="*/ 0 h 41"/>
              <a:gd name="T26" fmla="*/ 6 w 42"/>
              <a:gd name="T27" fmla="*/ 6 h 41"/>
              <a:gd name="T28" fmla="*/ 6 w 42"/>
              <a:gd name="T29" fmla="*/ 6 h 41"/>
              <a:gd name="T30" fmla="*/ 0 w 42"/>
              <a:gd name="T31" fmla="*/ 20 h 41"/>
              <a:gd name="T32" fmla="*/ 6 w 42"/>
              <a:gd name="T33" fmla="*/ 35 h 41"/>
              <a:gd name="T34" fmla="*/ 19 w 42"/>
              <a:gd name="T35" fmla="*/ 41 h 41"/>
              <a:gd name="T36" fmla="*/ 21 w 42"/>
              <a:gd name="T37" fmla="*/ 41 h 41"/>
              <a:gd name="T38" fmla="*/ 21 w 42"/>
              <a:gd name="T39" fmla="*/ 41 h 41"/>
              <a:gd name="T40" fmla="*/ 23 w 42"/>
              <a:gd name="T41" fmla="*/ 41 h 41"/>
              <a:gd name="T42" fmla="*/ 36 w 42"/>
              <a:gd name="T43" fmla="*/ 35 h 41"/>
              <a:gd name="T44" fmla="*/ 42 w 42"/>
              <a:gd name="T45" fmla="*/ 20 h 41"/>
              <a:gd name="T46" fmla="*/ 36 w 42"/>
              <a:gd name="T47" fmla="*/ 6 h 41"/>
              <a:gd name="T48" fmla="*/ 23 w 42"/>
              <a:gd name="T49" fmla="*/ 0 h 41"/>
              <a:gd name="T50" fmla="*/ 21 w 42"/>
              <a:gd name="T5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30" y="5"/>
                  <a:pt x="33" y="9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5"/>
                  <a:pt x="36" y="29"/>
                  <a:pt x="33" y="32"/>
                </a:cubicBezTo>
                <a:cubicBezTo>
                  <a:pt x="30" y="36"/>
                  <a:pt x="25" y="37"/>
                  <a:pt x="21" y="37"/>
                </a:cubicBezTo>
                <a:cubicBezTo>
                  <a:pt x="17" y="37"/>
                  <a:pt x="13" y="36"/>
                  <a:pt x="9" y="32"/>
                </a:cubicBezTo>
                <a:cubicBezTo>
                  <a:pt x="6" y="29"/>
                  <a:pt x="4" y="25"/>
                  <a:pt x="4" y="20"/>
                </a:cubicBezTo>
                <a:cubicBezTo>
                  <a:pt x="4" y="16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0"/>
                  <a:pt x="19" y="0"/>
                </a:cubicBezTo>
                <a:cubicBezTo>
                  <a:pt x="14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8"/>
                  <a:pt x="14" y="40"/>
                  <a:pt x="19" y="41"/>
                </a:cubicBezTo>
                <a:cubicBezTo>
                  <a:pt x="19" y="41"/>
                  <a:pt x="20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3" y="41"/>
                </a:cubicBezTo>
                <a:cubicBezTo>
                  <a:pt x="27" y="41"/>
                  <a:pt x="32" y="39"/>
                  <a:pt x="36" y="35"/>
                </a:cubicBezTo>
                <a:cubicBezTo>
                  <a:pt x="40" y="31"/>
                  <a:pt x="42" y="26"/>
                  <a:pt x="42" y="20"/>
                </a:cubicBezTo>
                <a:cubicBezTo>
                  <a:pt x="42" y="15"/>
                  <a:pt x="40" y="10"/>
                  <a:pt x="36" y="6"/>
                </a:cubicBezTo>
                <a:cubicBezTo>
                  <a:pt x="32" y="2"/>
                  <a:pt x="27" y="0"/>
                  <a:pt x="23" y="0"/>
                </a:cubicBezTo>
                <a:cubicBezTo>
                  <a:pt x="22" y="0"/>
                  <a:pt x="22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8" name="Freeform 824"/>
          <p:cNvSpPr>
            <a:spLocks/>
          </p:cNvSpPr>
          <p:nvPr/>
        </p:nvSpPr>
        <p:spPr bwMode="auto">
          <a:xfrm>
            <a:off x="10649768" y="1139827"/>
            <a:ext cx="136525" cy="139700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5 w 33"/>
              <a:gd name="T5" fmla="*/ 5 h 34"/>
              <a:gd name="T6" fmla="*/ 0 w 33"/>
              <a:gd name="T7" fmla="*/ 17 h 34"/>
              <a:gd name="T8" fmla="*/ 5 w 33"/>
              <a:gd name="T9" fmla="*/ 29 h 34"/>
              <a:gd name="T10" fmla="*/ 17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7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2" y="34"/>
                  <a:pt x="17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9" name="Freeform 825"/>
          <p:cNvSpPr>
            <a:spLocks noEditPoints="1"/>
          </p:cNvSpPr>
          <p:nvPr/>
        </p:nvSpPr>
        <p:spPr bwMode="auto">
          <a:xfrm>
            <a:off x="10633893" y="1122365"/>
            <a:ext cx="169863" cy="174625"/>
          </a:xfrm>
          <a:custGeom>
            <a:avLst/>
            <a:gdLst>
              <a:gd name="T0" fmla="*/ 9 w 41"/>
              <a:gd name="T1" fmla="*/ 9 h 42"/>
              <a:gd name="T2" fmla="*/ 21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1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9 w 41"/>
              <a:gd name="T19" fmla="*/ 9 h 42"/>
              <a:gd name="T20" fmla="*/ 21 w 41"/>
              <a:gd name="T21" fmla="*/ 0 h 42"/>
              <a:gd name="T22" fmla="*/ 21 w 41"/>
              <a:gd name="T23" fmla="*/ 0 h 42"/>
              <a:gd name="T24" fmla="*/ 6 w 41"/>
              <a:gd name="T25" fmla="*/ 6 h 42"/>
              <a:gd name="T26" fmla="*/ 6 w 41"/>
              <a:gd name="T27" fmla="*/ 6 h 42"/>
              <a:gd name="T28" fmla="*/ 0 w 41"/>
              <a:gd name="T29" fmla="*/ 21 h 42"/>
              <a:gd name="T30" fmla="*/ 6 w 41"/>
              <a:gd name="T31" fmla="*/ 36 h 42"/>
              <a:gd name="T32" fmla="*/ 21 w 41"/>
              <a:gd name="T33" fmla="*/ 42 h 42"/>
              <a:gd name="T34" fmla="*/ 21 w 41"/>
              <a:gd name="T35" fmla="*/ 42 h 42"/>
              <a:gd name="T36" fmla="*/ 35 w 41"/>
              <a:gd name="T37" fmla="*/ 36 h 42"/>
              <a:gd name="T38" fmla="*/ 41 w 41"/>
              <a:gd name="T39" fmla="*/ 21 h 42"/>
              <a:gd name="T40" fmla="*/ 36 w 41"/>
              <a:gd name="T41" fmla="*/ 7 h 42"/>
              <a:gd name="T42" fmla="*/ 35 w 41"/>
              <a:gd name="T43" fmla="*/ 6 h 42"/>
              <a:gd name="T44" fmla="*/ 33 w 41"/>
              <a:gd name="T45" fmla="*/ 5 h 42"/>
              <a:gd name="T46" fmla="*/ 21 w 41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8"/>
                  <a:pt x="21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6"/>
                </a:cubicBezTo>
                <a:cubicBezTo>
                  <a:pt x="10" y="40"/>
                  <a:pt x="15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40" y="11"/>
                  <a:pt x="36" y="7"/>
                </a:cubicBezTo>
                <a:cubicBezTo>
                  <a:pt x="36" y="7"/>
                  <a:pt x="36" y="7"/>
                  <a:pt x="35" y="6"/>
                </a:cubicBezTo>
                <a:cubicBezTo>
                  <a:pt x="35" y="6"/>
                  <a:pt x="34" y="5"/>
                  <a:pt x="33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0" name="Freeform 826"/>
          <p:cNvSpPr>
            <a:spLocks/>
          </p:cNvSpPr>
          <p:nvPr/>
        </p:nvSpPr>
        <p:spPr bwMode="auto">
          <a:xfrm>
            <a:off x="13053243" y="-1381127"/>
            <a:ext cx="138113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7 h 33"/>
              <a:gd name="T8" fmla="*/ 5 w 33"/>
              <a:gd name="T9" fmla="*/ 29 h 33"/>
              <a:gd name="T10" fmla="*/ 16 w 33"/>
              <a:gd name="T11" fmla="*/ 33 h 33"/>
              <a:gd name="T12" fmla="*/ 28 w 33"/>
              <a:gd name="T13" fmla="*/ 29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1" name="Freeform 827"/>
          <p:cNvSpPr>
            <a:spLocks noEditPoints="1"/>
          </p:cNvSpPr>
          <p:nvPr/>
        </p:nvSpPr>
        <p:spPr bwMode="auto">
          <a:xfrm>
            <a:off x="13037368" y="-1398590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3 h 41"/>
              <a:gd name="T10" fmla="*/ 20 w 41"/>
              <a:gd name="T11" fmla="*/ 37 h 41"/>
              <a:gd name="T12" fmla="*/ 9 w 41"/>
              <a:gd name="T13" fmla="*/ 33 h 41"/>
              <a:gd name="T14" fmla="*/ 4 w 41"/>
              <a:gd name="T15" fmla="*/ 21 h 41"/>
              <a:gd name="T16" fmla="*/ 9 w 41"/>
              <a:gd name="T17" fmla="*/ 9 h 41"/>
              <a:gd name="T18" fmla="*/ 9 w 41"/>
              <a:gd name="T19" fmla="*/ 9 h 41"/>
              <a:gd name="T20" fmla="*/ 21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6 w 41"/>
              <a:gd name="T31" fmla="*/ 35 h 41"/>
              <a:gd name="T32" fmla="*/ 20 w 41"/>
              <a:gd name="T33" fmla="*/ 41 h 41"/>
              <a:gd name="T34" fmla="*/ 20 w 41"/>
              <a:gd name="T35" fmla="*/ 41 h 41"/>
              <a:gd name="T36" fmla="*/ 35 w 41"/>
              <a:gd name="T37" fmla="*/ 35 h 41"/>
              <a:gd name="T38" fmla="*/ 41 w 41"/>
              <a:gd name="T39" fmla="*/ 21 h 41"/>
              <a:gd name="T40" fmla="*/ 41 w 41"/>
              <a:gd name="T41" fmla="*/ 16 h 41"/>
              <a:gd name="T42" fmla="*/ 39 w 41"/>
              <a:gd name="T43" fmla="*/ 12 h 41"/>
              <a:gd name="T44" fmla="*/ 35 w 41"/>
              <a:gd name="T45" fmla="*/ 6 h 41"/>
              <a:gd name="T46" fmla="*/ 21 w 41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9"/>
                  <a:pt x="41" y="18"/>
                  <a:pt x="41" y="16"/>
                </a:cubicBezTo>
                <a:cubicBezTo>
                  <a:pt x="40" y="15"/>
                  <a:pt x="40" y="13"/>
                  <a:pt x="39" y="12"/>
                </a:cubicBezTo>
                <a:cubicBezTo>
                  <a:pt x="38" y="10"/>
                  <a:pt x="37" y="8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2" name="Freeform 828"/>
          <p:cNvSpPr>
            <a:spLocks/>
          </p:cNvSpPr>
          <p:nvPr/>
        </p:nvSpPr>
        <p:spPr bwMode="auto">
          <a:xfrm>
            <a:off x="14812194" y="-1066802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3 w 33"/>
              <a:gd name="T5" fmla="*/ 4 h 33"/>
              <a:gd name="T6" fmla="*/ 5 w 33"/>
              <a:gd name="T7" fmla="*/ 5 h 33"/>
              <a:gd name="T8" fmla="*/ 0 w 33"/>
              <a:gd name="T9" fmla="*/ 17 h 33"/>
              <a:gd name="T10" fmla="*/ 5 w 33"/>
              <a:gd name="T11" fmla="*/ 29 h 33"/>
              <a:gd name="T12" fmla="*/ 16 w 33"/>
              <a:gd name="T13" fmla="*/ 33 h 33"/>
              <a:gd name="T14" fmla="*/ 28 w 33"/>
              <a:gd name="T15" fmla="*/ 29 h 33"/>
              <a:gd name="T16" fmla="*/ 33 w 33"/>
              <a:gd name="T17" fmla="*/ 17 h 33"/>
              <a:gd name="T18" fmla="*/ 28 w 33"/>
              <a:gd name="T19" fmla="*/ 5 h 33"/>
              <a:gd name="T20" fmla="*/ 16 w 33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3" y="4"/>
                  <a:pt x="3" y="4"/>
                  <a:pt x="3" y="4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3" name="Freeform 829"/>
          <p:cNvSpPr>
            <a:spLocks noEditPoints="1"/>
          </p:cNvSpPr>
          <p:nvPr/>
        </p:nvSpPr>
        <p:spPr bwMode="auto">
          <a:xfrm>
            <a:off x="14794731" y="-1082677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3 h 41"/>
              <a:gd name="T10" fmla="*/ 20 w 41"/>
              <a:gd name="T11" fmla="*/ 37 h 41"/>
              <a:gd name="T12" fmla="*/ 9 w 41"/>
              <a:gd name="T13" fmla="*/ 33 h 41"/>
              <a:gd name="T14" fmla="*/ 4 w 41"/>
              <a:gd name="T15" fmla="*/ 21 h 41"/>
              <a:gd name="T16" fmla="*/ 9 w 41"/>
              <a:gd name="T17" fmla="*/ 9 h 41"/>
              <a:gd name="T18" fmla="*/ 7 w 41"/>
              <a:gd name="T19" fmla="*/ 8 h 41"/>
              <a:gd name="T20" fmla="*/ 9 w 41"/>
              <a:gd name="T21" fmla="*/ 9 h 41"/>
              <a:gd name="T22" fmla="*/ 21 w 41"/>
              <a:gd name="T23" fmla="*/ 0 h 41"/>
              <a:gd name="T24" fmla="*/ 20 w 41"/>
              <a:gd name="T25" fmla="*/ 0 h 41"/>
              <a:gd name="T26" fmla="*/ 6 w 41"/>
              <a:gd name="T27" fmla="*/ 6 h 41"/>
              <a:gd name="T28" fmla="*/ 6 w 41"/>
              <a:gd name="T29" fmla="*/ 6 h 41"/>
              <a:gd name="T30" fmla="*/ 0 w 41"/>
              <a:gd name="T31" fmla="*/ 21 h 41"/>
              <a:gd name="T32" fmla="*/ 3 w 41"/>
              <a:gd name="T33" fmla="*/ 32 h 41"/>
              <a:gd name="T34" fmla="*/ 6 w 41"/>
              <a:gd name="T35" fmla="*/ 35 h 41"/>
              <a:gd name="T36" fmla="*/ 6 w 41"/>
              <a:gd name="T37" fmla="*/ 35 h 41"/>
              <a:gd name="T38" fmla="*/ 20 w 41"/>
              <a:gd name="T39" fmla="*/ 41 h 41"/>
              <a:gd name="T40" fmla="*/ 20 w 41"/>
              <a:gd name="T41" fmla="*/ 41 h 41"/>
              <a:gd name="T42" fmla="*/ 35 w 41"/>
              <a:gd name="T43" fmla="*/ 35 h 41"/>
              <a:gd name="T44" fmla="*/ 41 w 41"/>
              <a:gd name="T45" fmla="*/ 21 h 41"/>
              <a:gd name="T46" fmla="*/ 35 w 41"/>
              <a:gd name="T47" fmla="*/ 6 h 41"/>
              <a:gd name="T48" fmla="*/ 35 w 41"/>
              <a:gd name="T49" fmla="*/ 6 h 41"/>
              <a:gd name="T50" fmla="*/ 32 w 41"/>
              <a:gd name="T51" fmla="*/ 4 h 41"/>
              <a:gd name="T52" fmla="*/ 21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7" y="8"/>
                  <a:pt x="7" y="8"/>
                  <a:pt x="7" y="8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5"/>
                  <a:pt x="1" y="29"/>
                  <a:pt x="3" y="32"/>
                </a:cubicBezTo>
                <a:cubicBezTo>
                  <a:pt x="4" y="33"/>
                  <a:pt x="5" y="34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5"/>
                  <a:pt x="33" y="4"/>
                  <a:pt x="32" y="4"/>
                </a:cubicBezTo>
                <a:cubicBezTo>
                  <a:pt x="28" y="1"/>
                  <a:pt x="24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4" name="Freeform 830"/>
          <p:cNvSpPr>
            <a:spLocks/>
          </p:cNvSpPr>
          <p:nvPr/>
        </p:nvSpPr>
        <p:spPr bwMode="auto">
          <a:xfrm>
            <a:off x="13650144" y="-1282702"/>
            <a:ext cx="138113" cy="138113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7 h 33"/>
              <a:gd name="T8" fmla="*/ 5 w 33"/>
              <a:gd name="T9" fmla="*/ 29 h 33"/>
              <a:gd name="T10" fmla="*/ 16 w 33"/>
              <a:gd name="T11" fmla="*/ 33 h 33"/>
              <a:gd name="T12" fmla="*/ 28 w 33"/>
              <a:gd name="T13" fmla="*/ 29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5" name="Freeform 831"/>
          <p:cNvSpPr>
            <a:spLocks noEditPoints="1"/>
          </p:cNvSpPr>
          <p:nvPr/>
        </p:nvSpPr>
        <p:spPr bwMode="auto">
          <a:xfrm>
            <a:off x="13634269" y="-1298577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3 h 41"/>
              <a:gd name="T10" fmla="*/ 20 w 41"/>
              <a:gd name="T11" fmla="*/ 37 h 41"/>
              <a:gd name="T12" fmla="*/ 9 w 41"/>
              <a:gd name="T13" fmla="*/ 33 h 41"/>
              <a:gd name="T14" fmla="*/ 4 w 41"/>
              <a:gd name="T15" fmla="*/ 21 h 41"/>
              <a:gd name="T16" fmla="*/ 9 w 41"/>
              <a:gd name="T17" fmla="*/ 9 h 41"/>
              <a:gd name="T18" fmla="*/ 9 w 41"/>
              <a:gd name="T19" fmla="*/ 9 h 41"/>
              <a:gd name="T20" fmla="*/ 21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3 w 41"/>
              <a:gd name="T31" fmla="*/ 31 h 41"/>
              <a:gd name="T32" fmla="*/ 5 w 41"/>
              <a:gd name="T33" fmla="*/ 34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35 w 41"/>
              <a:gd name="T41" fmla="*/ 35 h 41"/>
              <a:gd name="T42" fmla="*/ 41 w 41"/>
              <a:gd name="T43" fmla="*/ 21 h 41"/>
              <a:gd name="T44" fmla="*/ 35 w 41"/>
              <a:gd name="T45" fmla="*/ 6 h 41"/>
              <a:gd name="T46" fmla="*/ 34 w 41"/>
              <a:gd name="T47" fmla="*/ 5 h 41"/>
              <a:gd name="T48" fmla="*/ 31 w 41"/>
              <a:gd name="T49" fmla="*/ 3 h 41"/>
              <a:gd name="T50" fmla="*/ 21 w 41"/>
              <a:gd name="T5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4"/>
                  <a:pt x="1" y="28"/>
                  <a:pt x="3" y="31"/>
                </a:cubicBezTo>
                <a:cubicBezTo>
                  <a:pt x="3" y="32"/>
                  <a:pt x="4" y="33"/>
                  <a:pt x="5" y="34"/>
                </a:cubicBezTo>
                <a:cubicBezTo>
                  <a:pt x="5" y="35"/>
                  <a:pt x="6" y="35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4" y="6"/>
                  <a:pt x="34" y="5"/>
                </a:cubicBezTo>
                <a:cubicBezTo>
                  <a:pt x="33" y="4"/>
                  <a:pt x="32" y="4"/>
                  <a:pt x="31" y="3"/>
                </a:cubicBezTo>
                <a:cubicBezTo>
                  <a:pt x="28" y="1"/>
                  <a:pt x="24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6" name="Freeform 832"/>
          <p:cNvSpPr>
            <a:spLocks/>
          </p:cNvSpPr>
          <p:nvPr/>
        </p:nvSpPr>
        <p:spPr bwMode="auto">
          <a:xfrm>
            <a:off x="12291243" y="6777050"/>
            <a:ext cx="136525" cy="138113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7 h 33"/>
              <a:gd name="T8" fmla="*/ 5 w 33"/>
              <a:gd name="T9" fmla="*/ 29 h 33"/>
              <a:gd name="T10" fmla="*/ 16 w 33"/>
              <a:gd name="T11" fmla="*/ 33 h 33"/>
              <a:gd name="T12" fmla="*/ 28 w 33"/>
              <a:gd name="T13" fmla="*/ 29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7" name="Freeform 833"/>
          <p:cNvSpPr>
            <a:spLocks noEditPoints="1"/>
          </p:cNvSpPr>
          <p:nvPr/>
        </p:nvSpPr>
        <p:spPr bwMode="auto">
          <a:xfrm>
            <a:off x="12275368" y="6761175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3 h 41"/>
              <a:gd name="T10" fmla="*/ 20 w 41"/>
              <a:gd name="T11" fmla="*/ 37 h 41"/>
              <a:gd name="T12" fmla="*/ 9 w 41"/>
              <a:gd name="T13" fmla="*/ 33 h 41"/>
              <a:gd name="T14" fmla="*/ 4 w 41"/>
              <a:gd name="T15" fmla="*/ 21 h 41"/>
              <a:gd name="T16" fmla="*/ 9 w 41"/>
              <a:gd name="T17" fmla="*/ 9 h 41"/>
              <a:gd name="T18" fmla="*/ 9 w 41"/>
              <a:gd name="T19" fmla="*/ 9 h 41"/>
              <a:gd name="T20" fmla="*/ 21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3 w 41"/>
              <a:gd name="T31" fmla="*/ 32 h 41"/>
              <a:gd name="T32" fmla="*/ 6 w 41"/>
              <a:gd name="T33" fmla="*/ 35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35 w 41"/>
              <a:gd name="T41" fmla="*/ 35 h 41"/>
              <a:gd name="T42" fmla="*/ 41 w 41"/>
              <a:gd name="T43" fmla="*/ 21 h 41"/>
              <a:gd name="T44" fmla="*/ 35 w 41"/>
              <a:gd name="T45" fmla="*/ 6 h 41"/>
              <a:gd name="T46" fmla="*/ 35 w 41"/>
              <a:gd name="T47" fmla="*/ 6 h 41"/>
              <a:gd name="T48" fmla="*/ 32 w 41"/>
              <a:gd name="T49" fmla="*/ 4 h 41"/>
              <a:gd name="T50" fmla="*/ 21 w 41"/>
              <a:gd name="T5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5"/>
                  <a:pt x="1" y="29"/>
                  <a:pt x="3" y="32"/>
                </a:cubicBezTo>
                <a:cubicBezTo>
                  <a:pt x="4" y="33"/>
                  <a:pt x="5" y="34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5"/>
                  <a:pt x="33" y="4"/>
                  <a:pt x="32" y="4"/>
                </a:cubicBezTo>
                <a:cubicBezTo>
                  <a:pt x="28" y="1"/>
                  <a:pt x="24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8" name="Freeform 834"/>
          <p:cNvSpPr>
            <a:spLocks/>
          </p:cNvSpPr>
          <p:nvPr/>
        </p:nvSpPr>
        <p:spPr bwMode="auto">
          <a:xfrm>
            <a:off x="12813531" y="-1401765"/>
            <a:ext cx="169863" cy="157163"/>
          </a:xfrm>
          <a:custGeom>
            <a:avLst/>
            <a:gdLst>
              <a:gd name="T0" fmla="*/ 21 w 41"/>
              <a:gd name="T1" fmla="*/ 0 h 38"/>
              <a:gd name="T2" fmla="*/ 8 w 41"/>
              <a:gd name="T3" fmla="*/ 6 h 38"/>
              <a:gd name="T4" fmla="*/ 8 w 41"/>
              <a:gd name="T5" fmla="*/ 32 h 38"/>
              <a:gd name="T6" fmla="*/ 21 w 41"/>
              <a:gd name="T7" fmla="*/ 38 h 38"/>
              <a:gd name="T8" fmla="*/ 31 w 41"/>
              <a:gd name="T9" fmla="*/ 35 h 38"/>
              <a:gd name="T10" fmla="*/ 34 w 41"/>
              <a:gd name="T11" fmla="*/ 32 h 38"/>
              <a:gd name="T12" fmla="*/ 34 w 41"/>
              <a:gd name="T13" fmla="*/ 32 h 38"/>
              <a:gd name="T14" fmla="*/ 34 w 41"/>
              <a:gd name="T15" fmla="*/ 6 h 38"/>
              <a:gd name="T16" fmla="*/ 21 w 41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4" y="38"/>
                  <a:pt x="28" y="37"/>
                  <a:pt x="31" y="35"/>
                </a:cubicBezTo>
                <a:cubicBezTo>
                  <a:pt x="32" y="34"/>
                  <a:pt x="33" y="33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9" name="Freeform 835"/>
          <p:cNvSpPr>
            <a:spLocks/>
          </p:cNvSpPr>
          <p:nvPr/>
        </p:nvSpPr>
        <p:spPr bwMode="auto">
          <a:xfrm>
            <a:off x="13646969" y="2292355"/>
            <a:ext cx="169863" cy="157163"/>
          </a:xfrm>
          <a:custGeom>
            <a:avLst/>
            <a:gdLst>
              <a:gd name="T0" fmla="*/ 21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5 w 41"/>
              <a:gd name="T11" fmla="*/ 7 h 38"/>
              <a:gd name="T12" fmla="*/ 34 w 41"/>
              <a:gd name="T13" fmla="*/ 6 h 38"/>
              <a:gd name="T14" fmla="*/ 32 w 41"/>
              <a:gd name="T15" fmla="*/ 4 h 38"/>
              <a:gd name="T16" fmla="*/ 21 w 41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4"/>
                  <a:pt x="35" y="7"/>
                </a:cubicBezTo>
                <a:cubicBezTo>
                  <a:pt x="34" y="6"/>
                  <a:pt x="34" y="6"/>
                  <a:pt x="34" y="6"/>
                </a:cubicBezTo>
                <a:cubicBezTo>
                  <a:pt x="33" y="5"/>
                  <a:pt x="32" y="5"/>
                  <a:pt x="32" y="4"/>
                </a:cubicBezTo>
                <a:cubicBezTo>
                  <a:pt x="28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0" name="Freeform 836"/>
          <p:cNvSpPr>
            <a:spLocks/>
          </p:cNvSpPr>
          <p:nvPr/>
        </p:nvSpPr>
        <p:spPr bwMode="auto">
          <a:xfrm>
            <a:off x="14069244" y="2951168"/>
            <a:ext cx="169863" cy="152400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32 w 41"/>
              <a:gd name="T13" fmla="*/ 3 h 37"/>
              <a:gd name="T14" fmla="*/ 28 w 41"/>
              <a:gd name="T15" fmla="*/ 1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1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3" y="4"/>
                  <a:pt x="32" y="4"/>
                  <a:pt x="32" y="3"/>
                </a:cubicBezTo>
                <a:cubicBezTo>
                  <a:pt x="30" y="3"/>
                  <a:pt x="29" y="2"/>
                  <a:pt x="28" y="1"/>
                </a:cubicBezTo>
                <a:cubicBezTo>
                  <a:pt x="26" y="0"/>
                  <a:pt x="23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1" name="Freeform 837"/>
          <p:cNvSpPr>
            <a:spLocks/>
          </p:cNvSpPr>
          <p:nvPr/>
        </p:nvSpPr>
        <p:spPr bwMode="auto">
          <a:xfrm>
            <a:off x="12792893" y="2208217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14 w 41"/>
              <a:gd name="T7" fmla="*/ 37 h 38"/>
              <a:gd name="T8" fmla="*/ 18 w 41"/>
              <a:gd name="T9" fmla="*/ 38 h 38"/>
              <a:gd name="T10" fmla="*/ 20 w 41"/>
              <a:gd name="T11" fmla="*/ 38 h 38"/>
              <a:gd name="T12" fmla="*/ 33 w 41"/>
              <a:gd name="T13" fmla="*/ 32 h 38"/>
              <a:gd name="T14" fmla="*/ 33 w 41"/>
              <a:gd name="T15" fmla="*/ 6 h 38"/>
              <a:gd name="T16" fmla="*/ 20 w 41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9" y="34"/>
                  <a:pt x="12" y="36"/>
                  <a:pt x="14" y="37"/>
                </a:cubicBezTo>
                <a:cubicBezTo>
                  <a:pt x="16" y="37"/>
                  <a:pt x="17" y="38"/>
                  <a:pt x="18" y="38"/>
                </a:cubicBezTo>
                <a:cubicBezTo>
                  <a:pt x="19" y="38"/>
                  <a:pt x="19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2" name="Freeform 838"/>
          <p:cNvSpPr>
            <a:spLocks/>
          </p:cNvSpPr>
          <p:nvPr/>
        </p:nvSpPr>
        <p:spPr bwMode="auto">
          <a:xfrm>
            <a:off x="12743681" y="3265494"/>
            <a:ext cx="169863" cy="153988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5 w 41"/>
              <a:gd name="T11" fmla="*/ 6 h 37"/>
              <a:gd name="T12" fmla="*/ 34 w 41"/>
              <a:gd name="T13" fmla="*/ 5 h 37"/>
              <a:gd name="T14" fmla="*/ 32 w 41"/>
              <a:gd name="T15" fmla="*/ 4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5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41" y="25"/>
                  <a:pt x="41" y="14"/>
                  <a:pt x="35" y="6"/>
                </a:cubicBezTo>
                <a:cubicBezTo>
                  <a:pt x="35" y="6"/>
                  <a:pt x="34" y="6"/>
                  <a:pt x="34" y="5"/>
                </a:cubicBezTo>
                <a:cubicBezTo>
                  <a:pt x="33" y="5"/>
                  <a:pt x="33" y="4"/>
                  <a:pt x="32" y="4"/>
                </a:cubicBezTo>
                <a:cubicBezTo>
                  <a:pt x="29" y="1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3" name="Freeform 839"/>
          <p:cNvSpPr>
            <a:spLocks/>
          </p:cNvSpPr>
          <p:nvPr/>
        </p:nvSpPr>
        <p:spPr bwMode="auto">
          <a:xfrm>
            <a:off x="12051530" y="3605220"/>
            <a:ext cx="165100" cy="153988"/>
          </a:xfrm>
          <a:custGeom>
            <a:avLst/>
            <a:gdLst>
              <a:gd name="T0" fmla="*/ 21 w 40"/>
              <a:gd name="T1" fmla="*/ 0 h 37"/>
              <a:gd name="T2" fmla="*/ 8 w 40"/>
              <a:gd name="T3" fmla="*/ 6 h 37"/>
              <a:gd name="T4" fmla="*/ 8 w 40"/>
              <a:gd name="T5" fmla="*/ 32 h 37"/>
              <a:gd name="T6" fmla="*/ 21 w 40"/>
              <a:gd name="T7" fmla="*/ 37 h 37"/>
              <a:gd name="T8" fmla="*/ 34 w 40"/>
              <a:gd name="T9" fmla="*/ 32 h 37"/>
              <a:gd name="T10" fmla="*/ 39 w 40"/>
              <a:gd name="T11" fmla="*/ 21 h 37"/>
              <a:gd name="T12" fmla="*/ 39 w 40"/>
              <a:gd name="T13" fmla="*/ 17 h 37"/>
              <a:gd name="T14" fmla="*/ 34 w 40"/>
              <a:gd name="T15" fmla="*/ 6 h 37"/>
              <a:gd name="T16" fmla="*/ 21 w 40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7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37" y="29"/>
                  <a:pt x="39" y="25"/>
                  <a:pt x="39" y="21"/>
                </a:cubicBezTo>
                <a:cubicBezTo>
                  <a:pt x="40" y="19"/>
                  <a:pt x="40" y="18"/>
                  <a:pt x="39" y="17"/>
                </a:cubicBezTo>
                <a:cubicBezTo>
                  <a:pt x="39" y="13"/>
                  <a:pt x="37" y="9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4" name="Freeform 840"/>
          <p:cNvSpPr>
            <a:spLocks/>
          </p:cNvSpPr>
          <p:nvPr/>
        </p:nvSpPr>
        <p:spPr bwMode="auto">
          <a:xfrm>
            <a:off x="13883506" y="3957645"/>
            <a:ext cx="161925" cy="153988"/>
          </a:xfrm>
          <a:custGeom>
            <a:avLst/>
            <a:gdLst>
              <a:gd name="T0" fmla="*/ 20 w 39"/>
              <a:gd name="T1" fmla="*/ 0 h 37"/>
              <a:gd name="T2" fmla="*/ 7 w 39"/>
              <a:gd name="T3" fmla="*/ 5 h 37"/>
              <a:gd name="T4" fmla="*/ 7 w 39"/>
              <a:gd name="T5" fmla="*/ 32 h 37"/>
              <a:gd name="T6" fmla="*/ 20 w 39"/>
              <a:gd name="T7" fmla="*/ 37 h 37"/>
              <a:gd name="T8" fmla="*/ 33 w 39"/>
              <a:gd name="T9" fmla="*/ 32 h 37"/>
              <a:gd name="T10" fmla="*/ 39 w 39"/>
              <a:gd name="T11" fmla="*/ 16 h 37"/>
              <a:gd name="T12" fmla="*/ 38 w 39"/>
              <a:gd name="T13" fmla="*/ 12 h 37"/>
              <a:gd name="T14" fmla="*/ 33 w 39"/>
              <a:gd name="T15" fmla="*/ 5 h 37"/>
              <a:gd name="T16" fmla="*/ 20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20" y="0"/>
                </a:moveTo>
                <a:cubicBezTo>
                  <a:pt x="15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5" y="37"/>
                  <a:pt x="20" y="37"/>
                </a:cubicBezTo>
                <a:cubicBezTo>
                  <a:pt x="25" y="37"/>
                  <a:pt x="30" y="35"/>
                  <a:pt x="33" y="32"/>
                </a:cubicBezTo>
                <a:cubicBezTo>
                  <a:pt x="38" y="28"/>
                  <a:pt x="39" y="22"/>
                  <a:pt x="39" y="16"/>
                </a:cubicBezTo>
                <a:cubicBezTo>
                  <a:pt x="39" y="15"/>
                  <a:pt x="38" y="14"/>
                  <a:pt x="38" y="12"/>
                </a:cubicBezTo>
                <a:cubicBezTo>
                  <a:pt x="37" y="10"/>
                  <a:pt x="35" y="7"/>
                  <a:pt x="33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5" name="Freeform 841"/>
          <p:cNvSpPr>
            <a:spLocks/>
          </p:cNvSpPr>
          <p:nvPr/>
        </p:nvSpPr>
        <p:spPr bwMode="auto">
          <a:xfrm>
            <a:off x="14185131" y="4306896"/>
            <a:ext cx="166688" cy="152400"/>
          </a:xfrm>
          <a:custGeom>
            <a:avLst/>
            <a:gdLst>
              <a:gd name="T0" fmla="*/ 19 w 40"/>
              <a:gd name="T1" fmla="*/ 0 h 37"/>
              <a:gd name="T2" fmla="*/ 6 w 40"/>
              <a:gd name="T3" fmla="*/ 5 h 37"/>
              <a:gd name="T4" fmla="*/ 1 w 40"/>
              <a:gd name="T5" fmla="*/ 17 h 37"/>
              <a:gd name="T6" fmla="*/ 1 w 40"/>
              <a:gd name="T7" fmla="*/ 21 h 37"/>
              <a:gd name="T8" fmla="*/ 6 w 40"/>
              <a:gd name="T9" fmla="*/ 32 h 37"/>
              <a:gd name="T10" fmla="*/ 19 w 40"/>
              <a:gd name="T11" fmla="*/ 37 h 37"/>
              <a:gd name="T12" fmla="*/ 32 w 40"/>
              <a:gd name="T13" fmla="*/ 32 h 37"/>
              <a:gd name="T14" fmla="*/ 32 w 40"/>
              <a:gd name="T15" fmla="*/ 5 h 37"/>
              <a:gd name="T16" fmla="*/ 19 w 40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7">
                <a:moveTo>
                  <a:pt x="19" y="0"/>
                </a:moveTo>
                <a:cubicBezTo>
                  <a:pt x="14" y="0"/>
                  <a:pt x="10" y="2"/>
                  <a:pt x="6" y="5"/>
                </a:cubicBezTo>
                <a:cubicBezTo>
                  <a:pt x="3" y="9"/>
                  <a:pt x="1" y="13"/>
                  <a:pt x="1" y="17"/>
                </a:cubicBezTo>
                <a:cubicBezTo>
                  <a:pt x="0" y="19"/>
                  <a:pt x="0" y="20"/>
                  <a:pt x="1" y="21"/>
                </a:cubicBezTo>
                <a:cubicBezTo>
                  <a:pt x="1" y="25"/>
                  <a:pt x="3" y="29"/>
                  <a:pt x="6" y="32"/>
                </a:cubicBezTo>
                <a:cubicBezTo>
                  <a:pt x="10" y="35"/>
                  <a:pt x="14" y="37"/>
                  <a:pt x="19" y="37"/>
                </a:cubicBezTo>
                <a:cubicBezTo>
                  <a:pt x="24" y="37"/>
                  <a:pt x="29" y="35"/>
                  <a:pt x="32" y="32"/>
                </a:cubicBezTo>
                <a:cubicBezTo>
                  <a:pt x="40" y="24"/>
                  <a:pt x="40" y="13"/>
                  <a:pt x="32" y="5"/>
                </a:cubicBezTo>
                <a:cubicBezTo>
                  <a:pt x="29" y="2"/>
                  <a:pt x="24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6" name="Freeform 842"/>
          <p:cNvSpPr>
            <a:spLocks/>
          </p:cNvSpPr>
          <p:nvPr/>
        </p:nvSpPr>
        <p:spPr bwMode="auto">
          <a:xfrm>
            <a:off x="14545494" y="4024320"/>
            <a:ext cx="166688" cy="153988"/>
          </a:xfrm>
          <a:custGeom>
            <a:avLst/>
            <a:gdLst>
              <a:gd name="T0" fmla="*/ 20 w 40"/>
              <a:gd name="T1" fmla="*/ 0 h 37"/>
              <a:gd name="T2" fmla="*/ 7 w 40"/>
              <a:gd name="T3" fmla="*/ 5 h 37"/>
              <a:gd name="T4" fmla="*/ 7 w 40"/>
              <a:gd name="T5" fmla="*/ 32 h 37"/>
              <a:gd name="T6" fmla="*/ 20 w 40"/>
              <a:gd name="T7" fmla="*/ 37 h 37"/>
              <a:gd name="T8" fmla="*/ 33 w 40"/>
              <a:gd name="T9" fmla="*/ 32 h 37"/>
              <a:gd name="T10" fmla="*/ 38 w 40"/>
              <a:gd name="T11" fmla="*/ 13 h 37"/>
              <a:gd name="T12" fmla="*/ 36 w 40"/>
              <a:gd name="T13" fmla="*/ 9 h 37"/>
              <a:gd name="T14" fmla="*/ 33 w 40"/>
              <a:gd name="T15" fmla="*/ 5 h 37"/>
              <a:gd name="T16" fmla="*/ 20 w 40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7">
                <a:moveTo>
                  <a:pt x="20" y="0"/>
                </a:moveTo>
                <a:cubicBezTo>
                  <a:pt x="15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5" y="37"/>
                  <a:pt x="20" y="37"/>
                </a:cubicBezTo>
                <a:cubicBezTo>
                  <a:pt x="25" y="37"/>
                  <a:pt x="30" y="35"/>
                  <a:pt x="33" y="32"/>
                </a:cubicBezTo>
                <a:cubicBezTo>
                  <a:pt x="38" y="27"/>
                  <a:pt x="40" y="20"/>
                  <a:pt x="38" y="13"/>
                </a:cubicBezTo>
                <a:cubicBezTo>
                  <a:pt x="38" y="12"/>
                  <a:pt x="37" y="11"/>
                  <a:pt x="36" y="9"/>
                </a:cubicBezTo>
                <a:cubicBezTo>
                  <a:pt x="36" y="8"/>
                  <a:pt x="35" y="7"/>
                  <a:pt x="33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7" name="Freeform 843"/>
          <p:cNvSpPr>
            <a:spLocks/>
          </p:cNvSpPr>
          <p:nvPr/>
        </p:nvSpPr>
        <p:spPr bwMode="auto">
          <a:xfrm>
            <a:off x="12494443" y="5143510"/>
            <a:ext cx="161925" cy="153988"/>
          </a:xfrm>
          <a:custGeom>
            <a:avLst/>
            <a:gdLst>
              <a:gd name="T0" fmla="*/ 19 w 39"/>
              <a:gd name="T1" fmla="*/ 0 h 37"/>
              <a:gd name="T2" fmla="*/ 5 w 39"/>
              <a:gd name="T3" fmla="*/ 5 h 37"/>
              <a:gd name="T4" fmla="*/ 0 w 39"/>
              <a:gd name="T5" fmla="*/ 15 h 37"/>
              <a:gd name="T6" fmla="*/ 0 w 39"/>
              <a:gd name="T7" fmla="*/ 19 h 37"/>
              <a:gd name="T8" fmla="*/ 5 w 39"/>
              <a:gd name="T9" fmla="*/ 31 h 37"/>
              <a:gd name="T10" fmla="*/ 19 w 39"/>
              <a:gd name="T11" fmla="*/ 37 h 37"/>
              <a:gd name="T12" fmla="*/ 32 w 39"/>
              <a:gd name="T13" fmla="*/ 31 h 37"/>
              <a:gd name="T14" fmla="*/ 32 w 39"/>
              <a:gd name="T15" fmla="*/ 5 h 37"/>
              <a:gd name="T16" fmla="*/ 19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19" y="0"/>
                </a:moveTo>
                <a:cubicBezTo>
                  <a:pt x="14" y="0"/>
                  <a:pt x="9" y="1"/>
                  <a:pt x="5" y="5"/>
                </a:cubicBezTo>
                <a:cubicBezTo>
                  <a:pt x="3" y="8"/>
                  <a:pt x="1" y="11"/>
                  <a:pt x="0" y="15"/>
                </a:cubicBezTo>
                <a:cubicBezTo>
                  <a:pt x="0" y="16"/>
                  <a:pt x="0" y="18"/>
                  <a:pt x="0" y="19"/>
                </a:cubicBezTo>
                <a:cubicBezTo>
                  <a:pt x="0" y="23"/>
                  <a:pt x="2" y="28"/>
                  <a:pt x="5" y="31"/>
                </a:cubicBezTo>
                <a:cubicBezTo>
                  <a:pt x="9" y="35"/>
                  <a:pt x="14" y="37"/>
                  <a:pt x="19" y="37"/>
                </a:cubicBezTo>
                <a:cubicBezTo>
                  <a:pt x="23" y="37"/>
                  <a:pt x="28" y="35"/>
                  <a:pt x="32" y="31"/>
                </a:cubicBezTo>
                <a:cubicBezTo>
                  <a:pt x="39" y="24"/>
                  <a:pt x="39" y="12"/>
                  <a:pt x="32" y="5"/>
                </a:cubicBezTo>
                <a:cubicBezTo>
                  <a:pt x="28" y="1"/>
                  <a:pt x="23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8" name="Freeform 844"/>
          <p:cNvSpPr>
            <a:spLocks/>
          </p:cNvSpPr>
          <p:nvPr/>
        </p:nvSpPr>
        <p:spPr bwMode="auto">
          <a:xfrm>
            <a:off x="12018193" y="5073660"/>
            <a:ext cx="165100" cy="153988"/>
          </a:xfrm>
          <a:custGeom>
            <a:avLst/>
            <a:gdLst>
              <a:gd name="T0" fmla="*/ 20 w 40"/>
              <a:gd name="T1" fmla="*/ 0 h 37"/>
              <a:gd name="T2" fmla="*/ 7 w 40"/>
              <a:gd name="T3" fmla="*/ 5 h 37"/>
              <a:gd name="T4" fmla="*/ 7 w 40"/>
              <a:gd name="T5" fmla="*/ 31 h 37"/>
              <a:gd name="T6" fmla="*/ 20 w 40"/>
              <a:gd name="T7" fmla="*/ 37 h 37"/>
              <a:gd name="T8" fmla="*/ 34 w 40"/>
              <a:gd name="T9" fmla="*/ 31 h 37"/>
              <a:gd name="T10" fmla="*/ 39 w 40"/>
              <a:gd name="T11" fmla="*/ 15 h 37"/>
              <a:gd name="T12" fmla="*/ 38 w 40"/>
              <a:gd name="T13" fmla="*/ 11 h 37"/>
              <a:gd name="T14" fmla="*/ 34 w 40"/>
              <a:gd name="T15" fmla="*/ 5 h 37"/>
              <a:gd name="T16" fmla="*/ 20 w 40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7">
                <a:moveTo>
                  <a:pt x="20" y="0"/>
                </a:moveTo>
                <a:cubicBezTo>
                  <a:pt x="16" y="0"/>
                  <a:pt x="11" y="1"/>
                  <a:pt x="7" y="5"/>
                </a:cubicBezTo>
                <a:cubicBezTo>
                  <a:pt x="0" y="12"/>
                  <a:pt x="0" y="24"/>
                  <a:pt x="7" y="31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1"/>
                </a:cubicBezTo>
                <a:cubicBezTo>
                  <a:pt x="38" y="27"/>
                  <a:pt x="40" y="21"/>
                  <a:pt x="39" y="15"/>
                </a:cubicBezTo>
                <a:cubicBezTo>
                  <a:pt x="39" y="14"/>
                  <a:pt x="38" y="13"/>
                  <a:pt x="38" y="11"/>
                </a:cubicBezTo>
                <a:cubicBezTo>
                  <a:pt x="37" y="9"/>
                  <a:pt x="35" y="7"/>
                  <a:pt x="34" y="5"/>
                </a:cubicBezTo>
                <a:cubicBezTo>
                  <a:pt x="30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9" name="Freeform 845"/>
          <p:cNvSpPr>
            <a:spLocks/>
          </p:cNvSpPr>
          <p:nvPr/>
        </p:nvSpPr>
        <p:spPr bwMode="auto">
          <a:xfrm>
            <a:off x="11884843" y="4203708"/>
            <a:ext cx="161925" cy="157163"/>
          </a:xfrm>
          <a:custGeom>
            <a:avLst/>
            <a:gdLst>
              <a:gd name="T0" fmla="*/ 18 w 39"/>
              <a:gd name="T1" fmla="*/ 0 h 38"/>
              <a:gd name="T2" fmla="*/ 5 w 39"/>
              <a:gd name="T3" fmla="*/ 6 h 38"/>
              <a:gd name="T4" fmla="*/ 0 w 39"/>
              <a:gd name="T5" fmla="*/ 17 h 38"/>
              <a:gd name="T6" fmla="*/ 0 w 39"/>
              <a:gd name="T7" fmla="*/ 21 h 38"/>
              <a:gd name="T8" fmla="*/ 5 w 39"/>
              <a:gd name="T9" fmla="*/ 32 h 38"/>
              <a:gd name="T10" fmla="*/ 18 w 39"/>
              <a:gd name="T11" fmla="*/ 38 h 38"/>
              <a:gd name="T12" fmla="*/ 32 w 39"/>
              <a:gd name="T13" fmla="*/ 32 h 38"/>
              <a:gd name="T14" fmla="*/ 32 w 39"/>
              <a:gd name="T15" fmla="*/ 6 h 38"/>
              <a:gd name="T16" fmla="*/ 18 w 39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8">
                <a:moveTo>
                  <a:pt x="18" y="0"/>
                </a:move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3"/>
                  <a:pt x="0" y="17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5"/>
                  <a:pt x="2" y="29"/>
                  <a:pt x="5" y="32"/>
                </a:cubicBezTo>
                <a:cubicBezTo>
                  <a:pt x="9" y="36"/>
                  <a:pt x="14" y="38"/>
                  <a:pt x="18" y="38"/>
                </a:cubicBezTo>
                <a:cubicBezTo>
                  <a:pt x="23" y="38"/>
                  <a:pt x="28" y="36"/>
                  <a:pt x="32" y="32"/>
                </a:cubicBezTo>
                <a:cubicBezTo>
                  <a:pt x="39" y="25"/>
                  <a:pt x="39" y="13"/>
                  <a:pt x="32" y="6"/>
                </a:cubicBezTo>
                <a:cubicBezTo>
                  <a:pt x="28" y="2"/>
                  <a:pt x="23" y="0"/>
                  <a:pt x="1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0" name="Freeform 846"/>
          <p:cNvSpPr>
            <a:spLocks/>
          </p:cNvSpPr>
          <p:nvPr/>
        </p:nvSpPr>
        <p:spPr bwMode="auto">
          <a:xfrm>
            <a:off x="12942118" y="2362205"/>
            <a:ext cx="165100" cy="157163"/>
          </a:xfrm>
          <a:custGeom>
            <a:avLst/>
            <a:gdLst>
              <a:gd name="T0" fmla="*/ 21 w 40"/>
              <a:gd name="T1" fmla="*/ 0 h 38"/>
              <a:gd name="T2" fmla="*/ 8 w 40"/>
              <a:gd name="T3" fmla="*/ 6 h 38"/>
              <a:gd name="T4" fmla="*/ 8 w 40"/>
              <a:gd name="T5" fmla="*/ 32 h 38"/>
              <a:gd name="T6" fmla="*/ 21 w 40"/>
              <a:gd name="T7" fmla="*/ 38 h 38"/>
              <a:gd name="T8" fmla="*/ 34 w 40"/>
              <a:gd name="T9" fmla="*/ 32 h 38"/>
              <a:gd name="T10" fmla="*/ 39 w 40"/>
              <a:gd name="T11" fmla="*/ 22 h 38"/>
              <a:gd name="T12" fmla="*/ 39 w 40"/>
              <a:gd name="T13" fmla="*/ 18 h 38"/>
              <a:gd name="T14" fmla="*/ 34 w 40"/>
              <a:gd name="T15" fmla="*/ 6 h 38"/>
              <a:gd name="T16" fmla="*/ 21 w 40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37" y="29"/>
                  <a:pt x="39" y="26"/>
                  <a:pt x="39" y="22"/>
                </a:cubicBezTo>
                <a:cubicBezTo>
                  <a:pt x="40" y="20"/>
                  <a:pt x="40" y="19"/>
                  <a:pt x="39" y="18"/>
                </a:cubicBezTo>
                <a:cubicBezTo>
                  <a:pt x="39" y="13"/>
                  <a:pt x="37" y="9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1" name="Freeform 847"/>
          <p:cNvSpPr>
            <a:spLocks/>
          </p:cNvSpPr>
          <p:nvPr/>
        </p:nvSpPr>
        <p:spPr bwMode="auto">
          <a:xfrm>
            <a:off x="11707043" y="4381509"/>
            <a:ext cx="165100" cy="152400"/>
          </a:xfrm>
          <a:custGeom>
            <a:avLst/>
            <a:gdLst>
              <a:gd name="T0" fmla="*/ 19 w 40"/>
              <a:gd name="T1" fmla="*/ 0 h 37"/>
              <a:gd name="T2" fmla="*/ 6 w 40"/>
              <a:gd name="T3" fmla="*/ 5 h 37"/>
              <a:gd name="T4" fmla="*/ 1 w 40"/>
              <a:gd name="T5" fmla="*/ 14 h 37"/>
              <a:gd name="T6" fmla="*/ 0 w 40"/>
              <a:gd name="T7" fmla="*/ 18 h 37"/>
              <a:gd name="T8" fmla="*/ 6 w 40"/>
              <a:gd name="T9" fmla="*/ 32 h 37"/>
              <a:gd name="T10" fmla="*/ 19 w 40"/>
              <a:gd name="T11" fmla="*/ 37 h 37"/>
              <a:gd name="T12" fmla="*/ 32 w 40"/>
              <a:gd name="T13" fmla="*/ 32 h 37"/>
              <a:gd name="T14" fmla="*/ 32 w 40"/>
              <a:gd name="T15" fmla="*/ 5 h 37"/>
              <a:gd name="T16" fmla="*/ 19 w 40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7">
                <a:moveTo>
                  <a:pt x="19" y="0"/>
                </a:moveTo>
                <a:cubicBezTo>
                  <a:pt x="14" y="0"/>
                  <a:pt x="10" y="2"/>
                  <a:pt x="6" y="5"/>
                </a:cubicBezTo>
                <a:cubicBezTo>
                  <a:pt x="3" y="8"/>
                  <a:pt x="2" y="11"/>
                  <a:pt x="1" y="14"/>
                </a:cubicBezTo>
                <a:cubicBezTo>
                  <a:pt x="1" y="15"/>
                  <a:pt x="0" y="17"/>
                  <a:pt x="0" y="18"/>
                </a:cubicBezTo>
                <a:cubicBezTo>
                  <a:pt x="0" y="23"/>
                  <a:pt x="2" y="28"/>
                  <a:pt x="6" y="32"/>
                </a:cubicBezTo>
                <a:cubicBezTo>
                  <a:pt x="10" y="35"/>
                  <a:pt x="14" y="37"/>
                  <a:pt x="19" y="37"/>
                </a:cubicBezTo>
                <a:cubicBezTo>
                  <a:pt x="24" y="37"/>
                  <a:pt x="29" y="35"/>
                  <a:pt x="32" y="32"/>
                </a:cubicBezTo>
                <a:cubicBezTo>
                  <a:pt x="40" y="24"/>
                  <a:pt x="40" y="12"/>
                  <a:pt x="32" y="5"/>
                </a:cubicBezTo>
                <a:cubicBezTo>
                  <a:pt x="29" y="2"/>
                  <a:pt x="24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2" name="Freeform 848"/>
          <p:cNvSpPr>
            <a:spLocks/>
          </p:cNvSpPr>
          <p:nvPr/>
        </p:nvSpPr>
        <p:spPr bwMode="auto">
          <a:xfrm>
            <a:off x="11761018" y="5446723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5 w 41"/>
              <a:gd name="T5" fmla="*/ 30 h 37"/>
              <a:gd name="T6" fmla="*/ 7 w 41"/>
              <a:gd name="T7" fmla="*/ 32 h 37"/>
              <a:gd name="T8" fmla="*/ 8 w 41"/>
              <a:gd name="T9" fmla="*/ 33 h 37"/>
              <a:gd name="T10" fmla="*/ 20 w 41"/>
              <a:gd name="T11" fmla="*/ 37 h 37"/>
              <a:gd name="T12" fmla="*/ 33 w 41"/>
              <a:gd name="T13" fmla="*/ 32 h 37"/>
              <a:gd name="T14" fmla="*/ 33 w 41"/>
              <a:gd name="T15" fmla="*/ 6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2"/>
                  <a:pt x="0" y="23"/>
                  <a:pt x="5" y="30"/>
                </a:cubicBezTo>
                <a:cubicBezTo>
                  <a:pt x="6" y="31"/>
                  <a:pt x="6" y="31"/>
                  <a:pt x="7" y="32"/>
                </a:cubicBezTo>
                <a:cubicBezTo>
                  <a:pt x="7" y="32"/>
                  <a:pt x="8" y="33"/>
                  <a:pt x="8" y="33"/>
                </a:cubicBezTo>
                <a:cubicBezTo>
                  <a:pt x="12" y="36"/>
                  <a:pt x="16" y="37"/>
                  <a:pt x="20" y="37"/>
                </a:cubicBezTo>
                <a:cubicBezTo>
                  <a:pt x="25" y="37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3" name="Freeform 849"/>
          <p:cNvSpPr>
            <a:spLocks/>
          </p:cNvSpPr>
          <p:nvPr/>
        </p:nvSpPr>
        <p:spPr bwMode="auto">
          <a:xfrm>
            <a:off x="13153256" y="2105029"/>
            <a:ext cx="161925" cy="153988"/>
          </a:xfrm>
          <a:custGeom>
            <a:avLst/>
            <a:gdLst>
              <a:gd name="T0" fmla="*/ 21 w 39"/>
              <a:gd name="T1" fmla="*/ 0 h 37"/>
              <a:gd name="T2" fmla="*/ 8 w 39"/>
              <a:gd name="T3" fmla="*/ 5 h 37"/>
              <a:gd name="T4" fmla="*/ 8 w 39"/>
              <a:gd name="T5" fmla="*/ 32 h 37"/>
              <a:gd name="T6" fmla="*/ 21 w 39"/>
              <a:gd name="T7" fmla="*/ 37 h 37"/>
              <a:gd name="T8" fmla="*/ 34 w 39"/>
              <a:gd name="T9" fmla="*/ 32 h 37"/>
              <a:gd name="T10" fmla="*/ 39 w 39"/>
              <a:gd name="T11" fmla="*/ 23 h 37"/>
              <a:gd name="T12" fmla="*/ 39 w 39"/>
              <a:gd name="T13" fmla="*/ 19 h 37"/>
              <a:gd name="T14" fmla="*/ 34 w 39"/>
              <a:gd name="T15" fmla="*/ 5 h 37"/>
              <a:gd name="T16" fmla="*/ 21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21" y="0"/>
                </a:moveTo>
                <a:cubicBezTo>
                  <a:pt x="16" y="0"/>
                  <a:pt x="11" y="2"/>
                  <a:pt x="8" y="5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37" y="29"/>
                  <a:pt x="38" y="26"/>
                  <a:pt x="39" y="23"/>
                </a:cubicBezTo>
                <a:cubicBezTo>
                  <a:pt x="39" y="22"/>
                  <a:pt x="39" y="20"/>
                  <a:pt x="39" y="19"/>
                </a:cubicBezTo>
                <a:cubicBezTo>
                  <a:pt x="39" y="14"/>
                  <a:pt x="38" y="9"/>
                  <a:pt x="34" y="5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4" name="Freeform 850"/>
          <p:cNvSpPr>
            <a:spLocks/>
          </p:cNvSpPr>
          <p:nvPr/>
        </p:nvSpPr>
        <p:spPr bwMode="auto">
          <a:xfrm>
            <a:off x="10695805" y="2266955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6 h 33"/>
              <a:gd name="T8" fmla="*/ 5 w 34"/>
              <a:gd name="T9" fmla="*/ 28 h 33"/>
              <a:gd name="T10" fmla="*/ 17 w 34"/>
              <a:gd name="T11" fmla="*/ 33 h 33"/>
              <a:gd name="T12" fmla="*/ 29 w 34"/>
              <a:gd name="T13" fmla="*/ 28 h 33"/>
              <a:gd name="T14" fmla="*/ 34 w 34"/>
              <a:gd name="T15" fmla="*/ 16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1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1"/>
                  <a:pt x="13" y="33"/>
                  <a:pt x="17" y="33"/>
                </a:cubicBezTo>
                <a:cubicBezTo>
                  <a:pt x="21" y="33"/>
                  <a:pt x="26" y="31"/>
                  <a:pt x="29" y="28"/>
                </a:cubicBezTo>
                <a:cubicBezTo>
                  <a:pt x="32" y="25"/>
                  <a:pt x="34" y="21"/>
                  <a:pt x="34" y="16"/>
                </a:cubicBezTo>
                <a:cubicBezTo>
                  <a:pt x="34" y="12"/>
                  <a:pt x="32" y="8"/>
                  <a:pt x="29" y="5"/>
                </a:cubicBezTo>
                <a:cubicBezTo>
                  <a:pt x="26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5" name="Freeform 851"/>
          <p:cNvSpPr>
            <a:spLocks noEditPoints="1"/>
          </p:cNvSpPr>
          <p:nvPr/>
        </p:nvSpPr>
        <p:spPr bwMode="auto">
          <a:xfrm>
            <a:off x="10678343" y="2251080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0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0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18 w 42"/>
              <a:gd name="T25" fmla="*/ 0 h 41"/>
              <a:gd name="T26" fmla="*/ 6 w 42"/>
              <a:gd name="T27" fmla="*/ 6 h 41"/>
              <a:gd name="T28" fmla="*/ 6 w 42"/>
              <a:gd name="T29" fmla="*/ 6 h 41"/>
              <a:gd name="T30" fmla="*/ 0 w 42"/>
              <a:gd name="T31" fmla="*/ 20 h 41"/>
              <a:gd name="T32" fmla="*/ 6 w 42"/>
              <a:gd name="T33" fmla="*/ 35 h 41"/>
              <a:gd name="T34" fmla="*/ 21 w 42"/>
              <a:gd name="T35" fmla="*/ 41 h 41"/>
              <a:gd name="T36" fmla="*/ 21 w 42"/>
              <a:gd name="T37" fmla="*/ 41 h 41"/>
              <a:gd name="T38" fmla="*/ 36 w 42"/>
              <a:gd name="T39" fmla="*/ 35 h 41"/>
              <a:gd name="T40" fmla="*/ 42 w 42"/>
              <a:gd name="T41" fmla="*/ 20 h 41"/>
              <a:gd name="T42" fmla="*/ 36 w 42"/>
              <a:gd name="T43" fmla="*/ 6 h 41"/>
              <a:gd name="T44" fmla="*/ 22 w 42"/>
              <a:gd name="T45" fmla="*/ 0 h 41"/>
              <a:gd name="T46" fmla="*/ 21 w 42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5"/>
                  <a:pt x="17" y="4"/>
                  <a:pt x="21" y="4"/>
                </a:cubicBezTo>
                <a:cubicBezTo>
                  <a:pt x="25" y="4"/>
                  <a:pt x="30" y="5"/>
                  <a:pt x="33" y="9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5"/>
                  <a:pt x="36" y="29"/>
                  <a:pt x="33" y="32"/>
                </a:cubicBezTo>
                <a:cubicBezTo>
                  <a:pt x="30" y="35"/>
                  <a:pt x="25" y="37"/>
                  <a:pt x="21" y="37"/>
                </a:cubicBezTo>
                <a:cubicBezTo>
                  <a:pt x="17" y="37"/>
                  <a:pt x="12" y="35"/>
                  <a:pt x="9" y="32"/>
                </a:cubicBezTo>
                <a:cubicBezTo>
                  <a:pt x="6" y="29"/>
                  <a:pt x="4" y="25"/>
                  <a:pt x="4" y="20"/>
                </a:cubicBezTo>
                <a:cubicBezTo>
                  <a:pt x="4" y="16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0"/>
                  <a:pt x="18" y="0"/>
                </a:cubicBezTo>
                <a:cubicBezTo>
                  <a:pt x="14" y="1"/>
                  <a:pt x="10" y="3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0"/>
                </a:cubicBezTo>
                <a:cubicBezTo>
                  <a:pt x="42" y="15"/>
                  <a:pt x="40" y="10"/>
                  <a:pt x="36" y="6"/>
                </a:cubicBezTo>
                <a:cubicBezTo>
                  <a:pt x="32" y="2"/>
                  <a:pt x="27" y="0"/>
                  <a:pt x="22" y="0"/>
                </a:cubicBezTo>
                <a:cubicBezTo>
                  <a:pt x="22" y="0"/>
                  <a:pt x="21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6" name="Freeform 853"/>
          <p:cNvSpPr>
            <a:spLocks/>
          </p:cNvSpPr>
          <p:nvPr/>
        </p:nvSpPr>
        <p:spPr bwMode="auto">
          <a:xfrm>
            <a:off x="11411767" y="2889250"/>
            <a:ext cx="138113" cy="136525"/>
          </a:xfrm>
          <a:custGeom>
            <a:avLst/>
            <a:gdLst>
              <a:gd name="T0" fmla="*/ 17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6 h 33"/>
              <a:gd name="T8" fmla="*/ 5 w 33"/>
              <a:gd name="T9" fmla="*/ 28 h 33"/>
              <a:gd name="T10" fmla="*/ 17 w 33"/>
              <a:gd name="T11" fmla="*/ 33 h 33"/>
              <a:gd name="T12" fmla="*/ 28 w 33"/>
              <a:gd name="T13" fmla="*/ 28 h 33"/>
              <a:gd name="T14" fmla="*/ 33 w 33"/>
              <a:gd name="T15" fmla="*/ 16 h 33"/>
              <a:gd name="T16" fmla="*/ 28 w 33"/>
              <a:gd name="T17" fmla="*/ 5 h 33"/>
              <a:gd name="T18" fmla="*/ 17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7" y="0"/>
                </a:moveTo>
                <a:cubicBezTo>
                  <a:pt x="12" y="0"/>
                  <a:pt x="8" y="1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1"/>
                  <a:pt x="12" y="33"/>
                  <a:pt x="17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2" y="25"/>
                  <a:pt x="33" y="21"/>
                  <a:pt x="33" y="16"/>
                </a:cubicBezTo>
                <a:cubicBezTo>
                  <a:pt x="33" y="12"/>
                  <a:pt x="32" y="8"/>
                  <a:pt x="28" y="5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7" name="Freeform 854"/>
          <p:cNvSpPr>
            <a:spLocks noEditPoints="1"/>
          </p:cNvSpPr>
          <p:nvPr/>
        </p:nvSpPr>
        <p:spPr bwMode="auto">
          <a:xfrm>
            <a:off x="11395892" y="2871788"/>
            <a:ext cx="169863" cy="169863"/>
          </a:xfrm>
          <a:custGeom>
            <a:avLst/>
            <a:gdLst>
              <a:gd name="T0" fmla="*/ 9 w 41"/>
              <a:gd name="T1" fmla="*/ 9 h 41"/>
              <a:gd name="T2" fmla="*/ 21 w 41"/>
              <a:gd name="T3" fmla="*/ 4 h 41"/>
              <a:gd name="T4" fmla="*/ 32 w 41"/>
              <a:gd name="T5" fmla="*/ 9 h 41"/>
              <a:gd name="T6" fmla="*/ 37 w 41"/>
              <a:gd name="T7" fmla="*/ 20 h 41"/>
              <a:gd name="T8" fmla="*/ 32 w 41"/>
              <a:gd name="T9" fmla="*/ 32 h 41"/>
              <a:gd name="T10" fmla="*/ 21 w 41"/>
              <a:gd name="T11" fmla="*/ 37 h 41"/>
              <a:gd name="T12" fmla="*/ 9 w 41"/>
              <a:gd name="T13" fmla="*/ 32 h 41"/>
              <a:gd name="T14" fmla="*/ 4 w 41"/>
              <a:gd name="T15" fmla="*/ 20 h 41"/>
              <a:gd name="T16" fmla="*/ 9 w 41"/>
              <a:gd name="T17" fmla="*/ 9 h 41"/>
              <a:gd name="T18" fmla="*/ 9 w 41"/>
              <a:gd name="T19" fmla="*/ 9 h 41"/>
              <a:gd name="T20" fmla="*/ 21 w 41"/>
              <a:gd name="T21" fmla="*/ 0 h 41"/>
              <a:gd name="T22" fmla="*/ 21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0 h 41"/>
              <a:gd name="T30" fmla="*/ 6 w 41"/>
              <a:gd name="T31" fmla="*/ 35 h 41"/>
              <a:gd name="T32" fmla="*/ 21 w 41"/>
              <a:gd name="T33" fmla="*/ 41 h 41"/>
              <a:gd name="T34" fmla="*/ 21 w 41"/>
              <a:gd name="T35" fmla="*/ 41 h 41"/>
              <a:gd name="T36" fmla="*/ 35 w 41"/>
              <a:gd name="T37" fmla="*/ 35 h 41"/>
              <a:gd name="T38" fmla="*/ 41 w 41"/>
              <a:gd name="T39" fmla="*/ 20 h 41"/>
              <a:gd name="T40" fmla="*/ 36 w 41"/>
              <a:gd name="T41" fmla="*/ 7 h 41"/>
              <a:gd name="T42" fmla="*/ 35 w 41"/>
              <a:gd name="T43" fmla="*/ 6 h 41"/>
              <a:gd name="T44" fmla="*/ 33 w 41"/>
              <a:gd name="T45" fmla="*/ 4 h 41"/>
              <a:gd name="T46" fmla="*/ 21 w 41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5"/>
                  <a:pt x="16" y="4"/>
                  <a:pt x="21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6" y="12"/>
                  <a:pt x="37" y="16"/>
                  <a:pt x="37" y="20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5"/>
                  <a:pt x="25" y="37"/>
                  <a:pt x="21" y="37"/>
                </a:cubicBezTo>
                <a:cubicBezTo>
                  <a:pt x="16" y="37"/>
                  <a:pt x="12" y="35"/>
                  <a:pt x="9" y="32"/>
                </a:cubicBezTo>
                <a:cubicBezTo>
                  <a:pt x="5" y="29"/>
                  <a:pt x="4" y="25"/>
                  <a:pt x="4" y="20"/>
                </a:cubicBezTo>
                <a:cubicBezTo>
                  <a:pt x="4" y="16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0"/>
                </a:cubicBezTo>
                <a:cubicBezTo>
                  <a:pt x="41" y="15"/>
                  <a:pt x="39" y="11"/>
                  <a:pt x="36" y="7"/>
                </a:cubicBezTo>
                <a:cubicBezTo>
                  <a:pt x="36" y="6"/>
                  <a:pt x="35" y="6"/>
                  <a:pt x="35" y="6"/>
                </a:cubicBezTo>
                <a:cubicBezTo>
                  <a:pt x="34" y="5"/>
                  <a:pt x="34" y="5"/>
                  <a:pt x="33" y="4"/>
                </a:cubicBezTo>
                <a:cubicBezTo>
                  <a:pt x="29" y="1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8" name="Freeform 855"/>
          <p:cNvSpPr>
            <a:spLocks/>
          </p:cNvSpPr>
          <p:nvPr/>
        </p:nvSpPr>
        <p:spPr bwMode="auto">
          <a:xfrm>
            <a:off x="11951517" y="3871913"/>
            <a:ext cx="136525" cy="139700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5 w 33"/>
              <a:gd name="T5" fmla="*/ 5 h 34"/>
              <a:gd name="T6" fmla="*/ 0 w 33"/>
              <a:gd name="T7" fmla="*/ 17 h 34"/>
              <a:gd name="T8" fmla="*/ 5 w 33"/>
              <a:gd name="T9" fmla="*/ 29 h 34"/>
              <a:gd name="T10" fmla="*/ 17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7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2" y="34"/>
                  <a:pt x="17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9" name="Freeform 856"/>
          <p:cNvSpPr>
            <a:spLocks noEditPoints="1"/>
          </p:cNvSpPr>
          <p:nvPr/>
        </p:nvSpPr>
        <p:spPr bwMode="auto">
          <a:xfrm>
            <a:off x="11934054" y="3854450"/>
            <a:ext cx="171450" cy="174625"/>
          </a:xfrm>
          <a:custGeom>
            <a:avLst/>
            <a:gdLst>
              <a:gd name="T0" fmla="*/ 9 w 41"/>
              <a:gd name="T1" fmla="*/ 9 h 42"/>
              <a:gd name="T2" fmla="*/ 21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1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9 w 41"/>
              <a:gd name="T19" fmla="*/ 9 h 42"/>
              <a:gd name="T20" fmla="*/ 21 w 41"/>
              <a:gd name="T21" fmla="*/ 0 h 42"/>
              <a:gd name="T22" fmla="*/ 21 w 41"/>
              <a:gd name="T23" fmla="*/ 0 h 42"/>
              <a:gd name="T24" fmla="*/ 6 w 41"/>
              <a:gd name="T25" fmla="*/ 6 h 42"/>
              <a:gd name="T26" fmla="*/ 6 w 41"/>
              <a:gd name="T27" fmla="*/ 6 h 42"/>
              <a:gd name="T28" fmla="*/ 0 w 41"/>
              <a:gd name="T29" fmla="*/ 21 h 42"/>
              <a:gd name="T30" fmla="*/ 6 w 41"/>
              <a:gd name="T31" fmla="*/ 36 h 42"/>
              <a:gd name="T32" fmla="*/ 21 w 41"/>
              <a:gd name="T33" fmla="*/ 42 h 42"/>
              <a:gd name="T34" fmla="*/ 21 w 41"/>
              <a:gd name="T35" fmla="*/ 42 h 42"/>
              <a:gd name="T36" fmla="*/ 35 w 41"/>
              <a:gd name="T37" fmla="*/ 36 h 42"/>
              <a:gd name="T38" fmla="*/ 41 w 41"/>
              <a:gd name="T39" fmla="*/ 21 h 42"/>
              <a:gd name="T40" fmla="*/ 36 w 41"/>
              <a:gd name="T41" fmla="*/ 7 h 42"/>
              <a:gd name="T42" fmla="*/ 35 w 41"/>
              <a:gd name="T43" fmla="*/ 6 h 42"/>
              <a:gd name="T44" fmla="*/ 33 w 41"/>
              <a:gd name="T45" fmla="*/ 5 h 42"/>
              <a:gd name="T46" fmla="*/ 21 w 41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8"/>
                  <a:pt x="21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40" y="11"/>
                  <a:pt x="36" y="7"/>
                </a:cubicBezTo>
                <a:cubicBezTo>
                  <a:pt x="36" y="7"/>
                  <a:pt x="36" y="7"/>
                  <a:pt x="35" y="6"/>
                </a:cubicBezTo>
                <a:cubicBezTo>
                  <a:pt x="35" y="6"/>
                  <a:pt x="34" y="5"/>
                  <a:pt x="33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0" name="Freeform 857"/>
          <p:cNvSpPr>
            <a:spLocks/>
          </p:cNvSpPr>
          <p:nvPr/>
        </p:nvSpPr>
        <p:spPr bwMode="auto">
          <a:xfrm>
            <a:off x="12175354" y="4070350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5 w 33"/>
              <a:gd name="T5" fmla="*/ 5 h 34"/>
              <a:gd name="T6" fmla="*/ 0 w 33"/>
              <a:gd name="T7" fmla="*/ 17 h 34"/>
              <a:gd name="T8" fmla="*/ 5 w 33"/>
              <a:gd name="T9" fmla="*/ 29 h 34"/>
              <a:gd name="T10" fmla="*/ 16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6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6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6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1" name="Freeform 858"/>
          <p:cNvSpPr>
            <a:spLocks noEditPoints="1"/>
          </p:cNvSpPr>
          <p:nvPr/>
        </p:nvSpPr>
        <p:spPr bwMode="auto">
          <a:xfrm>
            <a:off x="12157892" y="4054475"/>
            <a:ext cx="171450" cy="173038"/>
          </a:xfrm>
          <a:custGeom>
            <a:avLst/>
            <a:gdLst>
              <a:gd name="T0" fmla="*/ 9 w 41"/>
              <a:gd name="T1" fmla="*/ 9 h 42"/>
              <a:gd name="T2" fmla="*/ 20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0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9 w 41"/>
              <a:gd name="T19" fmla="*/ 9 h 42"/>
              <a:gd name="T20" fmla="*/ 20 w 41"/>
              <a:gd name="T21" fmla="*/ 0 h 42"/>
              <a:gd name="T22" fmla="*/ 20 w 41"/>
              <a:gd name="T23" fmla="*/ 0 h 42"/>
              <a:gd name="T24" fmla="*/ 6 w 41"/>
              <a:gd name="T25" fmla="*/ 6 h 42"/>
              <a:gd name="T26" fmla="*/ 6 w 41"/>
              <a:gd name="T27" fmla="*/ 6 h 42"/>
              <a:gd name="T28" fmla="*/ 0 w 41"/>
              <a:gd name="T29" fmla="*/ 17 h 42"/>
              <a:gd name="T30" fmla="*/ 0 w 41"/>
              <a:gd name="T31" fmla="*/ 21 h 42"/>
              <a:gd name="T32" fmla="*/ 0 w 41"/>
              <a:gd name="T33" fmla="*/ 21 h 42"/>
              <a:gd name="T34" fmla="*/ 6 w 41"/>
              <a:gd name="T35" fmla="*/ 36 h 42"/>
              <a:gd name="T36" fmla="*/ 20 w 41"/>
              <a:gd name="T37" fmla="*/ 42 h 42"/>
              <a:gd name="T38" fmla="*/ 20 w 41"/>
              <a:gd name="T39" fmla="*/ 42 h 42"/>
              <a:gd name="T40" fmla="*/ 35 w 41"/>
              <a:gd name="T41" fmla="*/ 36 h 42"/>
              <a:gd name="T42" fmla="*/ 41 w 41"/>
              <a:gd name="T43" fmla="*/ 21 h 42"/>
              <a:gd name="T44" fmla="*/ 35 w 41"/>
              <a:gd name="T45" fmla="*/ 6 h 42"/>
              <a:gd name="T46" fmla="*/ 20 w 41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30"/>
                  <a:pt x="32" y="33"/>
                </a:cubicBezTo>
                <a:cubicBezTo>
                  <a:pt x="29" y="36"/>
                  <a:pt x="25" y="38"/>
                  <a:pt x="20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3" y="9"/>
                  <a:pt x="1" y="13"/>
                  <a:pt x="0" y="17"/>
                </a:cubicBezTo>
                <a:cubicBezTo>
                  <a:pt x="0" y="18"/>
                  <a:pt x="0" y="20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2" name="Freeform 859"/>
          <p:cNvSpPr>
            <a:spLocks/>
          </p:cNvSpPr>
          <p:nvPr/>
        </p:nvSpPr>
        <p:spPr bwMode="auto">
          <a:xfrm>
            <a:off x="11354617" y="3671888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5 w 33"/>
              <a:gd name="T5" fmla="*/ 5 h 34"/>
              <a:gd name="T6" fmla="*/ 0 w 33"/>
              <a:gd name="T7" fmla="*/ 17 h 34"/>
              <a:gd name="T8" fmla="*/ 5 w 33"/>
              <a:gd name="T9" fmla="*/ 29 h 34"/>
              <a:gd name="T10" fmla="*/ 16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6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3" name="Freeform 860"/>
          <p:cNvSpPr>
            <a:spLocks noEditPoints="1"/>
          </p:cNvSpPr>
          <p:nvPr/>
        </p:nvSpPr>
        <p:spPr bwMode="auto">
          <a:xfrm>
            <a:off x="11337154" y="3656013"/>
            <a:ext cx="171450" cy="174625"/>
          </a:xfrm>
          <a:custGeom>
            <a:avLst/>
            <a:gdLst>
              <a:gd name="T0" fmla="*/ 9 w 41"/>
              <a:gd name="T1" fmla="*/ 9 h 42"/>
              <a:gd name="T2" fmla="*/ 20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0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9 w 41"/>
              <a:gd name="T19" fmla="*/ 9 h 42"/>
              <a:gd name="T20" fmla="*/ 20 w 41"/>
              <a:gd name="T21" fmla="*/ 0 h 42"/>
              <a:gd name="T22" fmla="*/ 20 w 41"/>
              <a:gd name="T23" fmla="*/ 0 h 42"/>
              <a:gd name="T24" fmla="*/ 6 w 41"/>
              <a:gd name="T25" fmla="*/ 6 h 42"/>
              <a:gd name="T26" fmla="*/ 6 w 41"/>
              <a:gd name="T27" fmla="*/ 6 h 42"/>
              <a:gd name="T28" fmla="*/ 0 w 41"/>
              <a:gd name="T29" fmla="*/ 21 h 42"/>
              <a:gd name="T30" fmla="*/ 6 w 41"/>
              <a:gd name="T31" fmla="*/ 35 h 42"/>
              <a:gd name="T32" fmla="*/ 20 w 41"/>
              <a:gd name="T33" fmla="*/ 42 h 42"/>
              <a:gd name="T34" fmla="*/ 20 w 41"/>
              <a:gd name="T35" fmla="*/ 42 h 42"/>
              <a:gd name="T36" fmla="*/ 35 w 41"/>
              <a:gd name="T37" fmla="*/ 35 h 42"/>
              <a:gd name="T38" fmla="*/ 41 w 41"/>
              <a:gd name="T39" fmla="*/ 21 h 42"/>
              <a:gd name="T40" fmla="*/ 36 w 41"/>
              <a:gd name="T41" fmla="*/ 7 h 42"/>
              <a:gd name="T42" fmla="*/ 35 w 41"/>
              <a:gd name="T43" fmla="*/ 6 h 42"/>
              <a:gd name="T44" fmla="*/ 33 w 41"/>
              <a:gd name="T45" fmla="*/ 4 h 42"/>
              <a:gd name="T46" fmla="*/ 20 w 41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8"/>
                  <a:pt x="20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1"/>
                  <a:pt x="36" y="7"/>
                </a:cubicBezTo>
                <a:cubicBezTo>
                  <a:pt x="36" y="7"/>
                  <a:pt x="35" y="7"/>
                  <a:pt x="35" y="6"/>
                </a:cubicBezTo>
                <a:cubicBezTo>
                  <a:pt x="34" y="6"/>
                  <a:pt x="34" y="5"/>
                  <a:pt x="33" y="4"/>
                </a:cubicBezTo>
                <a:cubicBezTo>
                  <a:pt x="29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4" name="Freeform 861"/>
          <p:cNvSpPr>
            <a:spLocks/>
          </p:cNvSpPr>
          <p:nvPr/>
        </p:nvSpPr>
        <p:spPr bwMode="auto">
          <a:xfrm>
            <a:off x="11848329" y="4633913"/>
            <a:ext cx="136525" cy="136525"/>
          </a:xfrm>
          <a:custGeom>
            <a:avLst/>
            <a:gdLst>
              <a:gd name="T0" fmla="*/ 16 w 33"/>
              <a:gd name="T1" fmla="*/ 0 h 33"/>
              <a:gd name="T2" fmla="*/ 4 w 33"/>
              <a:gd name="T3" fmla="*/ 5 h 33"/>
              <a:gd name="T4" fmla="*/ 4 w 33"/>
              <a:gd name="T5" fmla="*/ 5 h 33"/>
              <a:gd name="T6" fmla="*/ 0 w 33"/>
              <a:gd name="T7" fmla="*/ 17 h 33"/>
              <a:gd name="T8" fmla="*/ 4 w 33"/>
              <a:gd name="T9" fmla="*/ 29 h 33"/>
              <a:gd name="T10" fmla="*/ 16 w 33"/>
              <a:gd name="T11" fmla="*/ 33 h 33"/>
              <a:gd name="T12" fmla="*/ 28 w 33"/>
              <a:gd name="T13" fmla="*/ 29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4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0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25" y="2"/>
                  <a:pt x="20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5" name="Freeform 862"/>
          <p:cNvSpPr>
            <a:spLocks noEditPoints="1"/>
          </p:cNvSpPr>
          <p:nvPr/>
        </p:nvSpPr>
        <p:spPr bwMode="auto">
          <a:xfrm>
            <a:off x="11830867" y="4618038"/>
            <a:ext cx="169863" cy="169863"/>
          </a:xfrm>
          <a:custGeom>
            <a:avLst/>
            <a:gdLst>
              <a:gd name="T0" fmla="*/ 8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3 h 41"/>
              <a:gd name="T10" fmla="*/ 20 w 41"/>
              <a:gd name="T11" fmla="*/ 37 h 41"/>
              <a:gd name="T12" fmla="*/ 8 w 41"/>
              <a:gd name="T13" fmla="*/ 33 h 41"/>
              <a:gd name="T14" fmla="*/ 4 w 41"/>
              <a:gd name="T15" fmla="*/ 21 h 41"/>
              <a:gd name="T16" fmla="*/ 8 w 41"/>
              <a:gd name="T17" fmla="*/ 9 h 41"/>
              <a:gd name="T18" fmla="*/ 8 w 41"/>
              <a:gd name="T19" fmla="*/ 9 h 41"/>
              <a:gd name="T20" fmla="*/ 20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4 w 41"/>
              <a:gd name="T31" fmla="*/ 33 h 41"/>
              <a:gd name="T32" fmla="*/ 6 w 41"/>
              <a:gd name="T33" fmla="*/ 35 h 41"/>
              <a:gd name="T34" fmla="*/ 7 w 41"/>
              <a:gd name="T35" fmla="*/ 36 h 41"/>
              <a:gd name="T36" fmla="*/ 20 w 41"/>
              <a:gd name="T37" fmla="*/ 41 h 41"/>
              <a:gd name="T38" fmla="*/ 20 w 41"/>
              <a:gd name="T39" fmla="*/ 41 h 41"/>
              <a:gd name="T40" fmla="*/ 35 w 41"/>
              <a:gd name="T41" fmla="*/ 35 h 41"/>
              <a:gd name="T42" fmla="*/ 41 w 41"/>
              <a:gd name="T43" fmla="*/ 21 h 41"/>
              <a:gd name="T44" fmla="*/ 35 w 41"/>
              <a:gd name="T45" fmla="*/ 6 h 41"/>
              <a:gd name="T46" fmla="*/ 20 w 41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1">
                <a:moveTo>
                  <a:pt x="8" y="9"/>
                </a:moveTo>
                <a:cubicBezTo>
                  <a:pt x="12" y="6"/>
                  <a:pt x="16" y="4"/>
                  <a:pt x="20" y="4"/>
                </a:cubicBezTo>
                <a:cubicBezTo>
                  <a:pt x="24" y="4"/>
                  <a:pt x="29" y="6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4" y="37"/>
                  <a:pt x="20" y="37"/>
                </a:cubicBezTo>
                <a:cubicBezTo>
                  <a:pt x="16" y="37"/>
                  <a:pt x="12" y="36"/>
                  <a:pt x="8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5"/>
                  <a:pt x="1" y="30"/>
                  <a:pt x="4" y="33"/>
                </a:cubicBezTo>
                <a:cubicBezTo>
                  <a:pt x="4" y="34"/>
                  <a:pt x="5" y="35"/>
                  <a:pt x="6" y="35"/>
                </a:cubicBezTo>
                <a:cubicBezTo>
                  <a:pt x="6" y="36"/>
                  <a:pt x="6" y="36"/>
                  <a:pt x="7" y="36"/>
                </a:cubicBezTo>
                <a:cubicBezTo>
                  <a:pt x="10" y="40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5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1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6" name="Freeform 863"/>
          <p:cNvSpPr>
            <a:spLocks/>
          </p:cNvSpPr>
          <p:nvPr/>
        </p:nvSpPr>
        <p:spPr bwMode="auto">
          <a:xfrm>
            <a:off x="11657829" y="4845050"/>
            <a:ext cx="139700" cy="138113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7 h 33"/>
              <a:gd name="T8" fmla="*/ 5 w 34"/>
              <a:gd name="T9" fmla="*/ 28 h 33"/>
              <a:gd name="T10" fmla="*/ 17 w 34"/>
              <a:gd name="T11" fmla="*/ 33 h 33"/>
              <a:gd name="T12" fmla="*/ 29 w 34"/>
              <a:gd name="T13" fmla="*/ 28 h 33"/>
              <a:gd name="T14" fmla="*/ 34 w 34"/>
              <a:gd name="T15" fmla="*/ 17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7" name="Freeform 864"/>
          <p:cNvSpPr>
            <a:spLocks noEditPoints="1"/>
          </p:cNvSpPr>
          <p:nvPr/>
        </p:nvSpPr>
        <p:spPr bwMode="auto">
          <a:xfrm>
            <a:off x="11640367" y="4829175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1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6 w 42"/>
              <a:gd name="T27" fmla="*/ 6 h 41"/>
              <a:gd name="T28" fmla="*/ 0 w 42"/>
              <a:gd name="T29" fmla="*/ 21 h 41"/>
              <a:gd name="T30" fmla="*/ 6 w 42"/>
              <a:gd name="T31" fmla="*/ 35 h 41"/>
              <a:gd name="T32" fmla="*/ 13 w 42"/>
              <a:gd name="T33" fmla="*/ 40 h 41"/>
              <a:gd name="T34" fmla="*/ 17 w 42"/>
              <a:gd name="T35" fmla="*/ 41 h 41"/>
              <a:gd name="T36" fmla="*/ 21 w 42"/>
              <a:gd name="T37" fmla="*/ 41 h 41"/>
              <a:gd name="T38" fmla="*/ 21 w 42"/>
              <a:gd name="T39" fmla="*/ 41 h 41"/>
              <a:gd name="T40" fmla="*/ 36 w 42"/>
              <a:gd name="T41" fmla="*/ 35 h 41"/>
              <a:gd name="T42" fmla="*/ 42 w 42"/>
              <a:gd name="T43" fmla="*/ 21 h 41"/>
              <a:gd name="T44" fmla="*/ 36 w 42"/>
              <a:gd name="T45" fmla="*/ 6 h 41"/>
              <a:gd name="T46" fmla="*/ 34 w 42"/>
              <a:gd name="T47" fmla="*/ 4 h 41"/>
              <a:gd name="T48" fmla="*/ 30 w 42"/>
              <a:gd name="T49" fmla="*/ 2 h 41"/>
              <a:gd name="T50" fmla="*/ 21 w 42"/>
              <a:gd name="T5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8" y="37"/>
                  <a:pt x="11" y="39"/>
                  <a:pt x="13" y="40"/>
                </a:cubicBezTo>
                <a:cubicBezTo>
                  <a:pt x="14" y="40"/>
                  <a:pt x="16" y="41"/>
                  <a:pt x="17" y="41"/>
                </a:cubicBezTo>
                <a:cubicBezTo>
                  <a:pt x="18" y="41"/>
                  <a:pt x="20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5"/>
                  <a:pt x="40" y="10"/>
                  <a:pt x="36" y="6"/>
                </a:cubicBezTo>
                <a:cubicBezTo>
                  <a:pt x="35" y="5"/>
                  <a:pt x="34" y="5"/>
                  <a:pt x="34" y="4"/>
                </a:cubicBezTo>
                <a:cubicBezTo>
                  <a:pt x="32" y="3"/>
                  <a:pt x="31" y="3"/>
                  <a:pt x="30" y="2"/>
                </a:cubicBezTo>
                <a:cubicBezTo>
                  <a:pt x="27" y="1"/>
                  <a:pt x="24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8" name="Freeform 865"/>
          <p:cNvSpPr>
            <a:spLocks/>
          </p:cNvSpPr>
          <p:nvPr/>
        </p:nvSpPr>
        <p:spPr bwMode="auto">
          <a:xfrm>
            <a:off x="12316642" y="4775200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7 h 33"/>
              <a:gd name="T8" fmla="*/ 5 w 33"/>
              <a:gd name="T9" fmla="*/ 29 h 33"/>
              <a:gd name="T10" fmla="*/ 16 w 33"/>
              <a:gd name="T11" fmla="*/ 33 h 33"/>
              <a:gd name="T12" fmla="*/ 28 w 33"/>
              <a:gd name="T13" fmla="*/ 29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2"/>
                  <a:pt x="31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9" name="Freeform 866"/>
          <p:cNvSpPr>
            <a:spLocks noEditPoints="1"/>
          </p:cNvSpPr>
          <p:nvPr/>
        </p:nvSpPr>
        <p:spPr bwMode="auto">
          <a:xfrm>
            <a:off x="12299179" y="4759325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3 h 41"/>
              <a:gd name="T10" fmla="*/ 20 w 41"/>
              <a:gd name="T11" fmla="*/ 37 h 41"/>
              <a:gd name="T12" fmla="*/ 9 w 41"/>
              <a:gd name="T13" fmla="*/ 33 h 41"/>
              <a:gd name="T14" fmla="*/ 4 w 41"/>
              <a:gd name="T15" fmla="*/ 21 h 41"/>
              <a:gd name="T16" fmla="*/ 9 w 41"/>
              <a:gd name="T17" fmla="*/ 9 h 41"/>
              <a:gd name="T18" fmla="*/ 9 w 41"/>
              <a:gd name="T19" fmla="*/ 9 h 41"/>
              <a:gd name="T20" fmla="*/ 20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6 w 41"/>
              <a:gd name="T31" fmla="*/ 35 h 41"/>
              <a:gd name="T32" fmla="*/ 20 w 41"/>
              <a:gd name="T33" fmla="*/ 41 h 41"/>
              <a:gd name="T34" fmla="*/ 20 w 41"/>
              <a:gd name="T35" fmla="*/ 41 h 41"/>
              <a:gd name="T36" fmla="*/ 35 w 41"/>
              <a:gd name="T37" fmla="*/ 35 h 41"/>
              <a:gd name="T38" fmla="*/ 41 w 41"/>
              <a:gd name="T39" fmla="*/ 21 h 41"/>
              <a:gd name="T40" fmla="*/ 38 w 41"/>
              <a:gd name="T41" fmla="*/ 10 h 41"/>
              <a:gd name="T42" fmla="*/ 36 w 41"/>
              <a:gd name="T43" fmla="*/ 7 h 41"/>
              <a:gd name="T44" fmla="*/ 35 w 41"/>
              <a:gd name="T45" fmla="*/ 6 h 41"/>
              <a:gd name="T46" fmla="*/ 20 w 41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5" y="12"/>
                  <a:pt x="37" y="16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7"/>
                  <a:pt x="40" y="14"/>
                  <a:pt x="38" y="10"/>
                </a:cubicBezTo>
                <a:cubicBezTo>
                  <a:pt x="38" y="9"/>
                  <a:pt x="37" y="8"/>
                  <a:pt x="36" y="7"/>
                </a:cubicBezTo>
                <a:cubicBezTo>
                  <a:pt x="36" y="7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0" name="Freeform 867"/>
          <p:cNvSpPr>
            <a:spLocks/>
          </p:cNvSpPr>
          <p:nvPr/>
        </p:nvSpPr>
        <p:spPr bwMode="auto">
          <a:xfrm>
            <a:off x="12067404" y="2465388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4 w 34"/>
              <a:gd name="T5" fmla="*/ 3 h 33"/>
              <a:gd name="T6" fmla="*/ 5 w 34"/>
              <a:gd name="T7" fmla="*/ 5 h 33"/>
              <a:gd name="T8" fmla="*/ 0 w 34"/>
              <a:gd name="T9" fmla="*/ 17 h 33"/>
              <a:gd name="T10" fmla="*/ 5 w 34"/>
              <a:gd name="T11" fmla="*/ 28 h 33"/>
              <a:gd name="T12" fmla="*/ 17 w 34"/>
              <a:gd name="T13" fmla="*/ 33 h 33"/>
              <a:gd name="T14" fmla="*/ 29 w 34"/>
              <a:gd name="T15" fmla="*/ 28 h 33"/>
              <a:gd name="T16" fmla="*/ 34 w 34"/>
              <a:gd name="T17" fmla="*/ 17 h 33"/>
              <a:gd name="T18" fmla="*/ 29 w 34"/>
              <a:gd name="T19" fmla="*/ 5 h 33"/>
              <a:gd name="T20" fmla="*/ 17 w 34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1"/>
                  <a:pt x="5" y="5"/>
                </a:cubicBezTo>
                <a:cubicBezTo>
                  <a:pt x="4" y="3"/>
                  <a:pt x="4" y="3"/>
                  <a:pt x="4" y="3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" name="Freeform 868"/>
          <p:cNvSpPr>
            <a:spLocks noEditPoints="1"/>
          </p:cNvSpPr>
          <p:nvPr/>
        </p:nvSpPr>
        <p:spPr bwMode="auto">
          <a:xfrm>
            <a:off x="12051529" y="2449513"/>
            <a:ext cx="173038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1 h 41"/>
              <a:gd name="T16" fmla="*/ 9 w 42"/>
              <a:gd name="T17" fmla="*/ 9 h 41"/>
              <a:gd name="T18" fmla="*/ 8 w 42"/>
              <a:gd name="T19" fmla="*/ 7 h 41"/>
              <a:gd name="T20" fmla="*/ 9 w 42"/>
              <a:gd name="T21" fmla="*/ 9 h 41"/>
              <a:gd name="T22" fmla="*/ 21 w 42"/>
              <a:gd name="T23" fmla="*/ 0 h 41"/>
              <a:gd name="T24" fmla="*/ 21 w 42"/>
              <a:gd name="T25" fmla="*/ 0 h 41"/>
              <a:gd name="T26" fmla="*/ 6 w 42"/>
              <a:gd name="T27" fmla="*/ 6 h 41"/>
              <a:gd name="T28" fmla="*/ 6 w 42"/>
              <a:gd name="T29" fmla="*/ 6 h 41"/>
              <a:gd name="T30" fmla="*/ 0 w 42"/>
              <a:gd name="T31" fmla="*/ 21 h 41"/>
              <a:gd name="T32" fmla="*/ 6 w 42"/>
              <a:gd name="T33" fmla="*/ 35 h 41"/>
              <a:gd name="T34" fmla="*/ 7 w 42"/>
              <a:gd name="T35" fmla="*/ 36 h 41"/>
              <a:gd name="T36" fmla="*/ 11 w 42"/>
              <a:gd name="T37" fmla="*/ 38 h 41"/>
              <a:gd name="T38" fmla="*/ 21 w 42"/>
              <a:gd name="T39" fmla="*/ 41 h 41"/>
              <a:gd name="T40" fmla="*/ 21 w 42"/>
              <a:gd name="T41" fmla="*/ 41 h 41"/>
              <a:gd name="T42" fmla="*/ 36 w 42"/>
              <a:gd name="T43" fmla="*/ 35 h 41"/>
              <a:gd name="T44" fmla="*/ 42 w 42"/>
              <a:gd name="T45" fmla="*/ 21 h 41"/>
              <a:gd name="T46" fmla="*/ 39 w 42"/>
              <a:gd name="T47" fmla="*/ 10 h 41"/>
              <a:gd name="T48" fmla="*/ 36 w 42"/>
              <a:gd name="T49" fmla="*/ 7 h 41"/>
              <a:gd name="T50" fmla="*/ 36 w 42"/>
              <a:gd name="T51" fmla="*/ 6 h 41"/>
              <a:gd name="T52" fmla="*/ 21 w 42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5"/>
                  <a:pt x="17" y="4"/>
                  <a:pt x="21" y="4"/>
                </a:cubicBezTo>
                <a:cubicBezTo>
                  <a:pt x="25" y="4"/>
                  <a:pt x="29" y="5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8" y="7"/>
                  <a:pt x="8" y="7"/>
                  <a:pt x="8" y="7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7" y="35"/>
                  <a:pt x="7" y="36"/>
                  <a:pt x="7" y="36"/>
                </a:cubicBezTo>
                <a:cubicBezTo>
                  <a:pt x="8" y="37"/>
                  <a:pt x="9" y="38"/>
                  <a:pt x="11" y="38"/>
                </a:cubicBezTo>
                <a:cubicBezTo>
                  <a:pt x="14" y="40"/>
                  <a:pt x="17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7"/>
                  <a:pt x="41" y="13"/>
                  <a:pt x="39" y="10"/>
                </a:cubicBezTo>
                <a:cubicBezTo>
                  <a:pt x="38" y="9"/>
                  <a:pt x="37" y="8"/>
                  <a:pt x="36" y="7"/>
                </a:cubicBezTo>
                <a:cubicBezTo>
                  <a:pt x="36" y="7"/>
                  <a:pt x="36" y="6"/>
                  <a:pt x="36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2" name="Freeform 869"/>
          <p:cNvSpPr>
            <a:spLocks/>
          </p:cNvSpPr>
          <p:nvPr/>
        </p:nvSpPr>
        <p:spPr bwMode="auto">
          <a:xfrm>
            <a:off x="13696179" y="36513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5 w 34"/>
              <a:gd name="T5" fmla="*/ 5 h 34"/>
              <a:gd name="T6" fmla="*/ 0 w 34"/>
              <a:gd name="T7" fmla="*/ 17 h 34"/>
              <a:gd name="T8" fmla="*/ 5 w 34"/>
              <a:gd name="T9" fmla="*/ 29 h 34"/>
              <a:gd name="T10" fmla="*/ 17 w 34"/>
              <a:gd name="T11" fmla="*/ 34 h 34"/>
              <a:gd name="T12" fmla="*/ 29 w 34"/>
              <a:gd name="T13" fmla="*/ 29 h 34"/>
              <a:gd name="T14" fmla="*/ 34 w 34"/>
              <a:gd name="T15" fmla="*/ 17 h 34"/>
              <a:gd name="T16" fmla="*/ 29 w 34"/>
              <a:gd name="T17" fmla="*/ 5 h 34"/>
              <a:gd name="T18" fmla="*/ 17 w 34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9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9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9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32" y="26"/>
                  <a:pt x="34" y="21"/>
                  <a:pt x="34" y="17"/>
                </a:cubicBezTo>
                <a:cubicBezTo>
                  <a:pt x="34" y="13"/>
                  <a:pt x="32" y="9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3" name="Freeform 870"/>
          <p:cNvSpPr>
            <a:spLocks noEditPoints="1"/>
          </p:cNvSpPr>
          <p:nvPr/>
        </p:nvSpPr>
        <p:spPr bwMode="auto">
          <a:xfrm>
            <a:off x="13680304" y="19050"/>
            <a:ext cx="173038" cy="174625"/>
          </a:xfrm>
          <a:custGeom>
            <a:avLst/>
            <a:gdLst>
              <a:gd name="T0" fmla="*/ 9 w 42"/>
              <a:gd name="T1" fmla="*/ 9 h 42"/>
              <a:gd name="T2" fmla="*/ 21 w 42"/>
              <a:gd name="T3" fmla="*/ 4 h 42"/>
              <a:gd name="T4" fmla="*/ 33 w 42"/>
              <a:gd name="T5" fmla="*/ 9 h 42"/>
              <a:gd name="T6" fmla="*/ 38 w 42"/>
              <a:gd name="T7" fmla="*/ 21 h 42"/>
              <a:gd name="T8" fmla="*/ 33 w 42"/>
              <a:gd name="T9" fmla="*/ 33 h 42"/>
              <a:gd name="T10" fmla="*/ 21 w 42"/>
              <a:gd name="T11" fmla="*/ 38 h 42"/>
              <a:gd name="T12" fmla="*/ 9 w 42"/>
              <a:gd name="T13" fmla="*/ 33 h 42"/>
              <a:gd name="T14" fmla="*/ 4 w 42"/>
              <a:gd name="T15" fmla="*/ 21 h 42"/>
              <a:gd name="T16" fmla="*/ 9 w 42"/>
              <a:gd name="T17" fmla="*/ 9 h 42"/>
              <a:gd name="T18" fmla="*/ 9 w 42"/>
              <a:gd name="T19" fmla="*/ 9 h 42"/>
              <a:gd name="T20" fmla="*/ 21 w 42"/>
              <a:gd name="T21" fmla="*/ 0 h 42"/>
              <a:gd name="T22" fmla="*/ 21 w 42"/>
              <a:gd name="T23" fmla="*/ 0 h 42"/>
              <a:gd name="T24" fmla="*/ 6 w 42"/>
              <a:gd name="T25" fmla="*/ 6 h 42"/>
              <a:gd name="T26" fmla="*/ 6 w 42"/>
              <a:gd name="T27" fmla="*/ 6 h 42"/>
              <a:gd name="T28" fmla="*/ 0 w 42"/>
              <a:gd name="T29" fmla="*/ 21 h 42"/>
              <a:gd name="T30" fmla="*/ 5 w 42"/>
              <a:gd name="T31" fmla="*/ 34 h 42"/>
              <a:gd name="T32" fmla="*/ 6 w 42"/>
              <a:gd name="T33" fmla="*/ 36 h 42"/>
              <a:gd name="T34" fmla="*/ 7 w 42"/>
              <a:gd name="T35" fmla="*/ 37 h 42"/>
              <a:gd name="T36" fmla="*/ 21 w 42"/>
              <a:gd name="T37" fmla="*/ 42 h 42"/>
              <a:gd name="T38" fmla="*/ 21 w 42"/>
              <a:gd name="T39" fmla="*/ 42 h 42"/>
              <a:gd name="T40" fmla="*/ 36 w 42"/>
              <a:gd name="T41" fmla="*/ 36 h 42"/>
              <a:gd name="T42" fmla="*/ 42 w 42"/>
              <a:gd name="T43" fmla="*/ 21 h 42"/>
              <a:gd name="T44" fmla="*/ 37 w 42"/>
              <a:gd name="T45" fmla="*/ 7 h 42"/>
              <a:gd name="T46" fmla="*/ 36 w 42"/>
              <a:gd name="T47" fmla="*/ 6 h 42"/>
              <a:gd name="T48" fmla="*/ 34 w 42"/>
              <a:gd name="T49" fmla="*/ 5 h 42"/>
              <a:gd name="T50" fmla="*/ 21 w 42"/>
              <a:gd name="T51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" h="42">
                <a:moveTo>
                  <a:pt x="9" y="9"/>
                </a:moveTo>
                <a:cubicBezTo>
                  <a:pt x="13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6" y="13"/>
                  <a:pt x="38" y="17"/>
                  <a:pt x="38" y="21"/>
                </a:cubicBezTo>
                <a:cubicBezTo>
                  <a:pt x="38" y="25"/>
                  <a:pt x="36" y="30"/>
                  <a:pt x="33" y="33"/>
                </a:cubicBezTo>
                <a:cubicBezTo>
                  <a:pt x="30" y="36"/>
                  <a:pt x="25" y="38"/>
                  <a:pt x="21" y="38"/>
                </a:cubicBezTo>
                <a:cubicBezTo>
                  <a:pt x="17" y="38"/>
                  <a:pt x="13" y="36"/>
                  <a:pt x="9" y="33"/>
                </a:cubicBezTo>
                <a:cubicBezTo>
                  <a:pt x="6" y="30"/>
                  <a:pt x="4" y="25"/>
                  <a:pt x="4" y="21"/>
                </a:cubicBezTo>
                <a:cubicBezTo>
                  <a:pt x="4" y="17"/>
                  <a:pt x="6" y="13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5"/>
                  <a:pt x="2" y="30"/>
                  <a:pt x="5" y="34"/>
                </a:cubicBezTo>
                <a:cubicBezTo>
                  <a:pt x="5" y="34"/>
                  <a:pt x="6" y="35"/>
                  <a:pt x="6" y="36"/>
                </a:cubicBezTo>
                <a:cubicBezTo>
                  <a:pt x="7" y="36"/>
                  <a:pt x="7" y="36"/>
                  <a:pt x="7" y="37"/>
                </a:cubicBezTo>
                <a:cubicBezTo>
                  <a:pt x="11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40"/>
                  <a:pt x="36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16"/>
                  <a:pt x="40" y="11"/>
                  <a:pt x="37" y="7"/>
                </a:cubicBezTo>
                <a:cubicBezTo>
                  <a:pt x="36" y="7"/>
                  <a:pt x="36" y="7"/>
                  <a:pt x="36" y="6"/>
                </a:cubicBezTo>
                <a:cubicBezTo>
                  <a:pt x="35" y="6"/>
                  <a:pt x="34" y="5"/>
                  <a:pt x="34" y="5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4" name="Freeform 871"/>
          <p:cNvSpPr>
            <a:spLocks/>
          </p:cNvSpPr>
          <p:nvPr/>
        </p:nvSpPr>
        <p:spPr bwMode="auto">
          <a:xfrm>
            <a:off x="14799492" y="-220662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7 h 33"/>
              <a:gd name="T8" fmla="*/ 5 w 34"/>
              <a:gd name="T9" fmla="*/ 29 h 33"/>
              <a:gd name="T10" fmla="*/ 17 w 34"/>
              <a:gd name="T11" fmla="*/ 33 h 33"/>
              <a:gd name="T12" fmla="*/ 29 w 34"/>
              <a:gd name="T13" fmla="*/ 29 h 33"/>
              <a:gd name="T14" fmla="*/ 34 w 34"/>
              <a:gd name="T15" fmla="*/ 17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5" name="Freeform 872"/>
          <p:cNvSpPr>
            <a:spLocks noEditPoints="1"/>
          </p:cNvSpPr>
          <p:nvPr/>
        </p:nvSpPr>
        <p:spPr bwMode="auto">
          <a:xfrm>
            <a:off x="14782029" y="-236537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3 h 41"/>
              <a:gd name="T10" fmla="*/ 21 w 42"/>
              <a:gd name="T11" fmla="*/ 37 h 41"/>
              <a:gd name="T12" fmla="*/ 9 w 42"/>
              <a:gd name="T13" fmla="*/ 33 h 41"/>
              <a:gd name="T14" fmla="*/ 4 w 42"/>
              <a:gd name="T15" fmla="*/ 21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6 w 42"/>
              <a:gd name="T27" fmla="*/ 6 h 41"/>
              <a:gd name="T28" fmla="*/ 0 w 42"/>
              <a:gd name="T29" fmla="*/ 21 h 41"/>
              <a:gd name="T30" fmla="*/ 5 w 42"/>
              <a:gd name="T31" fmla="*/ 33 h 41"/>
              <a:gd name="T32" fmla="*/ 6 w 42"/>
              <a:gd name="T33" fmla="*/ 35 h 41"/>
              <a:gd name="T34" fmla="*/ 7 w 42"/>
              <a:gd name="T35" fmla="*/ 36 h 41"/>
              <a:gd name="T36" fmla="*/ 21 w 42"/>
              <a:gd name="T37" fmla="*/ 41 h 41"/>
              <a:gd name="T38" fmla="*/ 21 w 42"/>
              <a:gd name="T39" fmla="*/ 41 h 41"/>
              <a:gd name="T40" fmla="*/ 36 w 42"/>
              <a:gd name="T41" fmla="*/ 35 h 41"/>
              <a:gd name="T42" fmla="*/ 42 w 42"/>
              <a:gd name="T43" fmla="*/ 21 h 41"/>
              <a:gd name="T44" fmla="*/ 36 w 42"/>
              <a:gd name="T45" fmla="*/ 6 h 41"/>
              <a:gd name="T46" fmla="*/ 21 w 42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5"/>
                  <a:pt x="2" y="30"/>
                  <a:pt x="5" y="33"/>
                </a:cubicBezTo>
                <a:cubicBezTo>
                  <a:pt x="5" y="34"/>
                  <a:pt x="6" y="35"/>
                  <a:pt x="6" y="35"/>
                </a:cubicBezTo>
                <a:cubicBezTo>
                  <a:pt x="7" y="36"/>
                  <a:pt x="7" y="36"/>
                  <a:pt x="7" y="36"/>
                </a:cubicBezTo>
                <a:cubicBezTo>
                  <a:pt x="11" y="40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6" name="Freeform 873"/>
          <p:cNvSpPr>
            <a:spLocks/>
          </p:cNvSpPr>
          <p:nvPr/>
        </p:nvSpPr>
        <p:spPr bwMode="auto">
          <a:xfrm>
            <a:off x="13639029" y="6130925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4 w 34"/>
              <a:gd name="T5" fmla="*/ 4 h 33"/>
              <a:gd name="T6" fmla="*/ 5 w 34"/>
              <a:gd name="T7" fmla="*/ 5 h 33"/>
              <a:gd name="T8" fmla="*/ 0 w 34"/>
              <a:gd name="T9" fmla="*/ 17 h 33"/>
              <a:gd name="T10" fmla="*/ 5 w 34"/>
              <a:gd name="T11" fmla="*/ 29 h 33"/>
              <a:gd name="T12" fmla="*/ 17 w 34"/>
              <a:gd name="T13" fmla="*/ 33 h 33"/>
              <a:gd name="T14" fmla="*/ 29 w 34"/>
              <a:gd name="T15" fmla="*/ 29 h 33"/>
              <a:gd name="T16" fmla="*/ 34 w 34"/>
              <a:gd name="T17" fmla="*/ 17 h 33"/>
              <a:gd name="T18" fmla="*/ 29 w 34"/>
              <a:gd name="T19" fmla="*/ 5 h 33"/>
              <a:gd name="T20" fmla="*/ 17 w 34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7" name="Freeform 874"/>
          <p:cNvSpPr>
            <a:spLocks noEditPoints="1"/>
          </p:cNvSpPr>
          <p:nvPr/>
        </p:nvSpPr>
        <p:spPr bwMode="auto">
          <a:xfrm>
            <a:off x="13621567" y="6113463"/>
            <a:ext cx="174625" cy="171450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3 h 41"/>
              <a:gd name="T10" fmla="*/ 21 w 42"/>
              <a:gd name="T11" fmla="*/ 37 h 41"/>
              <a:gd name="T12" fmla="*/ 9 w 42"/>
              <a:gd name="T13" fmla="*/ 33 h 41"/>
              <a:gd name="T14" fmla="*/ 4 w 42"/>
              <a:gd name="T15" fmla="*/ 21 h 41"/>
              <a:gd name="T16" fmla="*/ 9 w 42"/>
              <a:gd name="T17" fmla="*/ 9 h 41"/>
              <a:gd name="T18" fmla="*/ 8 w 42"/>
              <a:gd name="T19" fmla="*/ 8 h 41"/>
              <a:gd name="T20" fmla="*/ 9 w 42"/>
              <a:gd name="T21" fmla="*/ 9 h 41"/>
              <a:gd name="T22" fmla="*/ 21 w 42"/>
              <a:gd name="T23" fmla="*/ 0 h 41"/>
              <a:gd name="T24" fmla="*/ 21 w 42"/>
              <a:gd name="T25" fmla="*/ 0 h 41"/>
              <a:gd name="T26" fmla="*/ 6 w 42"/>
              <a:gd name="T27" fmla="*/ 6 h 41"/>
              <a:gd name="T28" fmla="*/ 6 w 42"/>
              <a:gd name="T29" fmla="*/ 6 h 41"/>
              <a:gd name="T30" fmla="*/ 0 w 42"/>
              <a:gd name="T31" fmla="*/ 21 h 41"/>
              <a:gd name="T32" fmla="*/ 6 w 42"/>
              <a:gd name="T33" fmla="*/ 35 h 41"/>
              <a:gd name="T34" fmla="*/ 20 w 42"/>
              <a:gd name="T35" fmla="*/ 41 h 41"/>
              <a:gd name="T36" fmla="*/ 21 w 42"/>
              <a:gd name="T37" fmla="*/ 41 h 41"/>
              <a:gd name="T38" fmla="*/ 21 w 42"/>
              <a:gd name="T39" fmla="*/ 41 h 41"/>
              <a:gd name="T40" fmla="*/ 24 w 42"/>
              <a:gd name="T41" fmla="*/ 41 h 41"/>
              <a:gd name="T42" fmla="*/ 36 w 42"/>
              <a:gd name="T43" fmla="*/ 35 h 41"/>
              <a:gd name="T44" fmla="*/ 42 w 42"/>
              <a:gd name="T45" fmla="*/ 21 h 41"/>
              <a:gd name="T46" fmla="*/ 36 w 42"/>
              <a:gd name="T47" fmla="*/ 6 h 41"/>
              <a:gd name="T48" fmla="*/ 21 w 42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8" y="8"/>
                  <a:pt x="8" y="8"/>
                  <a:pt x="8" y="8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3" y="41"/>
                  <a:pt x="24" y="41"/>
                </a:cubicBezTo>
                <a:cubicBezTo>
                  <a:pt x="28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8" name="Freeform 875"/>
          <p:cNvSpPr>
            <a:spLocks/>
          </p:cNvSpPr>
          <p:nvPr/>
        </p:nvSpPr>
        <p:spPr bwMode="auto">
          <a:xfrm>
            <a:off x="14616929" y="5500688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4 w 34"/>
              <a:gd name="T5" fmla="*/ 4 h 33"/>
              <a:gd name="T6" fmla="*/ 5 w 34"/>
              <a:gd name="T7" fmla="*/ 5 h 33"/>
              <a:gd name="T8" fmla="*/ 0 w 34"/>
              <a:gd name="T9" fmla="*/ 17 h 33"/>
              <a:gd name="T10" fmla="*/ 5 w 34"/>
              <a:gd name="T11" fmla="*/ 29 h 33"/>
              <a:gd name="T12" fmla="*/ 17 w 34"/>
              <a:gd name="T13" fmla="*/ 33 h 33"/>
              <a:gd name="T14" fmla="*/ 29 w 34"/>
              <a:gd name="T15" fmla="*/ 29 h 33"/>
              <a:gd name="T16" fmla="*/ 34 w 34"/>
              <a:gd name="T17" fmla="*/ 17 h 33"/>
              <a:gd name="T18" fmla="*/ 29 w 34"/>
              <a:gd name="T19" fmla="*/ 5 h 33"/>
              <a:gd name="T20" fmla="*/ 17 w 34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9" name="Freeform 876"/>
          <p:cNvSpPr>
            <a:spLocks noEditPoints="1"/>
          </p:cNvSpPr>
          <p:nvPr/>
        </p:nvSpPr>
        <p:spPr bwMode="auto">
          <a:xfrm>
            <a:off x="14599467" y="5484813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3 h 41"/>
              <a:gd name="T10" fmla="*/ 21 w 42"/>
              <a:gd name="T11" fmla="*/ 37 h 41"/>
              <a:gd name="T12" fmla="*/ 9 w 42"/>
              <a:gd name="T13" fmla="*/ 33 h 41"/>
              <a:gd name="T14" fmla="*/ 4 w 42"/>
              <a:gd name="T15" fmla="*/ 21 h 41"/>
              <a:gd name="T16" fmla="*/ 9 w 42"/>
              <a:gd name="T17" fmla="*/ 9 h 41"/>
              <a:gd name="T18" fmla="*/ 8 w 42"/>
              <a:gd name="T19" fmla="*/ 8 h 41"/>
              <a:gd name="T20" fmla="*/ 9 w 42"/>
              <a:gd name="T21" fmla="*/ 9 h 41"/>
              <a:gd name="T22" fmla="*/ 21 w 42"/>
              <a:gd name="T23" fmla="*/ 0 h 41"/>
              <a:gd name="T24" fmla="*/ 21 w 42"/>
              <a:gd name="T25" fmla="*/ 0 h 41"/>
              <a:gd name="T26" fmla="*/ 6 w 42"/>
              <a:gd name="T27" fmla="*/ 6 h 41"/>
              <a:gd name="T28" fmla="*/ 6 w 42"/>
              <a:gd name="T29" fmla="*/ 6 h 41"/>
              <a:gd name="T30" fmla="*/ 0 w 42"/>
              <a:gd name="T31" fmla="*/ 21 h 41"/>
              <a:gd name="T32" fmla="*/ 6 w 42"/>
              <a:gd name="T33" fmla="*/ 35 h 41"/>
              <a:gd name="T34" fmla="*/ 7 w 42"/>
              <a:gd name="T35" fmla="*/ 37 h 41"/>
              <a:gd name="T36" fmla="*/ 11 w 42"/>
              <a:gd name="T37" fmla="*/ 39 h 41"/>
              <a:gd name="T38" fmla="*/ 21 w 42"/>
              <a:gd name="T39" fmla="*/ 41 h 41"/>
              <a:gd name="T40" fmla="*/ 21 w 42"/>
              <a:gd name="T41" fmla="*/ 41 h 41"/>
              <a:gd name="T42" fmla="*/ 36 w 42"/>
              <a:gd name="T43" fmla="*/ 35 h 41"/>
              <a:gd name="T44" fmla="*/ 42 w 42"/>
              <a:gd name="T45" fmla="*/ 21 h 41"/>
              <a:gd name="T46" fmla="*/ 36 w 42"/>
              <a:gd name="T47" fmla="*/ 6 h 41"/>
              <a:gd name="T48" fmla="*/ 21 w 42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8" y="8"/>
                  <a:pt x="8" y="8"/>
                  <a:pt x="8" y="8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7" y="36"/>
                  <a:pt x="7" y="36"/>
                  <a:pt x="7" y="37"/>
                </a:cubicBezTo>
                <a:cubicBezTo>
                  <a:pt x="9" y="37"/>
                  <a:pt x="10" y="38"/>
                  <a:pt x="11" y="39"/>
                </a:cubicBezTo>
                <a:cubicBezTo>
                  <a:pt x="14" y="41"/>
                  <a:pt x="17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0" name="Freeform 877"/>
          <p:cNvSpPr>
            <a:spLocks/>
          </p:cNvSpPr>
          <p:nvPr/>
        </p:nvSpPr>
        <p:spPr bwMode="auto">
          <a:xfrm>
            <a:off x="14882042" y="5318125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7 h 33"/>
              <a:gd name="T8" fmla="*/ 5 w 34"/>
              <a:gd name="T9" fmla="*/ 29 h 33"/>
              <a:gd name="T10" fmla="*/ 17 w 34"/>
              <a:gd name="T11" fmla="*/ 33 h 33"/>
              <a:gd name="T12" fmla="*/ 29 w 34"/>
              <a:gd name="T13" fmla="*/ 29 h 33"/>
              <a:gd name="T14" fmla="*/ 34 w 34"/>
              <a:gd name="T15" fmla="*/ 17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" name="Freeform 878"/>
          <p:cNvSpPr>
            <a:spLocks noEditPoints="1"/>
          </p:cNvSpPr>
          <p:nvPr/>
        </p:nvSpPr>
        <p:spPr bwMode="auto">
          <a:xfrm>
            <a:off x="14866167" y="5302250"/>
            <a:ext cx="173038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3 h 41"/>
              <a:gd name="T10" fmla="*/ 21 w 42"/>
              <a:gd name="T11" fmla="*/ 37 h 41"/>
              <a:gd name="T12" fmla="*/ 9 w 42"/>
              <a:gd name="T13" fmla="*/ 33 h 41"/>
              <a:gd name="T14" fmla="*/ 4 w 42"/>
              <a:gd name="T15" fmla="*/ 21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6 w 42"/>
              <a:gd name="T27" fmla="*/ 6 h 41"/>
              <a:gd name="T28" fmla="*/ 0 w 42"/>
              <a:gd name="T29" fmla="*/ 21 h 41"/>
              <a:gd name="T30" fmla="*/ 6 w 42"/>
              <a:gd name="T31" fmla="*/ 35 h 41"/>
              <a:gd name="T32" fmla="*/ 13 w 42"/>
              <a:gd name="T33" fmla="*/ 40 h 41"/>
              <a:gd name="T34" fmla="*/ 17 w 42"/>
              <a:gd name="T35" fmla="*/ 41 h 41"/>
              <a:gd name="T36" fmla="*/ 21 w 42"/>
              <a:gd name="T37" fmla="*/ 41 h 41"/>
              <a:gd name="T38" fmla="*/ 21 w 42"/>
              <a:gd name="T39" fmla="*/ 41 h 41"/>
              <a:gd name="T40" fmla="*/ 36 w 42"/>
              <a:gd name="T41" fmla="*/ 35 h 41"/>
              <a:gd name="T42" fmla="*/ 42 w 42"/>
              <a:gd name="T43" fmla="*/ 21 h 41"/>
              <a:gd name="T44" fmla="*/ 36 w 42"/>
              <a:gd name="T45" fmla="*/ 6 h 41"/>
              <a:gd name="T46" fmla="*/ 21 w 42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8" y="37"/>
                  <a:pt x="10" y="39"/>
                  <a:pt x="13" y="40"/>
                </a:cubicBezTo>
                <a:cubicBezTo>
                  <a:pt x="14" y="40"/>
                  <a:pt x="16" y="41"/>
                  <a:pt x="17" y="41"/>
                </a:cubicBezTo>
                <a:cubicBezTo>
                  <a:pt x="18" y="41"/>
                  <a:pt x="20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" name="Freeform 879"/>
          <p:cNvSpPr>
            <a:spLocks/>
          </p:cNvSpPr>
          <p:nvPr/>
        </p:nvSpPr>
        <p:spPr bwMode="auto">
          <a:xfrm>
            <a:off x="13207229" y="6437313"/>
            <a:ext cx="169863" cy="153988"/>
          </a:xfrm>
          <a:custGeom>
            <a:avLst/>
            <a:gdLst>
              <a:gd name="T0" fmla="*/ 21 w 41"/>
              <a:gd name="T1" fmla="*/ 0 h 37"/>
              <a:gd name="T2" fmla="*/ 9 w 41"/>
              <a:gd name="T3" fmla="*/ 4 h 37"/>
              <a:gd name="T4" fmla="*/ 8 w 41"/>
              <a:gd name="T5" fmla="*/ 6 h 37"/>
              <a:gd name="T6" fmla="*/ 6 w 41"/>
              <a:gd name="T7" fmla="*/ 7 h 37"/>
              <a:gd name="T8" fmla="*/ 8 w 41"/>
              <a:gd name="T9" fmla="*/ 32 h 37"/>
              <a:gd name="T10" fmla="*/ 21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7" y="0"/>
                  <a:pt x="12" y="2"/>
                  <a:pt x="9" y="4"/>
                </a:cubicBezTo>
                <a:cubicBezTo>
                  <a:pt x="9" y="5"/>
                  <a:pt x="8" y="5"/>
                  <a:pt x="8" y="6"/>
                </a:cubicBezTo>
                <a:cubicBezTo>
                  <a:pt x="7" y="6"/>
                  <a:pt x="7" y="7"/>
                  <a:pt x="6" y="7"/>
                </a:cubicBezTo>
                <a:cubicBezTo>
                  <a:pt x="0" y="15"/>
                  <a:pt x="1" y="25"/>
                  <a:pt x="8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3" name="Freeform 880"/>
          <p:cNvSpPr>
            <a:spLocks/>
          </p:cNvSpPr>
          <p:nvPr/>
        </p:nvSpPr>
        <p:spPr bwMode="auto">
          <a:xfrm>
            <a:off x="14185129" y="6072188"/>
            <a:ext cx="169863" cy="153988"/>
          </a:xfrm>
          <a:custGeom>
            <a:avLst/>
            <a:gdLst>
              <a:gd name="T0" fmla="*/ 21 w 41"/>
              <a:gd name="T1" fmla="*/ 0 h 37"/>
              <a:gd name="T2" fmla="*/ 8 w 41"/>
              <a:gd name="T3" fmla="*/ 6 h 37"/>
              <a:gd name="T4" fmla="*/ 8 w 41"/>
              <a:gd name="T5" fmla="*/ 32 h 37"/>
              <a:gd name="T6" fmla="*/ 18 w 41"/>
              <a:gd name="T7" fmla="*/ 37 h 37"/>
              <a:gd name="T8" fmla="*/ 21 w 41"/>
              <a:gd name="T9" fmla="*/ 37 h 37"/>
              <a:gd name="T10" fmla="*/ 22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5"/>
                  <a:pt x="14" y="37"/>
                  <a:pt x="18" y="37"/>
                </a:cubicBezTo>
                <a:cubicBezTo>
                  <a:pt x="19" y="37"/>
                  <a:pt x="20" y="37"/>
                  <a:pt x="21" y="37"/>
                </a:cubicBezTo>
                <a:cubicBezTo>
                  <a:pt x="21" y="37"/>
                  <a:pt x="22" y="37"/>
                  <a:pt x="22" y="37"/>
                </a:cubicBezTo>
                <a:cubicBezTo>
                  <a:pt x="26" y="37"/>
                  <a:pt x="31" y="35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4" name="Freeform 881"/>
          <p:cNvSpPr>
            <a:spLocks/>
          </p:cNvSpPr>
          <p:nvPr/>
        </p:nvSpPr>
        <p:spPr bwMode="auto">
          <a:xfrm>
            <a:off x="13140554" y="6619875"/>
            <a:ext cx="169863" cy="153988"/>
          </a:xfrm>
          <a:custGeom>
            <a:avLst/>
            <a:gdLst>
              <a:gd name="T0" fmla="*/ 21 w 41"/>
              <a:gd name="T1" fmla="*/ 0 h 37"/>
              <a:gd name="T2" fmla="*/ 8 w 41"/>
              <a:gd name="T3" fmla="*/ 6 h 37"/>
              <a:gd name="T4" fmla="*/ 7 w 41"/>
              <a:gd name="T5" fmla="*/ 31 h 37"/>
              <a:gd name="T6" fmla="*/ 8 w 41"/>
              <a:gd name="T7" fmla="*/ 32 h 37"/>
              <a:gd name="T8" fmla="*/ 10 w 41"/>
              <a:gd name="T9" fmla="*/ 34 h 37"/>
              <a:gd name="T10" fmla="*/ 21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1" y="13"/>
                  <a:pt x="0" y="24"/>
                  <a:pt x="7" y="31"/>
                </a:cubicBezTo>
                <a:cubicBezTo>
                  <a:pt x="7" y="31"/>
                  <a:pt x="7" y="32"/>
                  <a:pt x="8" y="32"/>
                </a:cubicBezTo>
                <a:cubicBezTo>
                  <a:pt x="8" y="33"/>
                  <a:pt x="9" y="33"/>
                  <a:pt x="10" y="34"/>
                </a:cubicBezTo>
                <a:cubicBezTo>
                  <a:pt x="13" y="36"/>
                  <a:pt x="17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5" name="Freeform 882"/>
          <p:cNvSpPr>
            <a:spLocks/>
          </p:cNvSpPr>
          <p:nvPr/>
        </p:nvSpPr>
        <p:spPr bwMode="auto">
          <a:xfrm>
            <a:off x="15093179" y="919163"/>
            <a:ext cx="136525" cy="136525"/>
          </a:xfrm>
          <a:custGeom>
            <a:avLst/>
            <a:gdLst>
              <a:gd name="T0" fmla="*/ 17 w 33"/>
              <a:gd name="T1" fmla="*/ 0 h 33"/>
              <a:gd name="T2" fmla="*/ 5 w 33"/>
              <a:gd name="T3" fmla="*/ 4 h 33"/>
              <a:gd name="T4" fmla="*/ 5 w 33"/>
              <a:gd name="T5" fmla="*/ 4 h 33"/>
              <a:gd name="T6" fmla="*/ 0 w 33"/>
              <a:gd name="T7" fmla="*/ 16 h 33"/>
              <a:gd name="T8" fmla="*/ 5 w 33"/>
              <a:gd name="T9" fmla="*/ 28 h 33"/>
              <a:gd name="T10" fmla="*/ 17 w 33"/>
              <a:gd name="T11" fmla="*/ 33 h 33"/>
              <a:gd name="T12" fmla="*/ 28 w 33"/>
              <a:gd name="T13" fmla="*/ 28 h 33"/>
              <a:gd name="T14" fmla="*/ 33 w 33"/>
              <a:gd name="T15" fmla="*/ 16 h 33"/>
              <a:gd name="T16" fmla="*/ 28 w 33"/>
              <a:gd name="T17" fmla="*/ 4 h 33"/>
              <a:gd name="T18" fmla="*/ 17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7" y="0"/>
                </a:moveTo>
                <a:cubicBezTo>
                  <a:pt x="12" y="0"/>
                  <a:pt x="8" y="1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0"/>
                  <a:pt x="2" y="25"/>
                  <a:pt x="5" y="28"/>
                </a:cubicBezTo>
                <a:cubicBezTo>
                  <a:pt x="8" y="31"/>
                  <a:pt x="12" y="33"/>
                  <a:pt x="17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2" y="25"/>
                  <a:pt x="33" y="20"/>
                  <a:pt x="33" y="16"/>
                </a:cubicBezTo>
                <a:cubicBezTo>
                  <a:pt x="33" y="12"/>
                  <a:pt x="32" y="8"/>
                  <a:pt x="28" y="4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6" name="Freeform 883"/>
          <p:cNvSpPr>
            <a:spLocks noEditPoints="1"/>
          </p:cNvSpPr>
          <p:nvPr/>
        </p:nvSpPr>
        <p:spPr bwMode="auto">
          <a:xfrm>
            <a:off x="15077304" y="903288"/>
            <a:ext cx="169863" cy="169863"/>
          </a:xfrm>
          <a:custGeom>
            <a:avLst/>
            <a:gdLst>
              <a:gd name="T0" fmla="*/ 9 w 41"/>
              <a:gd name="T1" fmla="*/ 8 h 41"/>
              <a:gd name="T2" fmla="*/ 21 w 41"/>
              <a:gd name="T3" fmla="*/ 4 h 41"/>
              <a:gd name="T4" fmla="*/ 32 w 41"/>
              <a:gd name="T5" fmla="*/ 8 h 41"/>
              <a:gd name="T6" fmla="*/ 37 w 41"/>
              <a:gd name="T7" fmla="*/ 20 h 41"/>
              <a:gd name="T8" fmla="*/ 32 w 41"/>
              <a:gd name="T9" fmla="*/ 32 h 41"/>
              <a:gd name="T10" fmla="*/ 21 w 41"/>
              <a:gd name="T11" fmla="*/ 37 h 41"/>
              <a:gd name="T12" fmla="*/ 9 w 41"/>
              <a:gd name="T13" fmla="*/ 32 h 41"/>
              <a:gd name="T14" fmla="*/ 4 w 41"/>
              <a:gd name="T15" fmla="*/ 20 h 41"/>
              <a:gd name="T16" fmla="*/ 9 w 41"/>
              <a:gd name="T17" fmla="*/ 8 h 41"/>
              <a:gd name="T18" fmla="*/ 9 w 41"/>
              <a:gd name="T19" fmla="*/ 8 h 41"/>
              <a:gd name="T20" fmla="*/ 21 w 41"/>
              <a:gd name="T21" fmla="*/ 0 h 41"/>
              <a:gd name="T22" fmla="*/ 21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0 h 41"/>
              <a:gd name="T30" fmla="*/ 4 w 41"/>
              <a:gd name="T31" fmla="*/ 33 h 41"/>
              <a:gd name="T32" fmla="*/ 6 w 41"/>
              <a:gd name="T33" fmla="*/ 35 h 41"/>
              <a:gd name="T34" fmla="*/ 7 w 41"/>
              <a:gd name="T35" fmla="*/ 36 h 41"/>
              <a:gd name="T36" fmla="*/ 21 w 41"/>
              <a:gd name="T37" fmla="*/ 41 h 41"/>
              <a:gd name="T38" fmla="*/ 21 w 41"/>
              <a:gd name="T39" fmla="*/ 41 h 41"/>
              <a:gd name="T40" fmla="*/ 35 w 41"/>
              <a:gd name="T41" fmla="*/ 35 h 41"/>
              <a:gd name="T42" fmla="*/ 41 w 41"/>
              <a:gd name="T43" fmla="*/ 20 h 41"/>
              <a:gd name="T44" fmla="*/ 36 w 41"/>
              <a:gd name="T45" fmla="*/ 7 h 41"/>
              <a:gd name="T46" fmla="*/ 35 w 41"/>
              <a:gd name="T47" fmla="*/ 6 h 41"/>
              <a:gd name="T48" fmla="*/ 33 w 41"/>
              <a:gd name="T49" fmla="*/ 4 h 41"/>
              <a:gd name="T50" fmla="*/ 21 w 41"/>
              <a:gd name="T5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9" y="8"/>
                </a:moveTo>
                <a:cubicBezTo>
                  <a:pt x="12" y="5"/>
                  <a:pt x="16" y="4"/>
                  <a:pt x="21" y="4"/>
                </a:cubicBezTo>
                <a:cubicBezTo>
                  <a:pt x="25" y="4"/>
                  <a:pt x="29" y="5"/>
                  <a:pt x="32" y="8"/>
                </a:cubicBezTo>
                <a:cubicBezTo>
                  <a:pt x="36" y="12"/>
                  <a:pt x="37" y="16"/>
                  <a:pt x="37" y="20"/>
                </a:cubicBezTo>
                <a:cubicBezTo>
                  <a:pt x="37" y="24"/>
                  <a:pt x="36" y="29"/>
                  <a:pt x="32" y="32"/>
                </a:cubicBezTo>
                <a:cubicBezTo>
                  <a:pt x="29" y="35"/>
                  <a:pt x="25" y="37"/>
                  <a:pt x="21" y="37"/>
                </a:cubicBezTo>
                <a:cubicBezTo>
                  <a:pt x="16" y="37"/>
                  <a:pt x="12" y="35"/>
                  <a:pt x="9" y="32"/>
                </a:cubicBezTo>
                <a:cubicBezTo>
                  <a:pt x="6" y="29"/>
                  <a:pt x="4" y="24"/>
                  <a:pt x="4" y="20"/>
                </a:cubicBezTo>
                <a:cubicBezTo>
                  <a:pt x="4" y="16"/>
                  <a:pt x="6" y="12"/>
                  <a:pt x="9" y="8"/>
                </a:cubicBezTo>
                <a:cubicBezTo>
                  <a:pt x="9" y="8"/>
                  <a:pt x="9" y="8"/>
                  <a:pt x="9" y="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5"/>
                  <a:pt x="1" y="29"/>
                  <a:pt x="4" y="33"/>
                </a:cubicBezTo>
                <a:cubicBezTo>
                  <a:pt x="5" y="33"/>
                  <a:pt x="5" y="34"/>
                  <a:pt x="6" y="35"/>
                </a:cubicBezTo>
                <a:cubicBezTo>
                  <a:pt x="6" y="35"/>
                  <a:pt x="7" y="35"/>
                  <a:pt x="7" y="36"/>
                </a:cubicBezTo>
                <a:cubicBezTo>
                  <a:pt x="11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5"/>
                  <a:pt x="41" y="20"/>
                </a:cubicBezTo>
                <a:cubicBezTo>
                  <a:pt x="41" y="15"/>
                  <a:pt x="40" y="10"/>
                  <a:pt x="36" y="7"/>
                </a:cubicBezTo>
                <a:cubicBezTo>
                  <a:pt x="36" y="6"/>
                  <a:pt x="36" y="6"/>
                  <a:pt x="35" y="6"/>
                </a:cubicBezTo>
                <a:cubicBezTo>
                  <a:pt x="35" y="5"/>
                  <a:pt x="34" y="4"/>
                  <a:pt x="33" y="4"/>
                </a:cubicBezTo>
                <a:cubicBezTo>
                  <a:pt x="30" y="1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7" name="Freeform 884"/>
          <p:cNvSpPr>
            <a:spLocks/>
          </p:cNvSpPr>
          <p:nvPr/>
        </p:nvSpPr>
        <p:spPr bwMode="auto">
          <a:xfrm>
            <a:off x="12937354" y="2627313"/>
            <a:ext cx="138113" cy="141288"/>
          </a:xfrm>
          <a:custGeom>
            <a:avLst/>
            <a:gdLst>
              <a:gd name="T0" fmla="*/ 16 w 33"/>
              <a:gd name="T1" fmla="*/ 0 h 34"/>
              <a:gd name="T2" fmla="*/ 4 w 33"/>
              <a:gd name="T3" fmla="*/ 5 h 34"/>
              <a:gd name="T4" fmla="*/ 4 w 33"/>
              <a:gd name="T5" fmla="*/ 5 h 34"/>
              <a:gd name="T6" fmla="*/ 0 w 33"/>
              <a:gd name="T7" fmla="*/ 17 h 34"/>
              <a:gd name="T8" fmla="*/ 4 w 33"/>
              <a:gd name="T9" fmla="*/ 29 h 34"/>
              <a:gd name="T10" fmla="*/ 16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6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9"/>
                  <a:pt x="0" y="13"/>
                  <a:pt x="0" y="17"/>
                </a:cubicBezTo>
                <a:cubicBezTo>
                  <a:pt x="0" y="21"/>
                  <a:pt x="1" y="26"/>
                  <a:pt x="4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0" y="34"/>
                  <a:pt x="25" y="32"/>
                  <a:pt x="28" y="29"/>
                </a:cubicBezTo>
                <a:cubicBezTo>
                  <a:pt x="31" y="26"/>
                  <a:pt x="33" y="21"/>
                  <a:pt x="33" y="17"/>
                </a:cubicBezTo>
                <a:cubicBezTo>
                  <a:pt x="33" y="13"/>
                  <a:pt x="31" y="9"/>
                  <a:pt x="28" y="5"/>
                </a:cubicBezTo>
                <a:cubicBezTo>
                  <a:pt x="25" y="2"/>
                  <a:pt x="20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8" name="Freeform 885"/>
          <p:cNvSpPr>
            <a:spLocks noEditPoints="1"/>
          </p:cNvSpPr>
          <p:nvPr/>
        </p:nvSpPr>
        <p:spPr bwMode="auto">
          <a:xfrm>
            <a:off x="12921479" y="2611438"/>
            <a:ext cx="169863" cy="173038"/>
          </a:xfrm>
          <a:custGeom>
            <a:avLst/>
            <a:gdLst>
              <a:gd name="T0" fmla="*/ 8 w 41"/>
              <a:gd name="T1" fmla="*/ 9 h 42"/>
              <a:gd name="T2" fmla="*/ 20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0 w 41"/>
              <a:gd name="T11" fmla="*/ 38 h 42"/>
              <a:gd name="T12" fmla="*/ 8 w 41"/>
              <a:gd name="T13" fmla="*/ 33 h 42"/>
              <a:gd name="T14" fmla="*/ 4 w 41"/>
              <a:gd name="T15" fmla="*/ 21 h 42"/>
              <a:gd name="T16" fmla="*/ 8 w 41"/>
              <a:gd name="T17" fmla="*/ 9 h 42"/>
              <a:gd name="T18" fmla="*/ 8 w 41"/>
              <a:gd name="T19" fmla="*/ 9 h 42"/>
              <a:gd name="T20" fmla="*/ 20 w 41"/>
              <a:gd name="T21" fmla="*/ 0 h 42"/>
              <a:gd name="T22" fmla="*/ 20 w 41"/>
              <a:gd name="T23" fmla="*/ 0 h 42"/>
              <a:gd name="T24" fmla="*/ 6 w 41"/>
              <a:gd name="T25" fmla="*/ 7 h 42"/>
              <a:gd name="T26" fmla="*/ 6 w 41"/>
              <a:gd name="T27" fmla="*/ 7 h 42"/>
              <a:gd name="T28" fmla="*/ 6 w 41"/>
              <a:gd name="T29" fmla="*/ 7 h 42"/>
              <a:gd name="T30" fmla="*/ 3 w 41"/>
              <a:gd name="T31" fmla="*/ 10 h 42"/>
              <a:gd name="T32" fmla="*/ 0 w 41"/>
              <a:gd name="T33" fmla="*/ 21 h 42"/>
              <a:gd name="T34" fmla="*/ 6 w 41"/>
              <a:gd name="T35" fmla="*/ 36 h 42"/>
              <a:gd name="T36" fmla="*/ 20 w 41"/>
              <a:gd name="T37" fmla="*/ 42 h 42"/>
              <a:gd name="T38" fmla="*/ 20 w 41"/>
              <a:gd name="T39" fmla="*/ 42 h 42"/>
              <a:gd name="T40" fmla="*/ 32 w 41"/>
              <a:gd name="T41" fmla="*/ 38 h 42"/>
              <a:gd name="T42" fmla="*/ 35 w 41"/>
              <a:gd name="T43" fmla="*/ 36 h 42"/>
              <a:gd name="T44" fmla="*/ 35 w 41"/>
              <a:gd name="T45" fmla="*/ 36 h 42"/>
              <a:gd name="T46" fmla="*/ 41 w 41"/>
              <a:gd name="T47" fmla="*/ 21 h 42"/>
              <a:gd name="T48" fmla="*/ 35 w 41"/>
              <a:gd name="T49" fmla="*/ 7 h 42"/>
              <a:gd name="T50" fmla="*/ 20 w 41"/>
              <a:gd name="T51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2">
                <a:moveTo>
                  <a:pt x="8" y="9"/>
                </a:moveTo>
                <a:cubicBezTo>
                  <a:pt x="12" y="6"/>
                  <a:pt x="16" y="4"/>
                  <a:pt x="20" y="4"/>
                </a:cubicBezTo>
                <a:cubicBezTo>
                  <a:pt x="24" y="4"/>
                  <a:pt x="29" y="6"/>
                  <a:pt x="32" y="9"/>
                </a:cubicBezTo>
                <a:cubicBezTo>
                  <a:pt x="35" y="13"/>
                  <a:pt x="37" y="17"/>
                  <a:pt x="37" y="21"/>
                </a:cubicBezTo>
                <a:cubicBezTo>
                  <a:pt x="37" y="25"/>
                  <a:pt x="35" y="30"/>
                  <a:pt x="32" y="33"/>
                </a:cubicBezTo>
                <a:cubicBezTo>
                  <a:pt x="29" y="36"/>
                  <a:pt x="24" y="38"/>
                  <a:pt x="20" y="38"/>
                </a:cubicBezTo>
                <a:cubicBezTo>
                  <a:pt x="16" y="38"/>
                  <a:pt x="12" y="36"/>
                  <a:pt x="8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3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5" y="8"/>
                  <a:pt x="4" y="9"/>
                  <a:pt x="3" y="10"/>
                </a:cubicBezTo>
                <a:cubicBezTo>
                  <a:pt x="1" y="13"/>
                  <a:pt x="0" y="17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4" y="42"/>
                  <a:pt x="28" y="41"/>
                  <a:pt x="32" y="38"/>
                </a:cubicBezTo>
                <a:cubicBezTo>
                  <a:pt x="33" y="38"/>
                  <a:pt x="34" y="37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1"/>
                  <a:pt x="35" y="7"/>
                </a:cubicBezTo>
                <a:cubicBezTo>
                  <a:pt x="31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9" name="Freeform 886"/>
          <p:cNvSpPr>
            <a:spLocks/>
          </p:cNvSpPr>
          <p:nvPr/>
        </p:nvSpPr>
        <p:spPr bwMode="auto">
          <a:xfrm>
            <a:off x="12502379" y="2735263"/>
            <a:ext cx="136525" cy="136525"/>
          </a:xfrm>
          <a:custGeom>
            <a:avLst/>
            <a:gdLst>
              <a:gd name="T0" fmla="*/ 17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7 h 33"/>
              <a:gd name="T8" fmla="*/ 5 w 33"/>
              <a:gd name="T9" fmla="*/ 28 h 33"/>
              <a:gd name="T10" fmla="*/ 17 w 33"/>
              <a:gd name="T11" fmla="*/ 33 h 33"/>
              <a:gd name="T12" fmla="*/ 28 w 33"/>
              <a:gd name="T13" fmla="*/ 28 h 33"/>
              <a:gd name="T14" fmla="*/ 33 w 33"/>
              <a:gd name="T15" fmla="*/ 17 h 33"/>
              <a:gd name="T16" fmla="*/ 28 w 33"/>
              <a:gd name="T17" fmla="*/ 5 h 33"/>
              <a:gd name="T18" fmla="*/ 17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2" y="33"/>
                  <a:pt x="17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0" name="Freeform 887"/>
          <p:cNvSpPr>
            <a:spLocks noEditPoints="1"/>
          </p:cNvSpPr>
          <p:nvPr/>
        </p:nvSpPr>
        <p:spPr bwMode="auto">
          <a:xfrm>
            <a:off x="12486504" y="2719388"/>
            <a:ext cx="169863" cy="169863"/>
          </a:xfrm>
          <a:custGeom>
            <a:avLst/>
            <a:gdLst>
              <a:gd name="T0" fmla="*/ 9 w 41"/>
              <a:gd name="T1" fmla="*/ 9 h 41"/>
              <a:gd name="T2" fmla="*/ 21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2 h 41"/>
              <a:gd name="T10" fmla="*/ 21 w 41"/>
              <a:gd name="T11" fmla="*/ 37 h 41"/>
              <a:gd name="T12" fmla="*/ 9 w 41"/>
              <a:gd name="T13" fmla="*/ 32 h 41"/>
              <a:gd name="T14" fmla="*/ 4 w 41"/>
              <a:gd name="T15" fmla="*/ 21 h 41"/>
              <a:gd name="T16" fmla="*/ 9 w 41"/>
              <a:gd name="T17" fmla="*/ 9 h 41"/>
              <a:gd name="T18" fmla="*/ 9 w 41"/>
              <a:gd name="T19" fmla="*/ 9 h 41"/>
              <a:gd name="T20" fmla="*/ 21 w 41"/>
              <a:gd name="T21" fmla="*/ 0 h 41"/>
              <a:gd name="T22" fmla="*/ 21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6 w 41"/>
              <a:gd name="T31" fmla="*/ 35 h 41"/>
              <a:gd name="T32" fmla="*/ 21 w 41"/>
              <a:gd name="T33" fmla="*/ 41 h 41"/>
              <a:gd name="T34" fmla="*/ 21 w 41"/>
              <a:gd name="T35" fmla="*/ 41 h 41"/>
              <a:gd name="T36" fmla="*/ 32 w 41"/>
              <a:gd name="T37" fmla="*/ 38 h 41"/>
              <a:gd name="T38" fmla="*/ 35 w 41"/>
              <a:gd name="T39" fmla="*/ 35 h 41"/>
              <a:gd name="T40" fmla="*/ 35 w 41"/>
              <a:gd name="T41" fmla="*/ 35 h 41"/>
              <a:gd name="T42" fmla="*/ 41 w 41"/>
              <a:gd name="T43" fmla="*/ 21 h 41"/>
              <a:gd name="T44" fmla="*/ 35 w 41"/>
              <a:gd name="T45" fmla="*/ 6 h 41"/>
              <a:gd name="T46" fmla="*/ 21 w 41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1" y="37"/>
                </a:cubicBezTo>
                <a:cubicBezTo>
                  <a:pt x="16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5" y="41"/>
                  <a:pt x="29" y="40"/>
                  <a:pt x="32" y="38"/>
                </a:cubicBezTo>
                <a:cubicBezTo>
                  <a:pt x="33" y="37"/>
                  <a:pt x="34" y="36"/>
                  <a:pt x="3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1" name="Freeform 888"/>
          <p:cNvSpPr>
            <a:spLocks/>
          </p:cNvSpPr>
          <p:nvPr/>
        </p:nvSpPr>
        <p:spPr bwMode="auto">
          <a:xfrm>
            <a:off x="12245204" y="3062288"/>
            <a:ext cx="136525" cy="138113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3 w 33"/>
              <a:gd name="T5" fmla="*/ 4 h 33"/>
              <a:gd name="T6" fmla="*/ 5 w 33"/>
              <a:gd name="T7" fmla="*/ 5 h 33"/>
              <a:gd name="T8" fmla="*/ 0 w 33"/>
              <a:gd name="T9" fmla="*/ 17 h 33"/>
              <a:gd name="T10" fmla="*/ 5 w 33"/>
              <a:gd name="T11" fmla="*/ 29 h 33"/>
              <a:gd name="T12" fmla="*/ 16 w 33"/>
              <a:gd name="T13" fmla="*/ 33 h 33"/>
              <a:gd name="T14" fmla="*/ 28 w 33"/>
              <a:gd name="T15" fmla="*/ 29 h 33"/>
              <a:gd name="T16" fmla="*/ 33 w 33"/>
              <a:gd name="T17" fmla="*/ 17 h 33"/>
              <a:gd name="T18" fmla="*/ 28 w 33"/>
              <a:gd name="T19" fmla="*/ 5 h 33"/>
              <a:gd name="T20" fmla="*/ 16 w 33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3" y="4"/>
                  <a:pt x="3" y="4"/>
                  <a:pt x="3" y="4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2"/>
                  <a:pt x="31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2" name="Freeform 889"/>
          <p:cNvSpPr>
            <a:spLocks noEditPoints="1"/>
          </p:cNvSpPr>
          <p:nvPr/>
        </p:nvSpPr>
        <p:spPr bwMode="auto">
          <a:xfrm>
            <a:off x="12229329" y="3046413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3 h 41"/>
              <a:gd name="T10" fmla="*/ 20 w 41"/>
              <a:gd name="T11" fmla="*/ 37 h 41"/>
              <a:gd name="T12" fmla="*/ 9 w 41"/>
              <a:gd name="T13" fmla="*/ 33 h 41"/>
              <a:gd name="T14" fmla="*/ 4 w 41"/>
              <a:gd name="T15" fmla="*/ 21 h 41"/>
              <a:gd name="T16" fmla="*/ 9 w 41"/>
              <a:gd name="T17" fmla="*/ 9 h 41"/>
              <a:gd name="T18" fmla="*/ 7 w 41"/>
              <a:gd name="T19" fmla="*/ 8 h 41"/>
              <a:gd name="T20" fmla="*/ 9 w 41"/>
              <a:gd name="T21" fmla="*/ 9 h 41"/>
              <a:gd name="T22" fmla="*/ 20 w 41"/>
              <a:gd name="T23" fmla="*/ 0 h 41"/>
              <a:gd name="T24" fmla="*/ 20 w 41"/>
              <a:gd name="T25" fmla="*/ 0 h 41"/>
              <a:gd name="T26" fmla="*/ 6 w 41"/>
              <a:gd name="T27" fmla="*/ 6 h 41"/>
              <a:gd name="T28" fmla="*/ 6 w 41"/>
              <a:gd name="T29" fmla="*/ 6 h 41"/>
              <a:gd name="T30" fmla="*/ 0 w 41"/>
              <a:gd name="T31" fmla="*/ 21 h 41"/>
              <a:gd name="T32" fmla="*/ 6 w 41"/>
              <a:gd name="T33" fmla="*/ 35 h 41"/>
              <a:gd name="T34" fmla="*/ 20 w 41"/>
              <a:gd name="T35" fmla="*/ 41 h 41"/>
              <a:gd name="T36" fmla="*/ 20 w 41"/>
              <a:gd name="T37" fmla="*/ 41 h 41"/>
              <a:gd name="T38" fmla="*/ 35 w 41"/>
              <a:gd name="T39" fmla="*/ 35 h 41"/>
              <a:gd name="T40" fmla="*/ 41 w 41"/>
              <a:gd name="T41" fmla="*/ 21 h 41"/>
              <a:gd name="T42" fmla="*/ 36 w 41"/>
              <a:gd name="T43" fmla="*/ 7 h 41"/>
              <a:gd name="T44" fmla="*/ 35 w 41"/>
              <a:gd name="T45" fmla="*/ 6 h 41"/>
              <a:gd name="T46" fmla="*/ 33 w 41"/>
              <a:gd name="T47" fmla="*/ 4 h 41"/>
              <a:gd name="T48" fmla="*/ 20 w 41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5" y="12"/>
                  <a:pt x="37" y="16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7" y="8"/>
                  <a:pt x="7" y="8"/>
                  <a:pt x="7" y="8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1"/>
                  <a:pt x="36" y="7"/>
                </a:cubicBezTo>
                <a:cubicBezTo>
                  <a:pt x="36" y="7"/>
                  <a:pt x="35" y="6"/>
                  <a:pt x="35" y="6"/>
                </a:cubicBezTo>
                <a:cubicBezTo>
                  <a:pt x="34" y="6"/>
                  <a:pt x="34" y="5"/>
                  <a:pt x="33" y="4"/>
                </a:cubicBezTo>
                <a:cubicBezTo>
                  <a:pt x="29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3" name="Freeform 890"/>
          <p:cNvSpPr>
            <a:spLocks/>
          </p:cNvSpPr>
          <p:nvPr/>
        </p:nvSpPr>
        <p:spPr bwMode="auto">
          <a:xfrm>
            <a:off x="14120042" y="3344863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4 w 34"/>
              <a:gd name="T5" fmla="*/ 3 h 33"/>
              <a:gd name="T6" fmla="*/ 5 w 34"/>
              <a:gd name="T7" fmla="*/ 5 h 33"/>
              <a:gd name="T8" fmla="*/ 0 w 34"/>
              <a:gd name="T9" fmla="*/ 17 h 33"/>
              <a:gd name="T10" fmla="*/ 5 w 34"/>
              <a:gd name="T11" fmla="*/ 28 h 33"/>
              <a:gd name="T12" fmla="*/ 17 w 34"/>
              <a:gd name="T13" fmla="*/ 33 h 33"/>
              <a:gd name="T14" fmla="*/ 29 w 34"/>
              <a:gd name="T15" fmla="*/ 28 h 33"/>
              <a:gd name="T16" fmla="*/ 34 w 34"/>
              <a:gd name="T17" fmla="*/ 17 h 33"/>
              <a:gd name="T18" fmla="*/ 29 w 34"/>
              <a:gd name="T19" fmla="*/ 5 h 33"/>
              <a:gd name="T20" fmla="*/ 17 w 34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4" y="3"/>
                  <a:pt x="4" y="3"/>
                  <a:pt x="4" y="3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4" name="Freeform 891"/>
          <p:cNvSpPr>
            <a:spLocks noEditPoints="1"/>
          </p:cNvSpPr>
          <p:nvPr/>
        </p:nvSpPr>
        <p:spPr bwMode="auto">
          <a:xfrm>
            <a:off x="14102579" y="3328988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1 h 41"/>
              <a:gd name="T16" fmla="*/ 9 w 42"/>
              <a:gd name="T17" fmla="*/ 9 h 41"/>
              <a:gd name="T18" fmla="*/ 8 w 42"/>
              <a:gd name="T19" fmla="*/ 7 h 41"/>
              <a:gd name="T20" fmla="*/ 9 w 42"/>
              <a:gd name="T21" fmla="*/ 9 h 41"/>
              <a:gd name="T22" fmla="*/ 21 w 42"/>
              <a:gd name="T23" fmla="*/ 0 h 41"/>
              <a:gd name="T24" fmla="*/ 21 w 42"/>
              <a:gd name="T25" fmla="*/ 0 h 41"/>
              <a:gd name="T26" fmla="*/ 6 w 42"/>
              <a:gd name="T27" fmla="*/ 6 h 41"/>
              <a:gd name="T28" fmla="*/ 6 w 42"/>
              <a:gd name="T29" fmla="*/ 6 h 41"/>
              <a:gd name="T30" fmla="*/ 0 w 42"/>
              <a:gd name="T31" fmla="*/ 20 h 41"/>
              <a:gd name="T32" fmla="*/ 0 w 42"/>
              <a:gd name="T33" fmla="*/ 21 h 41"/>
              <a:gd name="T34" fmla="*/ 0 w 42"/>
              <a:gd name="T35" fmla="*/ 24 h 41"/>
              <a:gd name="T36" fmla="*/ 6 w 42"/>
              <a:gd name="T37" fmla="*/ 35 h 41"/>
              <a:gd name="T38" fmla="*/ 21 w 42"/>
              <a:gd name="T39" fmla="*/ 41 h 41"/>
              <a:gd name="T40" fmla="*/ 21 w 42"/>
              <a:gd name="T41" fmla="*/ 41 h 41"/>
              <a:gd name="T42" fmla="*/ 35 w 42"/>
              <a:gd name="T43" fmla="*/ 35 h 41"/>
              <a:gd name="T44" fmla="*/ 42 w 42"/>
              <a:gd name="T45" fmla="*/ 21 h 41"/>
              <a:gd name="T46" fmla="*/ 35 w 42"/>
              <a:gd name="T47" fmla="*/ 6 h 41"/>
              <a:gd name="T48" fmla="*/ 21 w 42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8" y="7"/>
                  <a:pt x="8" y="7"/>
                  <a:pt x="8" y="7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0"/>
                  <a:pt x="0" y="20"/>
                  <a:pt x="0" y="21"/>
                </a:cubicBezTo>
                <a:cubicBezTo>
                  <a:pt x="0" y="22"/>
                  <a:pt x="0" y="23"/>
                  <a:pt x="0" y="24"/>
                </a:cubicBezTo>
                <a:cubicBezTo>
                  <a:pt x="1" y="28"/>
                  <a:pt x="3" y="32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5"/>
                  <a:pt x="40" y="10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5" name="Freeform 892"/>
          <p:cNvSpPr>
            <a:spLocks/>
          </p:cNvSpPr>
          <p:nvPr/>
        </p:nvSpPr>
        <p:spPr bwMode="auto">
          <a:xfrm>
            <a:off x="14385154" y="4322763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7 h 33"/>
              <a:gd name="T8" fmla="*/ 5 w 34"/>
              <a:gd name="T9" fmla="*/ 28 h 33"/>
              <a:gd name="T10" fmla="*/ 17 w 34"/>
              <a:gd name="T11" fmla="*/ 33 h 33"/>
              <a:gd name="T12" fmla="*/ 29 w 34"/>
              <a:gd name="T13" fmla="*/ 28 h 33"/>
              <a:gd name="T14" fmla="*/ 34 w 34"/>
              <a:gd name="T15" fmla="*/ 17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6" name="Freeform 893"/>
          <p:cNvSpPr>
            <a:spLocks noEditPoints="1"/>
          </p:cNvSpPr>
          <p:nvPr/>
        </p:nvSpPr>
        <p:spPr bwMode="auto">
          <a:xfrm>
            <a:off x="14367692" y="4306888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1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6 w 42"/>
              <a:gd name="T27" fmla="*/ 6 h 41"/>
              <a:gd name="T28" fmla="*/ 0 w 42"/>
              <a:gd name="T29" fmla="*/ 21 h 41"/>
              <a:gd name="T30" fmla="*/ 6 w 42"/>
              <a:gd name="T31" fmla="*/ 35 h 41"/>
              <a:gd name="T32" fmla="*/ 21 w 42"/>
              <a:gd name="T33" fmla="*/ 41 h 41"/>
              <a:gd name="T34" fmla="*/ 21 w 42"/>
              <a:gd name="T35" fmla="*/ 41 h 41"/>
              <a:gd name="T36" fmla="*/ 35 w 42"/>
              <a:gd name="T37" fmla="*/ 35 h 41"/>
              <a:gd name="T38" fmla="*/ 42 w 42"/>
              <a:gd name="T39" fmla="*/ 21 h 41"/>
              <a:gd name="T40" fmla="*/ 40 w 42"/>
              <a:gd name="T41" fmla="*/ 14 h 41"/>
              <a:gd name="T42" fmla="*/ 39 w 42"/>
              <a:gd name="T43" fmla="*/ 10 h 41"/>
              <a:gd name="T44" fmla="*/ 35 w 42"/>
              <a:gd name="T45" fmla="*/ 6 h 41"/>
              <a:gd name="T46" fmla="*/ 21 w 42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8"/>
                  <a:pt x="41" y="16"/>
                  <a:pt x="40" y="14"/>
                </a:cubicBezTo>
                <a:cubicBezTo>
                  <a:pt x="40" y="13"/>
                  <a:pt x="39" y="11"/>
                  <a:pt x="39" y="10"/>
                </a:cubicBezTo>
                <a:cubicBezTo>
                  <a:pt x="38" y="9"/>
                  <a:pt x="37" y="7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7" name="Freeform 894"/>
          <p:cNvSpPr>
            <a:spLocks/>
          </p:cNvSpPr>
          <p:nvPr/>
        </p:nvSpPr>
        <p:spPr bwMode="auto">
          <a:xfrm>
            <a:off x="16325079" y="2581275"/>
            <a:ext cx="139700" cy="138113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7 h 33"/>
              <a:gd name="T8" fmla="*/ 5 w 34"/>
              <a:gd name="T9" fmla="*/ 28 h 33"/>
              <a:gd name="T10" fmla="*/ 17 w 34"/>
              <a:gd name="T11" fmla="*/ 33 h 33"/>
              <a:gd name="T12" fmla="*/ 29 w 34"/>
              <a:gd name="T13" fmla="*/ 28 h 33"/>
              <a:gd name="T14" fmla="*/ 34 w 34"/>
              <a:gd name="T15" fmla="*/ 17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8" name="Freeform 895"/>
          <p:cNvSpPr>
            <a:spLocks noEditPoints="1"/>
          </p:cNvSpPr>
          <p:nvPr/>
        </p:nvSpPr>
        <p:spPr bwMode="auto">
          <a:xfrm>
            <a:off x="16307617" y="2565400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1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6 w 42"/>
              <a:gd name="T27" fmla="*/ 6 h 41"/>
              <a:gd name="T28" fmla="*/ 0 w 42"/>
              <a:gd name="T29" fmla="*/ 21 h 41"/>
              <a:gd name="T30" fmla="*/ 6 w 42"/>
              <a:gd name="T31" fmla="*/ 35 h 41"/>
              <a:gd name="T32" fmla="*/ 20 w 42"/>
              <a:gd name="T33" fmla="*/ 41 h 41"/>
              <a:gd name="T34" fmla="*/ 21 w 42"/>
              <a:gd name="T35" fmla="*/ 41 h 41"/>
              <a:gd name="T36" fmla="*/ 21 w 42"/>
              <a:gd name="T37" fmla="*/ 41 h 41"/>
              <a:gd name="T38" fmla="*/ 24 w 42"/>
              <a:gd name="T39" fmla="*/ 41 h 41"/>
              <a:gd name="T40" fmla="*/ 35 w 42"/>
              <a:gd name="T41" fmla="*/ 35 h 41"/>
              <a:gd name="T42" fmla="*/ 42 w 42"/>
              <a:gd name="T43" fmla="*/ 21 h 41"/>
              <a:gd name="T44" fmla="*/ 35 w 42"/>
              <a:gd name="T45" fmla="*/ 6 h 41"/>
              <a:gd name="T46" fmla="*/ 21 w 42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3" y="41"/>
                  <a:pt x="24" y="41"/>
                </a:cubicBezTo>
                <a:cubicBezTo>
                  <a:pt x="28" y="40"/>
                  <a:pt x="32" y="39"/>
                  <a:pt x="35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5"/>
                  <a:pt x="40" y="10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9" name="Freeform 896"/>
          <p:cNvSpPr>
            <a:spLocks/>
          </p:cNvSpPr>
          <p:nvPr/>
        </p:nvSpPr>
        <p:spPr bwMode="auto">
          <a:xfrm>
            <a:off x="15105879" y="61913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7 h 33"/>
              <a:gd name="T8" fmla="*/ 5 w 33"/>
              <a:gd name="T9" fmla="*/ 28 h 33"/>
              <a:gd name="T10" fmla="*/ 16 w 33"/>
              <a:gd name="T11" fmla="*/ 33 h 33"/>
              <a:gd name="T12" fmla="*/ 28 w 33"/>
              <a:gd name="T13" fmla="*/ 28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0" name="Freeform 897"/>
          <p:cNvSpPr>
            <a:spLocks noEditPoints="1"/>
          </p:cNvSpPr>
          <p:nvPr/>
        </p:nvSpPr>
        <p:spPr bwMode="auto">
          <a:xfrm>
            <a:off x="15090004" y="44450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2 h 41"/>
              <a:gd name="T10" fmla="*/ 20 w 41"/>
              <a:gd name="T11" fmla="*/ 37 h 41"/>
              <a:gd name="T12" fmla="*/ 9 w 41"/>
              <a:gd name="T13" fmla="*/ 32 h 41"/>
              <a:gd name="T14" fmla="*/ 4 w 41"/>
              <a:gd name="T15" fmla="*/ 21 h 41"/>
              <a:gd name="T16" fmla="*/ 9 w 41"/>
              <a:gd name="T17" fmla="*/ 9 h 41"/>
              <a:gd name="T18" fmla="*/ 9 w 41"/>
              <a:gd name="T19" fmla="*/ 9 h 41"/>
              <a:gd name="T20" fmla="*/ 20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4 w 41"/>
              <a:gd name="T31" fmla="*/ 33 h 41"/>
              <a:gd name="T32" fmla="*/ 6 w 41"/>
              <a:gd name="T33" fmla="*/ 35 h 41"/>
              <a:gd name="T34" fmla="*/ 7 w 41"/>
              <a:gd name="T35" fmla="*/ 36 h 41"/>
              <a:gd name="T36" fmla="*/ 20 w 41"/>
              <a:gd name="T37" fmla="*/ 41 h 41"/>
              <a:gd name="T38" fmla="*/ 20 w 41"/>
              <a:gd name="T39" fmla="*/ 41 h 41"/>
              <a:gd name="T40" fmla="*/ 35 w 41"/>
              <a:gd name="T41" fmla="*/ 35 h 41"/>
              <a:gd name="T42" fmla="*/ 41 w 41"/>
              <a:gd name="T43" fmla="*/ 21 h 41"/>
              <a:gd name="T44" fmla="*/ 36 w 41"/>
              <a:gd name="T45" fmla="*/ 7 h 41"/>
              <a:gd name="T46" fmla="*/ 35 w 41"/>
              <a:gd name="T47" fmla="*/ 6 h 41"/>
              <a:gd name="T48" fmla="*/ 33 w 41"/>
              <a:gd name="T49" fmla="*/ 4 h 41"/>
              <a:gd name="T50" fmla="*/ 20 w 41"/>
              <a:gd name="T5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5"/>
                  <a:pt x="1" y="30"/>
                  <a:pt x="4" y="33"/>
                </a:cubicBezTo>
                <a:cubicBezTo>
                  <a:pt x="5" y="34"/>
                  <a:pt x="5" y="35"/>
                  <a:pt x="6" y="35"/>
                </a:cubicBezTo>
                <a:cubicBezTo>
                  <a:pt x="6" y="36"/>
                  <a:pt x="7" y="36"/>
                  <a:pt x="7" y="36"/>
                </a:cubicBezTo>
                <a:cubicBezTo>
                  <a:pt x="11" y="40"/>
                  <a:pt x="16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1"/>
                  <a:pt x="36" y="7"/>
                </a:cubicBezTo>
                <a:cubicBezTo>
                  <a:pt x="36" y="7"/>
                  <a:pt x="35" y="6"/>
                  <a:pt x="35" y="6"/>
                </a:cubicBezTo>
                <a:cubicBezTo>
                  <a:pt x="34" y="5"/>
                  <a:pt x="34" y="5"/>
                  <a:pt x="33" y="4"/>
                </a:cubicBezTo>
                <a:cubicBezTo>
                  <a:pt x="29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1" name="Freeform 898"/>
          <p:cNvSpPr>
            <a:spLocks/>
          </p:cNvSpPr>
          <p:nvPr/>
        </p:nvSpPr>
        <p:spPr bwMode="auto">
          <a:xfrm>
            <a:off x="10824392" y="2068513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6 h 33"/>
              <a:gd name="T8" fmla="*/ 5 w 34"/>
              <a:gd name="T9" fmla="*/ 28 h 33"/>
              <a:gd name="T10" fmla="*/ 17 w 34"/>
              <a:gd name="T11" fmla="*/ 33 h 33"/>
              <a:gd name="T12" fmla="*/ 29 w 34"/>
              <a:gd name="T13" fmla="*/ 28 h 33"/>
              <a:gd name="T14" fmla="*/ 34 w 34"/>
              <a:gd name="T15" fmla="*/ 16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9" y="1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1"/>
                  <a:pt x="2" y="25"/>
                  <a:pt x="5" y="28"/>
                </a:cubicBezTo>
                <a:cubicBezTo>
                  <a:pt x="9" y="31"/>
                  <a:pt x="13" y="33"/>
                  <a:pt x="17" y="33"/>
                </a:cubicBezTo>
                <a:cubicBezTo>
                  <a:pt x="21" y="33"/>
                  <a:pt x="26" y="31"/>
                  <a:pt x="29" y="28"/>
                </a:cubicBezTo>
                <a:cubicBezTo>
                  <a:pt x="32" y="25"/>
                  <a:pt x="34" y="21"/>
                  <a:pt x="34" y="16"/>
                </a:cubicBezTo>
                <a:cubicBezTo>
                  <a:pt x="34" y="12"/>
                  <a:pt x="32" y="8"/>
                  <a:pt x="29" y="5"/>
                </a:cubicBezTo>
                <a:cubicBezTo>
                  <a:pt x="26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" name="Freeform 899"/>
          <p:cNvSpPr>
            <a:spLocks noEditPoints="1"/>
          </p:cNvSpPr>
          <p:nvPr/>
        </p:nvSpPr>
        <p:spPr bwMode="auto">
          <a:xfrm>
            <a:off x="10806929" y="2051050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0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0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6 w 42"/>
              <a:gd name="T27" fmla="*/ 6 h 41"/>
              <a:gd name="T28" fmla="*/ 0 w 42"/>
              <a:gd name="T29" fmla="*/ 20 h 41"/>
              <a:gd name="T30" fmla="*/ 6 w 42"/>
              <a:gd name="T31" fmla="*/ 35 h 41"/>
              <a:gd name="T32" fmla="*/ 21 w 42"/>
              <a:gd name="T33" fmla="*/ 41 h 41"/>
              <a:gd name="T34" fmla="*/ 21 w 42"/>
              <a:gd name="T35" fmla="*/ 41 h 41"/>
              <a:gd name="T36" fmla="*/ 36 w 42"/>
              <a:gd name="T37" fmla="*/ 35 h 41"/>
              <a:gd name="T38" fmla="*/ 42 w 42"/>
              <a:gd name="T39" fmla="*/ 20 h 41"/>
              <a:gd name="T40" fmla="*/ 36 w 42"/>
              <a:gd name="T41" fmla="*/ 6 h 41"/>
              <a:gd name="T42" fmla="*/ 34 w 42"/>
              <a:gd name="T43" fmla="*/ 4 h 41"/>
              <a:gd name="T44" fmla="*/ 30 w 42"/>
              <a:gd name="T45" fmla="*/ 2 h 41"/>
              <a:gd name="T46" fmla="*/ 21 w 42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30" y="5"/>
                  <a:pt x="33" y="9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5"/>
                  <a:pt x="36" y="29"/>
                  <a:pt x="33" y="32"/>
                </a:cubicBezTo>
                <a:cubicBezTo>
                  <a:pt x="30" y="35"/>
                  <a:pt x="25" y="37"/>
                  <a:pt x="21" y="37"/>
                </a:cubicBezTo>
                <a:cubicBezTo>
                  <a:pt x="17" y="37"/>
                  <a:pt x="13" y="35"/>
                  <a:pt x="9" y="32"/>
                </a:cubicBezTo>
                <a:cubicBezTo>
                  <a:pt x="6" y="29"/>
                  <a:pt x="4" y="25"/>
                  <a:pt x="4" y="20"/>
                </a:cubicBezTo>
                <a:cubicBezTo>
                  <a:pt x="4" y="16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1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1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0"/>
                </a:cubicBezTo>
                <a:cubicBezTo>
                  <a:pt x="42" y="15"/>
                  <a:pt x="40" y="10"/>
                  <a:pt x="36" y="6"/>
                </a:cubicBezTo>
                <a:cubicBezTo>
                  <a:pt x="35" y="5"/>
                  <a:pt x="34" y="5"/>
                  <a:pt x="34" y="4"/>
                </a:cubicBezTo>
                <a:cubicBezTo>
                  <a:pt x="33" y="3"/>
                  <a:pt x="31" y="2"/>
                  <a:pt x="30" y="2"/>
                </a:cubicBezTo>
                <a:cubicBezTo>
                  <a:pt x="27" y="0"/>
                  <a:pt x="24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3" name="Freeform 900"/>
          <p:cNvSpPr>
            <a:spLocks noEditPoints="1"/>
          </p:cNvSpPr>
          <p:nvPr/>
        </p:nvSpPr>
        <p:spPr bwMode="auto">
          <a:xfrm>
            <a:off x="12478567" y="-2541587"/>
            <a:ext cx="234950" cy="231775"/>
          </a:xfrm>
          <a:custGeom>
            <a:avLst/>
            <a:gdLst>
              <a:gd name="T0" fmla="*/ 28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8 w 57"/>
              <a:gd name="T7" fmla="*/ 9 h 56"/>
              <a:gd name="T8" fmla="*/ 41 w 57"/>
              <a:gd name="T9" fmla="*/ 15 h 56"/>
              <a:gd name="T10" fmla="*/ 41 w 57"/>
              <a:gd name="T11" fmla="*/ 41 h 56"/>
              <a:gd name="T12" fmla="*/ 28 w 57"/>
              <a:gd name="T13" fmla="*/ 47 h 56"/>
              <a:gd name="T14" fmla="*/ 28 w 57"/>
              <a:gd name="T15" fmla="*/ 0 h 56"/>
              <a:gd name="T16" fmla="*/ 8 w 57"/>
              <a:gd name="T17" fmla="*/ 8 h 56"/>
              <a:gd name="T18" fmla="*/ 8 w 57"/>
              <a:gd name="T19" fmla="*/ 8 h 56"/>
              <a:gd name="T20" fmla="*/ 0 w 57"/>
              <a:gd name="T21" fmla="*/ 28 h 56"/>
              <a:gd name="T22" fmla="*/ 8 w 57"/>
              <a:gd name="T23" fmla="*/ 48 h 56"/>
              <a:gd name="T24" fmla="*/ 28 w 57"/>
              <a:gd name="T25" fmla="*/ 56 h 56"/>
              <a:gd name="T26" fmla="*/ 48 w 57"/>
              <a:gd name="T27" fmla="*/ 48 h 56"/>
              <a:gd name="T28" fmla="*/ 57 w 57"/>
              <a:gd name="T29" fmla="*/ 28 h 56"/>
              <a:gd name="T30" fmla="*/ 48 w 57"/>
              <a:gd name="T31" fmla="*/ 8 h 56"/>
              <a:gd name="T32" fmla="*/ 28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5"/>
                  <a:pt x="3" y="43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5" y="56"/>
                  <a:pt x="43" y="54"/>
                  <a:pt x="48" y="48"/>
                </a:cubicBezTo>
                <a:cubicBezTo>
                  <a:pt x="54" y="43"/>
                  <a:pt x="57" y="35"/>
                  <a:pt x="57" y="28"/>
                </a:cubicBezTo>
                <a:cubicBezTo>
                  <a:pt x="57" y="21"/>
                  <a:pt x="54" y="14"/>
                  <a:pt x="48" y="8"/>
                </a:cubicBezTo>
                <a:cubicBezTo>
                  <a:pt x="43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4" name="Freeform 901"/>
          <p:cNvSpPr>
            <a:spLocks noEditPoints="1"/>
          </p:cNvSpPr>
          <p:nvPr/>
        </p:nvSpPr>
        <p:spPr bwMode="auto">
          <a:xfrm>
            <a:off x="12461104" y="-2559050"/>
            <a:ext cx="269875" cy="265113"/>
          </a:xfrm>
          <a:custGeom>
            <a:avLst/>
            <a:gdLst>
              <a:gd name="T0" fmla="*/ 12 w 65"/>
              <a:gd name="T1" fmla="*/ 12 h 64"/>
              <a:gd name="T2" fmla="*/ 32 w 65"/>
              <a:gd name="T3" fmla="*/ 4 h 64"/>
              <a:gd name="T4" fmla="*/ 52 w 65"/>
              <a:gd name="T5" fmla="*/ 12 h 64"/>
              <a:gd name="T6" fmla="*/ 61 w 65"/>
              <a:gd name="T7" fmla="*/ 32 h 64"/>
              <a:gd name="T8" fmla="*/ 52 w 65"/>
              <a:gd name="T9" fmla="*/ 52 h 64"/>
              <a:gd name="T10" fmla="*/ 32 w 65"/>
              <a:gd name="T11" fmla="*/ 60 h 64"/>
              <a:gd name="T12" fmla="*/ 12 w 65"/>
              <a:gd name="T13" fmla="*/ 52 h 64"/>
              <a:gd name="T14" fmla="*/ 4 w 65"/>
              <a:gd name="T15" fmla="*/ 32 h 64"/>
              <a:gd name="T16" fmla="*/ 12 w 65"/>
              <a:gd name="T17" fmla="*/ 12 h 64"/>
              <a:gd name="T18" fmla="*/ 12 w 65"/>
              <a:gd name="T19" fmla="*/ 12 h 64"/>
              <a:gd name="T20" fmla="*/ 32 w 65"/>
              <a:gd name="T21" fmla="*/ 0 h 64"/>
              <a:gd name="T22" fmla="*/ 32 w 65"/>
              <a:gd name="T23" fmla="*/ 0 h 64"/>
              <a:gd name="T24" fmla="*/ 9 w 65"/>
              <a:gd name="T25" fmla="*/ 9 h 64"/>
              <a:gd name="T26" fmla="*/ 9 w 65"/>
              <a:gd name="T27" fmla="*/ 9 h 64"/>
              <a:gd name="T28" fmla="*/ 0 w 65"/>
              <a:gd name="T29" fmla="*/ 32 h 64"/>
              <a:gd name="T30" fmla="*/ 8 w 65"/>
              <a:gd name="T31" fmla="*/ 53 h 64"/>
              <a:gd name="T32" fmla="*/ 9 w 65"/>
              <a:gd name="T33" fmla="*/ 55 h 64"/>
              <a:gd name="T34" fmla="*/ 10 w 65"/>
              <a:gd name="T35" fmla="*/ 56 h 64"/>
              <a:gd name="T36" fmla="*/ 32 w 65"/>
              <a:gd name="T37" fmla="*/ 64 h 64"/>
              <a:gd name="T38" fmla="*/ 32 w 65"/>
              <a:gd name="T39" fmla="*/ 64 h 64"/>
              <a:gd name="T40" fmla="*/ 55 w 65"/>
              <a:gd name="T41" fmla="*/ 55 h 64"/>
              <a:gd name="T42" fmla="*/ 65 w 65"/>
              <a:gd name="T43" fmla="*/ 32 h 64"/>
              <a:gd name="T44" fmla="*/ 56 w 65"/>
              <a:gd name="T45" fmla="*/ 10 h 64"/>
              <a:gd name="T46" fmla="*/ 55 w 65"/>
              <a:gd name="T47" fmla="*/ 9 h 64"/>
              <a:gd name="T48" fmla="*/ 53 w 65"/>
              <a:gd name="T49" fmla="*/ 7 h 64"/>
              <a:gd name="T50" fmla="*/ 32 w 65"/>
              <a:gd name="T5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64">
                <a:moveTo>
                  <a:pt x="12" y="12"/>
                </a:moveTo>
                <a:cubicBezTo>
                  <a:pt x="18" y="7"/>
                  <a:pt x="25" y="4"/>
                  <a:pt x="32" y="4"/>
                </a:cubicBezTo>
                <a:cubicBezTo>
                  <a:pt x="39" y="4"/>
                  <a:pt x="47" y="7"/>
                  <a:pt x="52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39"/>
                  <a:pt x="58" y="47"/>
                  <a:pt x="52" y="52"/>
                </a:cubicBezTo>
                <a:cubicBezTo>
                  <a:pt x="47" y="58"/>
                  <a:pt x="39" y="60"/>
                  <a:pt x="32" y="60"/>
                </a:cubicBezTo>
                <a:cubicBezTo>
                  <a:pt x="25" y="60"/>
                  <a:pt x="18" y="58"/>
                  <a:pt x="12" y="52"/>
                </a:cubicBezTo>
                <a:cubicBezTo>
                  <a:pt x="7" y="47"/>
                  <a:pt x="4" y="39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2" y="12"/>
                  <a:pt x="12" y="12"/>
                  <a:pt x="12" y="12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2" y="47"/>
                  <a:pt x="8" y="53"/>
                </a:cubicBezTo>
                <a:cubicBezTo>
                  <a:pt x="8" y="54"/>
                  <a:pt x="9" y="54"/>
                  <a:pt x="9" y="55"/>
                </a:cubicBezTo>
                <a:cubicBezTo>
                  <a:pt x="10" y="55"/>
                  <a:pt x="10" y="56"/>
                  <a:pt x="10" y="56"/>
                </a:cubicBezTo>
                <a:cubicBezTo>
                  <a:pt x="17" y="62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9" y="61"/>
                  <a:pt x="55" y="55"/>
                </a:cubicBezTo>
                <a:cubicBezTo>
                  <a:pt x="61" y="49"/>
                  <a:pt x="65" y="40"/>
                  <a:pt x="65" y="32"/>
                </a:cubicBezTo>
                <a:cubicBezTo>
                  <a:pt x="65" y="24"/>
                  <a:pt x="62" y="16"/>
                  <a:pt x="56" y="10"/>
                </a:cubicBezTo>
                <a:cubicBezTo>
                  <a:pt x="56" y="10"/>
                  <a:pt x="55" y="10"/>
                  <a:pt x="55" y="9"/>
                </a:cubicBezTo>
                <a:cubicBezTo>
                  <a:pt x="54" y="9"/>
                  <a:pt x="54" y="8"/>
                  <a:pt x="53" y="7"/>
                </a:cubicBezTo>
                <a:cubicBezTo>
                  <a:pt x="47" y="2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5" name="Freeform 902"/>
          <p:cNvSpPr>
            <a:spLocks/>
          </p:cNvSpPr>
          <p:nvPr/>
        </p:nvSpPr>
        <p:spPr bwMode="auto">
          <a:xfrm>
            <a:off x="12510317" y="-2505075"/>
            <a:ext cx="169863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6" name="Freeform 903"/>
          <p:cNvSpPr>
            <a:spLocks noEditPoints="1"/>
          </p:cNvSpPr>
          <p:nvPr/>
        </p:nvSpPr>
        <p:spPr bwMode="auto">
          <a:xfrm>
            <a:off x="13277079" y="1181100"/>
            <a:ext cx="444500" cy="684213"/>
          </a:xfrm>
          <a:custGeom>
            <a:avLst/>
            <a:gdLst>
              <a:gd name="T0" fmla="*/ 31 w 107"/>
              <a:gd name="T1" fmla="*/ 73 h 165"/>
              <a:gd name="T2" fmla="*/ 0 w 107"/>
              <a:gd name="T3" fmla="*/ 105 h 165"/>
              <a:gd name="T4" fmla="*/ 0 w 107"/>
              <a:gd name="T5" fmla="*/ 165 h 165"/>
              <a:gd name="T6" fmla="*/ 2 w 107"/>
              <a:gd name="T7" fmla="*/ 164 h 165"/>
              <a:gd name="T8" fmla="*/ 2 w 107"/>
              <a:gd name="T9" fmla="*/ 164 h 165"/>
              <a:gd name="T10" fmla="*/ 4 w 107"/>
              <a:gd name="T11" fmla="*/ 165 h 165"/>
              <a:gd name="T12" fmla="*/ 4 w 107"/>
              <a:gd name="T13" fmla="*/ 106 h 165"/>
              <a:gd name="T14" fmla="*/ 34 w 107"/>
              <a:gd name="T15" fmla="*/ 76 h 165"/>
              <a:gd name="T16" fmla="*/ 33 w 107"/>
              <a:gd name="T17" fmla="*/ 75 h 165"/>
              <a:gd name="T18" fmla="*/ 31 w 107"/>
              <a:gd name="T19" fmla="*/ 73 h 165"/>
              <a:gd name="T20" fmla="*/ 105 w 107"/>
              <a:gd name="T21" fmla="*/ 0 h 165"/>
              <a:gd name="T22" fmla="*/ 77 w 107"/>
              <a:gd name="T23" fmla="*/ 28 h 165"/>
              <a:gd name="T24" fmla="*/ 79 w 107"/>
              <a:gd name="T25" fmla="*/ 29 h 165"/>
              <a:gd name="T26" fmla="*/ 80 w 107"/>
              <a:gd name="T27" fmla="*/ 30 h 165"/>
              <a:gd name="T28" fmla="*/ 107 w 107"/>
              <a:gd name="T29" fmla="*/ 3 h 165"/>
              <a:gd name="T30" fmla="*/ 106 w 107"/>
              <a:gd name="T31" fmla="*/ 2 h 165"/>
              <a:gd name="T32" fmla="*/ 105 w 107"/>
              <a:gd name="T33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7" h="165">
                <a:moveTo>
                  <a:pt x="31" y="73"/>
                </a:moveTo>
                <a:cubicBezTo>
                  <a:pt x="0" y="105"/>
                  <a:pt x="0" y="105"/>
                  <a:pt x="0" y="105"/>
                </a:cubicBezTo>
                <a:cubicBezTo>
                  <a:pt x="0" y="165"/>
                  <a:pt x="0" y="165"/>
                  <a:pt x="0" y="165"/>
                </a:cubicBezTo>
                <a:cubicBezTo>
                  <a:pt x="1" y="164"/>
                  <a:pt x="1" y="164"/>
                  <a:pt x="2" y="164"/>
                </a:cubicBezTo>
                <a:cubicBezTo>
                  <a:pt x="2" y="164"/>
                  <a:pt x="2" y="164"/>
                  <a:pt x="2" y="164"/>
                </a:cubicBezTo>
                <a:cubicBezTo>
                  <a:pt x="3" y="164"/>
                  <a:pt x="3" y="164"/>
                  <a:pt x="4" y="165"/>
                </a:cubicBezTo>
                <a:cubicBezTo>
                  <a:pt x="4" y="106"/>
                  <a:pt x="4" y="106"/>
                  <a:pt x="4" y="106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76"/>
                  <a:pt x="33" y="75"/>
                  <a:pt x="33" y="75"/>
                </a:cubicBezTo>
                <a:cubicBezTo>
                  <a:pt x="32" y="74"/>
                  <a:pt x="32" y="74"/>
                  <a:pt x="31" y="73"/>
                </a:cubicBezTo>
                <a:moveTo>
                  <a:pt x="105" y="0"/>
                </a:move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8" y="29"/>
                  <a:pt x="79" y="29"/>
                </a:cubicBezTo>
                <a:cubicBezTo>
                  <a:pt x="79" y="30"/>
                  <a:pt x="79" y="30"/>
                  <a:pt x="80" y="30"/>
                </a:cubicBezTo>
                <a:cubicBezTo>
                  <a:pt x="107" y="3"/>
                  <a:pt x="107" y="3"/>
                  <a:pt x="107" y="3"/>
                </a:cubicBezTo>
                <a:cubicBezTo>
                  <a:pt x="107" y="2"/>
                  <a:pt x="107" y="2"/>
                  <a:pt x="106" y="2"/>
                </a:cubicBezTo>
                <a:cubicBezTo>
                  <a:pt x="106" y="1"/>
                  <a:pt x="105" y="0"/>
                  <a:pt x="10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7" name="Freeform 904"/>
          <p:cNvSpPr>
            <a:spLocks/>
          </p:cNvSpPr>
          <p:nvPr/>
        </p:nvSpPr>
        <p:spPr bwMode="auto">
          <a:xfrm>
            <a:off x="13215167" y="1876425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5 w 34"/>
              <a:gd name="T5" fmla="*/ 5 h 34"/>
              <a:gd name="T6" fmla="*/ 0 w 34"/>
              <a:gd name="T7" fmla="*/ 17 h 34"/>
              <a:gd name="T8" fmla="*/ 5 w 34"/>
              <a:gd name="T9" fmla="*/ 29 h 34"/>
              <a:gd name="T10" fmla="*/ 17 w 34"/>
              <a:gd name="T11" fmla="*/ 34 h 34"/>
              <a:gd name="T12" fmla="*/ 29 w 34"/>
              <a:gd name="T13" fmla="*/ 29 h 34"/>
              <a:gd name="T14" fmla="*/ 34 w 34"/>
              <a:gd name="T15" fmla="*/ 17 h 34"/>
              <a:gd name="T16" fmla="*/ 29 w 34"/>
              <a:gd name="T17" fmla="*/ 5 h 34"/>
              <a:gd name="T18" fmla="*/ 17 w 34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9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9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9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32" y="26"/>
                  <a:pt x="34" y="21"/>
                  <a:pt x="34" y="17"/>
                </a:cubicBezTo>
                <a:cubicBezTo>
                  <a:pt x="34" y="13"/>
                  <a:pt x="32" y="9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8" name="Freeform 905"/>
          <p:cNvSpPr>
            <a:spLocks noEditPoints="1"/>
          </p:cNvSpPr>
          <p:nvPr/>
        </p:nvSpPr>
        <p:spPr bwMode="auto">
          <a:xfrm>
            <a:off x="13199292" y="1860550"/>
            <a:ext cx="174625" cy="174625"/>
          </a:xfrm>
          <a:custGeom>
            <a:avLst/>
            <a:gdLst>
              <a:gd name="T0" fmla="*/ 9 w 42"/>
              <a:gd name="T1" fmla="*/ 9 h 42"/>
              <a:gd name="T2" fmla="*/ 21 w 42"/>
              <a:gd name="T3" fmla="*/ 4 h 42"/>
              <a:gd name="T4" fmla="*/ 33 w 42"/>
              <a:gd name="T5" fmla="*/ 9 h 42"/>
              <a:gd name="T6" fmla="*/ 38 w 42"/>
              <a:gd name="T7" fmla="*/ 21 h 42"/>
              <a:gd name="T8" fmla="*/ 33 w 42"/>
              <a:gd name="T9" fmla="*/ 33 h 42"/>
              <a:gd name="T10" fmla="*/ 21 w 42"/>
              <a:gd name="T11" fmla="*/ 38 h 42"/>
              <a:gd name="T12" fmla="*/ 9 w 42"/>
              <a:gd name="T13" fmla="*/ 33 h 42"/>
              <a:gd name="T14" fmla="*/ 4 w 42"/>
              <a:gd name="T15" fmla="*/ 21 h 42"/>
              <a:gd name="T16" fmla="*/ 9 w 42"/>
              <a:gd name="T17" fmla="*/ 9 h 42"/>
              <a:gd name="T18" fmla="*/ 9 w 42"/>
              <a:gd name="T19" fmla="*/ 9 h 42"/>
              <a:gd name="T20" fmla="*/ 21 w 42"/>
              <a:gd name="T21" fmla="*/ 0 h 42"/>
              <a:gd name="T22" fmla="*/ 21 w 42"/>
              <a:gd name="T23" fmla="*/ 0 h 42"/>
              <a:gd name="T24" fmla="*/ 19 w 42"/>
              <a:gd name="T25" fmla="*/ 1 h 42"/>
              <a:gd name="T26" fmla="*/ 6 w 42"/>
              <a:gd name="T27" fmla="*/ 6 h 42"/>
              <a:gd name="T28" fmla="*/ 6 w 42"/>
              <a:gd name="T29" fmla="*/ 6 h 42"/>
              <a:gd name="T30" fmla="*/ 0 w 42"/>
              <a:gd name="T31" fmla="*/ 21 h 42"/>
              <a:gd name="T32" fmla="*/ 6 w 42"/>
              <a:gd name="T33" fmla="*/ 36 h 42"/>
              <a:gd name="T34" fmla="*/ 21 w 42"/>
              <a:gd name="T35" fmla="*/ 42 h 42"/>
              <a:gd name="T36" fmla="*/ 21 w 42"/>
              <a:gd name="T37" fmla="*/ 42 h 42"/>
              <a:gd name="T38" fmla="*/ 36 w 42"/>
              <a:gd name="T39" fmla="*/ 36 h 42"/>
              <a:gd name="T40" fmla="*/ 42 w 42"/>
              <a:gd name="T41" fmla="*/ 21 h 42"/>
              <a:gd name="T42" fmla="*/ 36 w 42"/>
              <a:gd name="T43" fmla="*/ 6 h 42"/>
              <a:gd name="T44" fmla="*/ 23 w 42"/>
              <a:gd name="T45" fmla="*/ 1 h 42"/>
              <a:gd name="T46" fmla="*/ 21 w 42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2">
                <a:moveTo>
                  <a:pt x="9" y="9"/>
                </a:moveTo>
                <a:cubicBezTo>
                  <a:pt x="13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6" y="13"/>
                  <a:pt x="38" y="17"/>
                  <a:pt x="38" y="21"/>
                </a:cubicBezTo>
                <a:cubicBezTo>
                  <a:pt x="38" y="25"/>
                  <a:pt x="36" y="30"/>
                  <a:pt x="33" y="33"/>
                </a:cubicBezTo>
                <a:cubicBezTo>
                  <a:pt x="30" y="36"/>
                  <a:pt x="25" y="38"/>
                  <a:pt x="21" y="38"/>
                </a:cubicBezTo>
                <a:cubicBezTo>
                  <a:pt x="17" y="38"/>
                  <a:pt x="13" y="36"/>
                  <a:pt x="9" y="33"/>
                </a:cubicBezTo>
                <a:cubicBezTo>
                  <a:pt x="6" y="30"/>
                  <a:pt x="4" y="25"/>
                  <a:pt x="4" y="21"/>
                </a:cubicBezTo>
                <a:cubicBezTo>
                  <a:pt x="4" y="17"/>
                  <a:pt x="6" y="13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20" y="0"/>
                  <a:pt x="19" y="1"/>
                </a:cubicBezTo>
                <a:cubicBezTo>
                  <a:pt x="14" y="1"/>
                  <a:pt x="10" y="3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1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40"/>
                  <a:pt x="36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16"/>
                  <a:pt x="40" y="11"/>
                  <a:pt x="36" y="6"/>
                </a:cubicBezTo>
                <a:cubicBezTo>
                  <a:pt x="32" y="3"/>
                  <a:pt x="27" y="1"/>
                  <a:pt x="23" y="1"/>
                </a:cubicBezTo>
                <a:cubicBezTo>
                  <a:pt x="22" y="0"/>
                  <a:pt x="22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9" name="Freeform 906"/>
          <p:cNvSpPr>
            <a:spLocks/>
          </p:cNvSpPr>
          <p:nvPr/>
        </p:nvSpPr>
        <p:spPr bwMode="auto">
          <a:xfrm>
            <a:off x="13708879" y="1055688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5 w 34"/>
              <a:gd name="T5" fmla="*/ 5 h 34"/>
              <a:gd name="T6" fmla="*/ 0 w 34"/>
              <a:gd name="T7" fmla="*/ 17 h 34"/>
              <a:gd name="T8" fmla="*/ 5 w 34"/>
              <a:gd name="T9" fmla="*/ 29 h 34"/>
              <a:gd name="T10" fmla="*/ 17 w 34"/>
              <a:gd name="T11" fmla="*/ 34 h 34"/>
              <a:gd name="T12" fmla="*/ 29 w 34"/>
              <a:gd name="T13" fmla="*/ 29 h 34"/>
              <a:gd name="T14" fmla="*/ 34 w 34"/>
              <a:gd name="T15" fmla="*/ 17 h 34"/>
              <a:gd name="T16" fmla="*/ 29 w 34"/>
              <a:gd name="T17" fmla="*/ 5 h 34"/>
              <a:gd name="T18" fmla="*/ 17 w 34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9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5" y="32"/>
                  <a:pt x="29" y="29"/>
                </a:cubicBezTo>
                <a:cubicBezTo>
                  <a:pt x="32" y="26"/>
                  <a:pt x="34" y="21"/>
                  <a:pt x="34" y="17"/>
                </a:cubicBezTo>
                <a:cubicBezTo>
                  <a:pt x="34" y="13"/>
                  <a:pt x="32" y="9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0" name="Freeform 907"/>
          <p:cNvSpPr>
            <a:spLocks noEditPoints="1"/>
          </p:cNvSpPr>
          <p:nvPr/>
        </p:nvSpPr>
        <p:spPr bwMode="auto">
          <a:xfrm>
            <a:off x="13693004" y="1039813"/>
            <a:ext cx="173038" cy="174625"/>
          </a:xfrm>
          <a:custGeom>
            <a:avLst/>
            <a:gdLst>
              <a:gd name="T0" fmla="*/ 9 w 42"/>
              <a:gd name="T1" fmla="*/ 9 h 42"/>
              <a:gd name="T2" fmla="*/ 21 w 42"/>
              <a:gd name="T3" fmla="*/ 4 h 42"/>
              <a:gd name="T4" fmla="*/ 33 w 42"/>
              <a:gd name="T5" fmla="*/ 9 h 42"/>
              <a:gd name="T6" fmla="*/ 38 w 42"/>
              <a:gd name="T7" fmla="*/ 21 h 42"/>
              <a:gd name="T8" fmla="*/ 33 w 42"/>
              <a:gd name="T9" fmla="*/ 33 h 42"/>
              <a:gd name="T10" fmla="*/ 21 w 42"/>
              <a:gd name="T11" fmla="*/ 38 h 42"/>
              <a:gd name="T12" fmla="*/ 9 w 42"/>
              <a:gd name="T13" fmla="*/ 33 h 42"/>
              <a:gd name="T14" fmla="*/ 4 w 42"/>
              <a:gd name="T15" fmla="*/ 21 h 42"/>
              <a:gd name="T16" fmla="*/ 9 w 42"/>
              <a:gd name="T17" fmla="*/ 9 h 42"/>
              <a:gd name="T18" fmla="*/ 9 w 42"/>
              <a:gd name="T19" fmla="*/ 9 h 42"/>
              <a:gd name="T20" fmla="*/ 21 w 42"/>
              <a:gd name="T21" fmla="*/ 0 h 42"/>
              <a:gd name="T22" fmla="*/ 21 w 42"/>
              <a:gd name="T23" fmla="*/ 0 h 42"/>
              <a:gd name="T24" fmla="*/ 6 w 42"/>
              <a:gd name="T25" fmla="*/ 6 h 42"/>
              <a:gd name="T26" fmla="*/ 6 w 42"/>
              <a:gd name="T27" fmla="*/ 6 h 42"/>
              <a:gd name="T28" fmla="*/ 0 w 42"/>
              <a:gd name="T29" fmla="*/ 21 h 42"/>
              <a:gd name="T30" fmla="*/ 5 w 42"/>
              <a:gd name="T31" fmla="*/ 34 h 42"/>
              <a:gd name="T32" fmla="*/ 6 w 42"/>
              <a:gd name="T33" fmla="*/ 36 h 42"/>
              <a:gd name="T34" fmla="*/ 7 w 42"/>
              <a:gd name="T35" fmla="*/ 37 h 42"/>
              <a:gd name="T36" fmla="*/ 21 w 42"/>
              <a:gd name="T37" fmla="*/ 42 h 42"/>
              <a:gd name="T38" fmla="*/ 21 w 42"/>
              <a:gd name="T39" fmla="*/ 42 h 42"/>
              <a:gd name="T40" fmla="*/ 35 w 42"/>
              <a:gd name="T41" fmla="*/ 36 h 42"/>
              <a:gd name="T42" fmla="*/ 42 w 42"/>
              <a:gd name="T43" fmla="*/ 21 h 42"/>
              <a:gd name="T44" fmla="*/ 35 w 42"/>
              <a:gd name="T45" fmla="*/ 6 h 42"/>
              <a:gd name="T46" fmla="*/ 21 w 42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2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3"/>
                  <a:pt x="38" y="17"/>
                  <a:pt x="38" y="21"/>
                </a:cubicBezTo>
                <a:cubicBezTo>
                  <a:pt x="38" y="25"/>
                  <a:pt x="36" y="30"/>
                  <a:pt x="33" y="33"/>
                </a:cubicBezTo>
                <a:cubicBezTo>
                  <a:pt x="29" y="36"/>
                  <a:pt x="25" y="38"/>
                  <a:pt x="21" y="38"/>
                </a:cubicBezTo>
                <a:cubicBezTo>
                  <a:pt x="17" y="38"/>
                  <a:pt x="12" y="36"/>
                  <a:pt x="9" y="33"/>
                </a:cubicBezTo>
                <a:cubicBezTo>
                  <a:pt x="6" y="30"/>
                  <a:pt x="4" y="25"/>
                  <a:pt x="4" y="21"/>
                </a:cubicBezTo>
                <a:cubicBezTo>
                  <a:pt x="4" y="17"/>
                  <a:pt x="6" y="13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0"/>
                  <a:pt x="5" y="34"/>
                </a:cubicBezTo>
                <a:cubicBezTo>
                  <a:pt x="5" y="34"/>
                  <a:pt x="6" y="35"/>
                  <a:pt x="6" y="36"/>
                </a:cubicBezTo>
                <a:cubicBezTo>
                  <a:pt x="7" y="36"/>
                  <a:pt x="7" y="36"/>
                  <a:pt x="7" y="37"/>
                </a:cubicBezTo>
                <a:cubicBezTo>
                  <a:pt x="11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16"/>
                  <a:pt x="40" y="11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1" name="Freeform 908"/>
          <p:cNvSpPr>
            <a:spLocks noEditPoints="1"/>
          </p:cNvSpPr>
          <p:nvPr/>
        </p:nvSpPr>
        <p:spPr bwMode="auto">
          <a:xfrm>
            <a:off x="13394554" y="1279525"/>
            <a:ext cx="231775" cy="233363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8 w 56"/>
              <a:gd name="T19" fmla="*/ 8 h 56"/>
              <a:gd name="T20" fmla="*/ 0 w 56"/>
              <a:gd name="T21" fmla="*/ 28 h 56"/>
              <a:gd name="T22" fmla="*/ 8 w 56"/>
              <a:gd name="T23" fmla="*/ 48 h 56"/>
              <a:gd name="T24" fmla="*/ 28 w 56"/>
              <a:gd name="T25" fmla="*/ 56 h 56"/>
              <a:gd name="T26" fmla="*/ 48 w 56"/>
              <a:gd name="T27" fmla="*/ 48 h 56"/>
              <a:gd name="T28" fmla="*/ 56 w 56"/>
              <a:gd name="T29" fmla="*/ 28 h 56"/>
              <a:gd name="T30" fmla="*/ 48 w 56"/>
              <a:gd name="T31" fmla="*/ 8 h 56"/>
              <a:gd name="T32" fmla="*/ 28 w 56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8" y="45"/>
                  <a:pt x="15" y="41"/>
                </a:cubicBezTo>
                <a:cubicBezTo>
                  <a:pt x="7" y="34"/>
                  <a:pt x="7" y="22"/>
                  <a:pt x="15" y="15"/>
                </a:cubicBezTo>
                <a:cubicBezTo>
                  <a:pt x="18" y="11"/>
                  <a:pt x="23" y="9"/>
                  <a:pt x="28" y="9"/>
                </a:cubicBezTo>
                <a:cubicBezTo>
                  <a:pt x="33" y="9"/>
                  <a:pt x="37" y="11"/>
                  <a:pt x="41" y="15"/>
                </a:cubicBezTo>
                <a:cubicBezTo>
                  <a:pt x="48" y="22"/>
                  <a:pt x="48" y="34"/>
                  <a:pt x="41" y="41"/>
                </a:cubicBezTo>
                <a:cubicBezTo>
                  <a:pt x="37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3" y="3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2" y="14"/>
                  <a:pt x="0" y="21"/>
                  <a:pt x="0" y="28"/>
                </a:cubicBezTo>
                <a:cubicBezTo>
                  <a:pt x="0" y="35"/>
                  <a:pt x="2" y="43"/>
                  <a:pt x="8" y="48"/>
                </a:cubicBezTo>
                <a:cubicBezTo>
                  <a:pt x="13" y="54"/>
                  <a:pt x="21" y="56"/>
                  <a:pt x="28" y="56"/>
                </a:cubicBezTo>
                <a:cubicBezTo>
                  <a:pt x="35" y="56"/>
                  <a:pt x="42" y="54"/>
                  <a:pt x="48" y="48"/>
                </a:cubicBezTo>
                <a:cubicBezTo>
                  <a:pt x="53" y="43"/>
                  <a:pt x="56" y="35"/>
                  <a:pt x="56" y="28"/>
                </a:cubicBezTo>
                <a:cubicBezTo>
                  <a:pt x="56" y="21"/>
                  <a:pt x="53" y="14"/>
                  <a:pt x="48" y="8"/>
                </a:cubicBezTo>
                <a:cubicBezTo>
                  <a:pt x="42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2" name="Freeform 909"/>
          <p:cNvSpPr>
            <a:spLocks noEditPoints="1"/>
          </p:cNvSpPr>
          <p:nvPr/>
        </p:nvSpPr>
        <p:spPr bwMode="auto">
          <a:xfrm>
            <a:off x="13373917" y="1263650"/>
            <a:ext cx="268288" cy="265113"/>
          </a:xfrm>
          <a:custGeom>
            <a:avLst/>
            <a:gdLst>
              <a:gd name="T0" fmla="*/ 13 w 65"/>
              <a:gd name="T1" fmla="*/ 12 h 64"/>
              <a:gd name="T2" fmla="*/ 33 w 65"/>
              <a:gd name="T3" fmla="*/ 4 h 64"/>
              <a:gd name="T4" fmla="*/ 53 w 65"/>
              <a:gd name="T5" fmla="*/ 12 h 64"/>
              <a:gd name="T6" fmla="*/ 61 w 65"/>
              <a:gd name="T7" fmla="*/ 32 h 64"/>
              <a:gd name="T8" fmla="*/ 53 w 65"/>
              <a:gd name="T9" fmla="*/ 52 h 64"/>
              <a:gd name="T10" fmla="*/ 33 w 65"/>
              <a:gd name="T11" fmla="*/ 60 h 64"/>
              <a:gd name="T12" fmla="*/ 13 w 65"/>
              <a:gd name="T13" fmla="*/ 52 h 64"/>
              <a:gd name="T14" fmla="*/ 5 w 65"/>
              <a:gd name="T15" fmla="*/ 32 h 64"/>
              <a:gd name="T16" fmla="*/ 13 w 65"/>
              <a:gd name="T17" fmla="*/ 12 h 64"/>
              <a:gd name="T18" fmla="*/ 13 w 65"/>
              <a:gd name="T19" fmla="*/ 12 h 64"/>
              <a:gd name="T20" fmla="*/ 33 w 65"/>
              <a:gd name="T21" fmla="*/ 0 h 64"/>
              <a:gd name="T22" fmla="*/ 33 w 65"/>
              <a:gd name="T23" fmla="*/ 0 h 64"/>
              <a:gd name="T24" fmla="*/ 10 w 65"/>
              <a:gd name="T25" fmla="*/ 9 h 64"/>
              <a:gd name="T26" fmla="*/ 10 w 65"/>
              <a:gd name="T27" fmla="*/ 9 h 64"/>
              <a:gd name="T28" fmla="*/ 1 w 65"/>
              <a:gd name="T29" fmla="*/ 32 h 64"/>
              <a:gd name="T30" fmla="*/ 8 w 65"/>
              <a:gd name="T31" fmla="*/ 53 h 64"/>
              <a:gd name="T32" fmla="*/ 10 w 65"/>
              <a:gd name="T33" fmla="*/ 55 h 64"/>
              <a:gd name="T34" fmla="*/ 11 w 65"/>
              <a:gd name="T35" fmla="*/ 56 h 64"/>
              <a:gd name="T36" fmla="*/ 33 w 65"/>
              <a:gd name="T37" fmla="*/ 64 h 64"/>
              <a:gd name="T38" fmla="*/ 33 w 65"/>
              <a:gd name="T39" fmla="*/ 64 h 64"/>
              <a:gd name="T40" fmla="*/ 56 w 65"/>
              <a:gd name="T41" fmla="*/ 55 h 64"/>
              <a:gd name="T42" fmla="*/ 65 w 65"/>
              <a:gd name="T43" fmla="*/ 32 h 64"/>
              <a:gd name="T44" fmla="*/ 57 w 65"/>
              <a:gd name="T45" fmla="*/ 10 h 64"/>
              <a:gd name="T46" fmla="*/ 56 w 65"/>
              <a:gd name="T47" fmla="*/ 9 h 64"/>
              <a:gd name="T48" fmla="*/ 54 w 65"/>
              <a:gd name="T49" fmla="*/ 8 h 64"/>
              <a:gd name="T50" fmla="*/ 33 w 65"/>
              <a:gd name="T5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64">
                <a:moveTo>
                  <a:pt x="13" y="12"/>
                </a:moveTo>
                <a:cubicBezTo>
                  <a:pt x="18" y="7"/>
                  <a:pt x="26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39"/>
                  <a:pt x="58" y="47"/>
                  <a:pt x="53" y="52"/>
                </a:cubicBezTo>
                <a:cubicBezTo>
                  <a:pt x="47" y="58"/>
                  <a:pt x="40" y="60"/>
                  <a:pt x="33" y="60"/>
                </a:cubicBezTo>
                <a:cubicBezTo>
                  <a:pt x="26" y="60"/>
                  <a:pt x="18" y="58"/>
                  <a:pt x="13" y="52"/>
                </a:cubicBezTo>
                <a:cubicBezTo>
                  <a:pt x="7" y="47"/>
                  <a:pt x="5" y="39"/>
                  <a:pt x="5" y="32"/>
                </a:cubicBezTo>
                <a:cubicBezTo>
                  <a:pt x="5" y="25"/>
                  <a:pt x="7" y="18"/>
                  <a:pt x="13" y="12"/>
                </a:cubicBezTo>
                <a:cubicBezTo>
                  <a:pt x="13" y="12"/>
                  <a:pt x="13" y="12"/>
                  <a:pt x="13" y="1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5" y="0"/>
                  <a:pt x="16" y="3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4" y="16"/>
                  <a:pt x="0" y="24"/>
                  <a:pt x="1" y="32"/>
                </a:cubicBezTo>
                <a:cubicBezTo>
                  <a:pt x="0" y="40"/>
                  <a:pt x="3" y="47"/>
                  <a:pt x="8" y="53"/>
                </a:cubicBezTo>
                <a:cubicBezTo>
                  <a:pt x="9" y="54"/>
                  <a:pt x="9" y="54"/>
                  <a:pt x="10" y="55"/>
                </a:cubicBezTo>
                <a:cubicBezTo>
                  <a:pt x="10" y="55"/>
                  <a:pt x="11" y="56"/>
                  <a:pt x="11" y="56"/>
                </a:cubicBezTo>
                <a:cubicBezTo>
                  <a:pt x="17" y="62"/>
                  <a:pt x="25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1" y="64"/>
                  <a:pt x="49" y="61"/>
                  <a:pt x="56" y="55"/>
                </a:cubicBezTo>
                <a:cubicBezTo>
                  <a:pt x="62" y="49"/>
                  <a:pt x="65" y="40"/>
                  <a:pt x="65" y="32"/>
                </a:cubicBezTo>
                <a:cubicBezTo>
                  <a:pt x="65" y="24"/>
                  <a:pt x="62" y="16"/>
                  <a:pt x="57" y="10"/>
                </a:cubicBezTo>
                <a:cubicBezTo>
                  <a:pt x="56" y="10"/>
                  <a:pt x="56" y="10"/>
                  <a:pt x="56" y="9"/>
                </a:cubicBezTo>
                <a:cubicBezTo>
                  <a:pt x="55" y="9"/>
                  <a:pt x="54" y="8"/>
                  <a:pt x="54" y="8"/>
                </a:cubicBezTo>
                <a:cubicBezTo>
                  <a:pt x="48" y="2"/>
                  <a:pt x="40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3" name="Freeform 910"/>
          <p:cNvSpPr>
            <a:spLocks/>
          </p:cNvSpPr>
          <p:nvPr/>
        </p:nvSpPr>
        <p:spPr bwMode="auto">
          <a:xfrm>
            <a:off x="13423129" y="1317625"/>
            <a:ext cx="169863" cy="157163"/>
          </a:xfrm>
          <a:custGeom>
            <a:avLst/>
            <a:gdLst>
              <a:gd name="T0" fmla="*/ 21 w 41"/>
              <a:gd name="T1" fmla="*/ 0 h 38"/>
              <a:gd name="T2" fmla="*/ 8 w 41"/>
              <a:gd name="T3" fmla="*/ 6 h 38"/>
              <a:gd name="T4" fmla="*/ 8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1" name="Freeform 918"/>
          <p:cNvSpPr>
            <a:spLocks/>
          </p:cNvSpPr>
          <p:nvPr/>
        </p:nvSpPr>
        <p:spPr bwMode="auto">
          <a:xfrm>
            <a:off x="9144817" y="5397500"/>
            <a:ext cx="1376363" cy="3702050"/>
          </a:xfrm>
          <a:custGeom>
            <a:avLst/>
            <a:gdLst>
              <a:gd name="T0" fmla="*/ 327 w 332"/>
              <a:gd name="T1" fmla="*/ 0 h 893"/>
              <a:gd name="T2" fmla="*/ 328 w 332"/>
              <a:gd name="T3" fmla="*/ 56 h 893"/>
              <a:gd name="T4" fmla="*/ 228 w 332"/>
              <a:gd name="T5" fmla="*/ 153 h 893"/>
              <a:gd name="T6" fmla="*/ 31 w 332"/>
              <a:gd name="T7" fmla="*/ 153 h 893"/>
              <a:gd name="T8" fmla="*/ 0 w 332"/>
              <a:gd name="T9" fmla="*/ 185 h 893"/>
              <a:gd name="T10" fmla="*/ 0 w 332"/>
              <a:gd name="T11" fmla="*/ 893 h 893"/>
              <a:gd name="T12" fmla="*/ 4 w 332"/>
              <a:gd name="T13" fmla="*/ 893 h 893"/>
              <a:gd name="T14" fmla="*/ 4 w 332"/>
              <a:gd name="T15" fmla="*/ 187 h 893"/>
              <a:gd name="T16" fmla="*/ 33 w 332"/>
              <a:gd name="T17" fmla="*/ 157 h 893"/>
              <a:gd name="T18" fmla="*/ 230 w 332"/>
              <a:gd name="T19" fmla="*/ 157 h 893"/>
              <a:gd name="T20" fmla="*/ 332 w 332"/>
              <a:gd name="T21" fmla="*/ 57 h 893"/>
              <a:gd name="T22" fmla="*/ 331 w 332"/>
              <a:gd name="T23" fmla="*/ 0 h 893"/>
              <a:gd name="T24" fmla="*/ 330 w 332"/>
              <a:gd name="T25" fmla="*/ 0 h 893"/>
              <a:gd name="T26" fmla="*/ 330 w 332"/>
              <a:gd name="T27" fmla="*/ 0 h 893"/>
              <a:gd name="T28" fmla="*/ 327 w 332"/>
              <a:gd name="T29" fmla="*/ 0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2" h="893">
                <a:moveTo>
                  <a:pt x="327" y="0"/>
                </a:moveTo>
                <a:cubicBezTo>
                  <a:pt x="328" y="56"/>
                  <a:pt x="328" y="56"/>
                  <a:pt x="328" y="56"/>
                </a:cubicBezTo>
                <a:cubicBezTo>
                  <a:pt x="228" y="153"/>
                  <a:pt x="228" y="153"/>
                  <a:pt x="228" y="153"/>
                </a:cubicBezTo>
                <a:cubicBezTo>
                  <a:pt x="31" y="153"/>
                  <a:pt x="31" y="153"/>
                  <a:pt x="31" y="153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93"/>
                  <a:pt x="0" y="893"/>
                  <a:pt x="0" y="893"/>
                </a:cubicBezTo>
                <a:cubicBezTo>
                  <a:pt x="4" y="893"/>
                  <a:pt x="4" y="893"/>
                  <a:pt x="4" y="893"/>
                </a:cubicBezTo>
                <a:cubicBezTo>
                  <a:pt x="4" y="187"/>
                  <a:pt x="4" y="187"/>
                  <a:pt x="4" y="187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230" y="157"/>
                  <a:pt x="230" y="157"/>
                  <a:pt x="230" y="157"/>
                </a:cubicBezTo>
                <a:cubicBezTo>
                  <a:pt x="332" y="57"/>
                  <a:pt x="332" y="57"/>
                  <a:pt x="332" y="57"/>
                </a:cubicBezTo>
                <a:cubicBezTo>
                  <a:pt x="331" y="0"/>
                  <a:pt x="331" y="0"/>
                  <a:pt x="331" y="0"/>
                </a:cubicBezTo>
                <a:cubicBezTo>
                  <a:pt x="331" y="0"/>
                  <a:pt x="330" y="0"/>
                  <a:pt x="330" y="0"/>
                </a:cubicBezTo>
                <a:cubicBezTo>
                  <a:pt x="330" y="0"/>
                  <a:pt x="330" y="0"/>
                  <a:pt x="330" y="0"/>
                </a:cubicBezTo>
                <a:cubicBezTo>
                  <a:pt x="329" y="0"/>
                  <a:pt x="328" y="0"/>
                  <a:pt x="32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2" name="Freeform 919"/>
          <p:cNvSpPr>
            <a:spLocks/>
          </p:cNvSpPr>
          <p:nvPr/>
        </p:nvSpPr>
        <p:spPr bwMode="auto">
          <a:xfrm>
            <a:off x="10443392" y="5243513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4 h 33"/>
              <a:gd name="T4" fmla="*/ 0 w 34"/>
              <a:gd name="T5" fmla="*/ 16 h 33"/>
              <a:gd name="T6" fmla="*/ 5 w 34"/>
              <a:gd name="T7" fmla="*/ 28 h 33"/>
              <a:gd name="T8" fmla="*/ 17 w 34"/>
              <a:gd name="T9" fmla="*/ 33 h 33"/>
              <a:gd name="T10" fmla="*/ 29 w 34"/>
              <a:gd name="T11" fmla="*/ 28 h 33"/>
              <a:gd name="T12" fmla="*/ 29 w 34"/>
              <a:gd name="T13" fmla="*/ 28 h 33"/>
              <a:gd name="T14" fmla="*/ 34 w 34"/>
              <a:gd name="T15" fmla="*/ 16 h 33"/>
              <a:gd name="T16" fmla="*/ 29 w 34"/>
              <a:gd name="T17" fmla="*/ 4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1"/>
                  <a:pt x="5" y="4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0"/>
                  <a:pt x="2" y="25"/>
                  <a:pt x="5" y="28"/>
                </a:cubicBezTo>
                <a:cubicBezTo>
                  <a:pt x="8" y="31"/>
                  <a:pt x="13" y="33"/>
                  <a:pt x="17" y="33"/>
                </a:cubicBezTo>
                <a:cubicBezTo>
                  <a:pt x="21" y="33"/>
                  <a:pt x="25" y="31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32" y="25"/>
                  <a:pt x="34" y="20"/>
                  <a:pt x="34" y="16"/>
                </a:cubicBezTo>
                <a:cubicBezTo>
                  <a:pt x="34" y="12"/>
                  <a:pt x="32" y="8"/>
                  <a:pt x="29" y="4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3" name="Freeform 920"/>
          <p:cNvSpPr>
            <a:spLocks noEditPoints="1"/>
          </p:cNvSpPr>
          <p:nvPr/>
        </p:nvSpPr>
        <p:spPr bwMode="auto">
          <a:xfrm>
            <a:off x="10425929" y="5227638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2 h 41"/>
              <a:gd name="T4" fmla="*/ 4 w 42"/>
              <a:gd name="T5" fmla="*/ 20 h 41"/>
              <a:gd name="T6" fmla="*/ 9 w 42"/>
              <a:gd name="T7" fmla="*/ 8 h 41"/>
              <a:gd name="T8" fmla="*/ 21 w 42"/>
              <a:gd name="T9" fmla="*/ 4 h 41"/>
              <a:gd name="T10" fmla="*/ 33 w 42"/>
              <a:gd name="T11" fmla="*/ 8 h 41"/>
              <a:gd name="T12" fmla="*/ 38 w 42"/>
              <a:gd name="T13" fmla="*/ 20 h 41"/>
              <a:gd name="T14" fmla="*/ 33 w 42"/>
              <a:gd name="T15" fmla="*/ 32 h 41"/>
              <a:gd name="T16" fmla="*/ 33 w 42"/>
              <a:gd name="T17" fmla="*/ 32 h 41"/>
              <a:gd name="T18" fmla="*/ 21 w 42"/>
              <a:gd name="T19" fmla="*/ 37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0 w 42"/>
              <a:gd name="T27" fmla="*/ 20 h 41"/>
              <a:gd name="T28" fmla="*/ 6 w 42"/>
              <a:gd name="T29" fmla="*/ 35 h 41"/>
              <a:gd name="T30" fmla="*/ 18 w 42"/>
              <a:gd name="T31" fmla="*/ 41 h 41"/>
              <a:gd name="T32" fmla="*/ 21 w 42"/>
              <a:gd name="T33" fmla="*/ 41 h 41"/>
              <a:gd name="T34" fmla="*/ 21 w 42"/>
              <a:gd name="T35" fmla="*/ 41 h 41"/>
              <a:gd name="T36" fmla="*/ 22 w 42"/>
              <a:gd name="T37" fmla="*/ 41 h 41"/>
              <a:gd name="T38" fmla="*/ 36 w 42"/>
              <a:gd name="T39" fmla="*/ 35 h 41"/>
              <a:gd name="T40" fmla="*/ 34 w 42"/>
              <a:gd name="T41" fmla="*/ 33 h 41"/>
              <a:gd name="T42" fmla="*/ 36 w 42"/>
              <a:gd name="T43" fmla="*/ 35 h 41"/>
              <a:gd name="T44" fmla="*/ 42 w 42"/>
              <a:gd name="T45" fmla="*/ 20 h 41"/>
              <a:gd name="T46" fmla="*/ 36 w 42"/>
              <a:gd name="T47" fmla="*/ 6 h 41"/>
              <a:gd name="T48" fmla="*/ 21 w 42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5"/>
                  <a:pt x="9" y="32"/>
                </a:cubicBezTo>
                <a:cubicBezTo>
                  <a:pt x="6" y="29"/>
                  <a:pt x="4" y="24"/>
                  <a:pt x="4" y="20"/>
                </a:cubicBezTo>
                <a:cubicBezTo>
                  <a:pt x="4" y="16"/>
                  <a:pt x="6" y="12"/>
                  <a:pt x="9" y="8"/>
                </a:cubicBezTo>
                <a:cubicBezTo>
                  <a:pt x="12" y="5"/>
                  <a:pt x="17" y="4"/>
                  <a:pt x="21" y="4"/>
                </a:cubicBezTo>
                <a:cubicBezTo>
                  <a:pt x="25" y="4"/>
                  <a:pt x="29" y="5"/>
                  <a:pt x="33" y="8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4"/>
                  <a:pt x="36" y="29"/>
                  <a:pt x="33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29" y="35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5"/>
                  <a:pt x="2" y="31"/>
                  <a:pt x="6" y="35"/>
                </a:cubicBezTo>
                <a:cubicBezTo>
                  <a:pt x="10" y="38"/>
                  <a:pt x="14" y="40"/>
                  <a:pt x="18" y="41"/>
                </a:cubicBezTo>
                <a:cubicBezTo>
                  <a:pt x="19" y="41"/>
                  <a:pt x="20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2" y="41"/>
                  <a:pt x="22" y="41"/>
                </a:cubicBezTo>
                <a:cubicBezTo>
                  <a:pt x="27" y="41"/>
                  <a:pt x="32" y="39"/>
                  <a:pt x="36" y="35"/>
                </a:cubicBezTo>
                <a:cubicBezTo>
                  <a:pt x="34" y="33"/>
                  <a:pt x="34" y="33"/>
                  <a:pt x="34" y="33"/>
                </a:cubicBezTo>
                <a:cubicBezTo>
                  <a:pt x="36" y="35"/>
                  <a:pt x="36" y="35"/>
                  <a:pt x="36" y="35"/>
                </a:cubicBezTo>
                <a:cubicBezTo>
                  <a:pt x="40" y="31"/>
                  <a:pt x="42" y="25"/>
                  <a:pt x="42" y="20"/>
                </a:cubicBezTo>
                <a:cubicBezTo>
                  <a:pt x="42" y="15"/>
                  <a:pt x="40" y="10"/>
                  <a:pt x="36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4" name="Freeform 921"/>
          <p:cNvSpPr>
            <a:spLocks noEditPoints="1"/>
          </p:cNvSpPr>
          <p:nvPr/>
        </p:nvSpPr>
        <p:spPr bwMode="auto">
          <a:xfrm>
            <a:off x="9013054" y="4584700"/>
            <a:ext cx="1631950" cy="4597400"/>
          </a:xfrm>
          <a:custGeom>
            <a:avLst/>
            <a:gdLst>
              <a:gd name="T0" fmla="*/ 314 w 394"/>
              <a:gd name="T1" fmla="*/ 133 h 1109"/>
              <a:gd name="T2" fmla="*/ 273 w 394"/>
              <a:gd name="T3" fmla="*/ 175 h 1109"/>
              <a:gd name="T4" fmla="*/ 275 w 394"/>
              <a:gd name="T5" fmla="*/ 234 h 1109"/>
              <a:gd name="T6" fmla="*/ 190 w 394"/>
              <a:gd name="T7" fmla="*/ 317 h 1109"/>
              <a:gd name="T8" fmla="*/ 35 w 394"/>
              <a:gd name="T9" fmla="*/ 317 h 1109"/>
              <a:gd name="T10" fmla="*/ 0 w 394"/>
              <a:gd name="T11" fmla="*/ 353 h 1109"/>
              <a:gd name="T12" fmla="*/ 0 w 394"/>
              <a:gd name="T13" fmla="*/ 1109 h 1109"/>
              <a:gd name="T14" fmla="*/ 4 w 394"/>
              <a:gd name="T15" fmla="*/ 1109 h 1109"/>
              <a:gd name="T16" fmla="*/ 4 w 394"/>
              <a:gd name="T17" fmla="*/ 355 h 1109"/>
              <a:gd name="T18" fmla="*/ 37 w 394"/>
              <a:gd name="T19" fmla="*/ 321 h 1109"/>
              <a:gd name="T20" fmla="*/ 191 w 394"/>
              <a:gd name="T21" fmla="*/ 321 h 1109"/>
              <a:gd name="T22" fmla="*/ 279 w 394"/>
              <a:gd name="T23" fmla="*/ 235 h 1109"/>
              <a:gd name="T24" fmla="*/ 277 w 394"/>
              <a:gd name="T25" fmla="*/ 176 h 1109"/>
              <a:gd name="T26" fmla="*/ 317 w 394"/>
              <a:gd name="T27" fmla="*/ 136 h 1109"/>
              <a:gd name="T28" fmla="*/ 316 w 394"/>
              <a:gd name="T29" fmla="*/ 136 h 1109"/>
              <a:gd name="T30" fmla="*/ 314 w 394"/>
              <a:gd name="T31" fmla="*/ 133 h 1109"/>
              <a:gd name="T32" fmla="*/ 389 w 394"/>
              <a:gd name="T33" fmla="*/ 0 h 1109"/>
              <a:gd name="T34" fmla="*/ 390 w 394"/>
              <a:gd name="T35" fmla="*/ 57 h 1109"/>
              <a:gd name="T36" fmla="*/ 360 w 394"/>
              <a:gd name="T37" fmla="*/ 88 h 1109"/>
              <a:gd name="T38" fmla="*/ 362 w 394"/>
              <a:gd name="T39" fmla="*/ 90 h 1109"/>
              <a:gd name="T40" fmla="*/ 363 w 394"/>
              <a:gd name="T41" fmla="*/ 91 h 1109"/>
              <a:gd name="T42" fmla="*/ 394 w 394"/>
              <a:gd name="T43" fmla="*/ 59 h 1109"/>
              <a:gd name="T44" fmla="*/ 393 w 394"/>
              <a:gd name="T45" fmla="*/ 1 h 1109"/>
              <a:gd name="T46" fmla="*/ 393 w 394"/>
              <a:gd name="T47" fmla="*/ 1 h 1109"/>
              <a:gd name="T48" fmla="*/ 393 w 394"/>
              <a:gd name="T49" fmla="*/ 1 h 1109"/>
              <a:gd name="T50" fmla="*/ 389 w 394"/>
              <a:gd name="T51" fmla="*/ 0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4" h="1109">
                <a:moveTo>
                  <a:pt x="314" y="133"/>
                </a:moveTo>
                <a:cubicBezTo>
                  <a:pt x="273" y="175"/>
                  <a:pt x="273" y="175"/>
                  <a:pt x="273" y="175"/>
                </a:cubicBezTo>
                <a:cubicBezTo>
                  <a:pt x="275" y="234"/>
                  <a:pt x="275" y="234"/>
                  <a:pt x="275" y="234"/>
                </a:cubicBezTo>
                <a:cubicBezTo>
                  <a:pt x="190" y="317"/>
                  <a:pt x="190" y="317"/>
                  <a:pt x="190" y="317"/>
                </a:cubicBezTo>
                <a:cubicBezTo>
                  <a:pt x="35" y="317"/>
                  <a:pt x="35" y="317"/>
                  <a:pt x="35" y="317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1109"/>
                  <a:pt x="0" y="1109"/>
                  <a:pt x="0" y="1109"/>
                </a:cubicBezTo>
                <a:cubicBezTo>
                  <a:pt x="4" y="1109"/>
                  <a:pt x="4" y="1109"/>
                  <a:pt x="4" y="1109"/>
                </a:cubicBezTo>
                <a:cubicBezTo>
                  <a:pt x="4" y="355"/>
                  <a:pt x="4" y="355"/>
                  <a:pt x="4" y="355"/>
                </a:cubicBezTo>
                <a:cubicBezTo>
                  <a:pt x="37" y="321"/>
                  <a:pt x="37" y="321"/>
                  <a:pt x="37" y="321"/>
                </a:cubicBezTo>
                <a:cubicBezTo>
                  <a:pt x="191" y="321"/>
                  <a:pt x="191" y="321"/>
                  <a:pt x="191" y="321"/>
                </a:cubicBezTo>
                <a:cubicBezTo>
                  <a:pt x="279" y="235"/>
                  <a:pt x="279" y="235"/>
                  <a:pt x="279" y="235"/>
                </a:cubicBezTo>
                <a:cubicBezTo>
                  <a:pt x="277" y="176"/>
                  <a:pt x="277" y="176"/>
                  <a:pt x="277" y="176"/>
                </a:cubicBezTo>
                <a:cubicBezTo>
                  <a:pt x="317" y="136"/>
                  <a:pt x="317" y="136"/>
                  <a:pt x="317" y="136"/>
                </a:cubicBezTo>
                <a:cubicBezTo>
                  <a:pt x="317" y="136"/>
                  <a:pt x="317" y="136"/>
                  <a:pt x="316" y="136"/>
                </a:cubicBezTo>
                <a:cubicBezTo>
                  <a:pt x="316" y="135"/>
                  <a:pt x="315" y="134"/>
                  <a:pt x="314" y="133"/>
                </a:cubicBezTo>
                <a:moveTo>
                  <a:pt x="389" y="0"/>
                </a:moveTo>
                <a:cubicBezTo>
                  <a:pt x="390" y="57"/>
                  <a:pt x="390" y="57"/>
                  <a:pt x="390" y="57"/>
                </a:cubicBezTo>
                <a:cubicBezTo>
                  <a:pt x="360" y="88"/>
                  <a:pt x="360" y="88"/>
                  <a:pt x="360" y="88"/>
                </a:cubicBezTo>
                <a:cubicBezTo>
                  <a:pt x="361" y="89"/>
                  <a:pt x="361" y="89"/>
                  <a:pt x="362" y="90"/>
                </a:cubicBezTo>
                <a:cubicBezTo>
                  <a:pt x="362" y="90"/>
                  <a:pt x="362" y="90"/>
                  <a:pt x="363" y="91"/>
                </a:cubicBezTo>
                <a:cubicBezTo>
                  <a:pt x="394" y="59"/>
                  <a:pt x="394" y="59"/>
                  <a:pt x="394" y="59"/>
                </a:cubicBezTo>
                <a:cubicBezTo>
                  <a:pt x="393" y="1"/>
                  <a:pt x="39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392" y="1"/>
                  <a:pt x="390" y="1"/>
                  <a:pt x="38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5" name="Freeform 922"/>
          <p:cNvSpPr>
            <a:spLocks/>
          </p:cNvSpPr>
          <p:nvPr/>
        </p:nvSpPr>
        <p:spPr bwMode="auto">
          <a:xfrm>
            <a:off x="10570392" y="4430713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0 w 34"/>
              <a:gd name="T5" fmla="*/ 17 h 34"/>
              <a:gd name="T6" fmla="*/ 5 w 34"/>
              <a:gd name="T7" fmla="*/ 29 h 34"/>
              <a:gd name="T8" fmla="*/ 17 w 34"/>
              <a:gd name="T9" fmla="*/ 34 h 34"/>
              <a:gd name="T10" fmla="*/ 29 w 34"/>
              <a:gd name="T11" fmla="*/ 29 h 34"/>
              <a:gd name="T12" fmla="*/ 29 w 34"/>
              <a:gd name="T13" fmla="*/ 29 h 34"/>
              <a:gd name="T14" fmla="*/ 34 w 34"/>
              <a:gd name="T15" fmla="*/ 17 h 34"/>
              <a:gd name="T16" fmla="*/ 29 w 34"/>
              <a:gd name="T17" fmla="*/ 5 h 34"/>
              <a:gd name="T18" fmla="*/ 17 w 34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32" y="26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6" name="Freeform 923"/>
          <p:cNvSpPr>
            <a:spLocks noEditPoints="1"/>
          </p:cNvSpPr>
          <p:nvPr/>
        </p:nvSpPr>
        <p:spPr bwMode="auto">
          <a:xfrm>
            <a:off x="10554517" y="4414838"/>
            <a:ext cx="174625" cy="173038"/>
          </a:xfrm>
          <a:custGeom>
            <a:avLst/>
            <a:gdLst>
              <a:gd name="T0" fmla="*/ 21 w 42"/>
              <a:gd name="T1" fmla="*/ 38 h 42"/>
              <a:gd name="T2" fmla="*/ 9 w 42"/>
              <a:gd name="T3" fmla="*/ 33 h 42"/>
              <a:gd name="T4" fmla="*/ 4 w 42"/>
              <a:gd name="T5" fmla="*/ 21 h 42"/>
              <a:gd name="T6" fmla="*/ 9 w 42"/>
              <a:gd name="T7" fmla="*/ 9 h 42"/>
              <a:gd name="T8" fmla="*/ 21 w 42"/>
              <a:gd name="T9" fmla="*/ 4 h 42"/>
              <a:gd name="T10" fmla="*/ 33 w 42"/>
              <a:gd name="T11" fmla="*/ 9 h 42"/>
              <a:gd name="T12" fmla="*/ 38 w 42"/>
              <a:gd name="T13" fmla="*/ 21 h 42"/>
              <a:gd name="T14" fmla="*/ 33 w 42"/>
              <a:gd name="T15" fmla="*/ 33 h 42"/>
              <a:gd name="T16" fmla="*/ 33 w 42"/>
              <a:gd name="T17" fmla="*/ 33 h 42"/>
              <a:gd name="T18" fmla="*/ 21 w 42"/>
              <a:gd name="T19" fmla="*/ 38 h 42"/>
              <a:gd name="T20" fmla="*/ 21 w 42"/>
              <a:gd name="T21" fmla="*/ 0 h 42"/>
              <a:gd name="T22" fmla="*/ 21 w 42"/>
              <a:gd name="T23" fmla="*/ 0 h 42"/>
              <a:gd name="T24" fmla="*/ 6 w 42"/>
              <a:gd name="T25" fmla="*/ 6 h 42"/>
              <a:gd name="T26" fmla="*/ 0 w 42"/>
              <a:gd name="T27" fmla="*/ 21 h 42"/>
              <a:gd name="T28" fmla="*/ 6 w 42"/>
              <a:gd name="T29" fmla="*/ 36 h 42"/>
              <a:gd name="T30" fmla="*/ 17 w 42"/>
              <a:gd name="T31" fmla="*/ 41 h 42"/>
              <a:gd name="T32" fmla="*/ 21 w 42"/>
              <a:gd name="T33" fmla="*/ 42 h 42"/>
              <a:gd name="T34" fmla="*/ 21 w 42"/>
              <a:gd name="T35" fmla="*/ 42 h 42"/>
              <a:gd name="T36" fmla="*/ 21 w 42"/>
              <a:gd name="T37" fmla="*/ 42 h 42"/>
              <a:gd name="T38" fmla="*/ 36 w 42"/>
              <a:gd name="T39" fmla="*/ 36 h 42"/>
              <a:gd name="T40" fmla="*/ 36 w 42"/>
              <a:gd name="T41" fmla="*/ 36 h 42"/>
              <a:gd name="T42" fmla="*/ 42 w 42"/>
              <a:gd name="T43" fmla="*/ 21 h 42"/>
              <a:gd name="T44" fmla="*/ 36 w 42"/>
              <a:gd name="T45" fmla="*/ 6 h 42"/>
              <a:gd name="T46" fmla="*/ 21 w 42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2">
                <a:moveTo>
                  <a:pt x="21" y="38"/>
                </a:moveTo>
                <a:cubicBezTo>
                  <a:pt x="17" y="38"/>
                  <a:pt x="12" y="36"/>
                  <a:pt x="9" y="33"/>
                </a:cubicBezTo>
                <a:cubicBezTo>
                  <a:pt x="6" y="30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30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0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9" y="39"/>
                  <a:pt x="13" y="41"/>
                  <a:pt x="17" y="41"/>
                </a:cubicBezTo>
                <a:cubicBezTo>
                  <a:pt x="18" y="42"/>
                  <a:pt x="20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40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7" name="Freeform 924"/>
          <p:cNvSpPr>
            <a:spLocks noEditPoints="1"/>
          </p:cNvSpPr>
          <p:nvPr/>
        </p:nvSpPr>
        <p:spPr bwMode="auto">
          <a:xfrm>
            <a:off x="10302104" y="4937125"/>
            <a:ext cx="236538" cy="231775"/>
          </a:xfrm>
          <a:custGeom>
            <a:avLst/>
            <a:gdLst>
              <a:gd name="T0" fmla="*/ 28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8 w 57"/>
              <a:gd name="T7" fmla="*/ 9 h 56"/>
              <a:gd name="T8" fmla="*/ 41 w 57"/>
              <a:gd name="T9" fmla="*/ 15 h 56"/>
              <a:gd name="T10" fmla="*/ 41 w 57"/>
              <a:gd name="T11" fmla="*/ 41 h 56"/>
              <a:gd name="T12" fmla="*/ 28 w 57"/>
              <a:gd name="T13" fmla="*/ 47 h 56"/>
              <a:gd name="T14" fmla="*/ 28 w 57"/>
              <a:gd name="T15" fmla="*/ 0 h 56"/>
              <a:gd name="T16" fmla="*/ 8 w 57"/>
              <a:gd name="T17" fmla="*/ 8 h 56"/>
              <a:gd name="T18" fmla="*/ 0 w 57"/>
              <a:gd name="T19" fmla="*/ 28 h 56"/>
              <a:gd name="T20" fmla="*/ 8 w 57"/>
              <a:gd name="T21" fmla="*/ 48 h 56"/>
              <a:gd name="T22" fmla="*/ 28 w 57"/>
              <a:gd name="T23" fmla="*/ 56 h 56"/>
              <a:gd name="T24" fmla="*/ 48 w 57"/>
              <a:gd name="T25" fmla="*/ 48 h 56"/>
              <a:gd name="T26" fmla="*/ 48 w 57"/>
              <a:gd name="T27" fmla="*/ 48 h 56"/>
              <a:gd name="T28" fmla="*/ 57 w 57"/>
              <a:gd name="T29" fmla="*/ 28 h 56"/>
              <a:gd name="T30" fmla="*/ 48 w 57"/>
              <a:gd name="T31" fmla="*/ 8 h 56"/>
              <a:gd name="T32" fmla="*/ 28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8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6" y="56"/>
                  <a:pt x="43" y="54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8" y="8"/>
                </a:cubicBezTo>
                <a:cubicBezTo>
                  <a:pt x="43" y="2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8" name="Freeform 925"/>
          <p:cNvSpPr>
            <a:spLocks noEditPoints="1"/>
          </p:cNvSpPr>
          <p:nvPr/>
        </p:nvSpPr>
        <p:spPr bwMode="auto">
          <a:xfrm>
            <a:off x="10284642" y="4919663"/>
            <a:ext cx="269875" cy="265113"/>
          </a:xfrm>
          <a:custGeom>
            <a:avLst/>
            <a:gdLst>
              <a:gd name="T0" fmla="*/ 32 w 65"/>
              <a:gd name="T1" fmla="*/ 60 h 64"/>
              <a:gd name="T2" fmla="*/ 12 w 65"/>
              <a:gd name="T3" fmla="*/ 52 h 64"/>
              <a:gd name="T4" fmla="*/ 4 w 65"/>
              <a:gd name="T5" fmla="*/ 32 h 64"/>
              <a:gd name="T6" fmla="*/ 12 w 65"/>
              <a:gd name="T7" fmla="*/ 12 h 64"/>
              <a:gd name="T8" fmla="*/ 32 w 65"/>
              <a:gd name="T9" fmla="*/ 4 h 64"/>
              <a:gd name="T10" fmla="*/ 52 w 65"/>
              <a:gd name="T11" fmla="*/ 12 h 64"/>
              <a:gd name="T12" fmla="*/ 61 w 65"/>
              <a:gd name="T13" fmla="*/ 32 h 64"/>
              <a:gd name="T14" fmla="*/ 52 w 65"/>
              <a:gd name="T15" fmla="*/ 52 h 64"/>
              <a:gd name="T16" fmla="*/ 52 w 65"/>
              <a:gd name="T17" fmla="*/ 52 h 64"/>
              <a:gd name="T18" fmla="*/ 32 w 65"/>
              <a:gd name="T19" fmla="*/ 60 h 64"/>
              <a:gd name="T20" fmla="*/ 32 w 65"/>
              <a:gd name="T21" fmla="*/ 0 h 64"/>
              <a:gd name="T22" fmla="*/ 32 w 65"/>
              <a:gd name="T23" fmla="*/ 0 h 64"/>
              <a:gd name="T24" fmla="*/ 9 w 65"/>
              <a:gd name="T25" fmla="*/ 9 h 64"/>
              <a:gd name="T26" fmla="*/ 0 w 65"/>
              <a:gd name="T27" fmla="*/ 32 h 64"/>
              <a:gd name="T28" fmla="*/ 7 w 65"/>
              <a:gd name="T29" fmla="*/ 52 h 64"/>
              <a:gd name="T30" fmla="*/ 9 w 65"/>
              <a:gd name="T31" fmla="*/ 55 h 64"/>
              <a:gd name="T32" fmla="*/ 10 w 65"/>
              <a:gd name="T33" fmla="*/ 55 h 64"/>
              <a:gd name="T34" fmla="*/ 32 w 65"/>
              <a:gd name="T35" fmla="*/ 64 h 64"/>
              <a:gd name="T36" fmla="*/ 32 w 65"/>
              <a:gd name="T37" fmla="*/ 64 h 64"/>
              <a:gd name="T38" fmla="*/ 55 w 65"/>
              <a:gd name="T39" fmla="*/ 55 h 64"/>
              <a:gd name="T40" fmla="*/ 55 w 65"/>
              <a:gd name="T41" fmla="*/ 55 h 64"/>
              <a:gd name="T42" fmla="*/ 65 w 65"/>
              <a:gd name="T43" fmla="*/ 32 h 64"/>
              <a:gd name="T44" fmla="*/ 56 w 65"/>
              <a:gd name="T45" fmla="*/ 10 h 64"/>
              <a:gd name="T46" fmla="*/ 55 w 65"/>
              <a:gd name="T47" fmla="*/ 9 h 64"/>
              <a:gd name="T48" fmla="*/ 53 w 65"/>
              <a:gd name="T49" fmla="*/ 7 h 64"/>
              <a:gd name="T50" fmla="*/ 32 w 65"/>
              <a:gd name="T5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64">
                <a:moveTo>
                  <a:pt x="32" y="60"/>
                </a:moveTo>
                <a:cubicBezTo>
                  <a:pt x="25" y="60"/>
                  <a:pt x="18" y="58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40" y="4"/>
                  <a:pt x="47" y="6"/>
                  <a:pt x="52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47" y="58"/>
                  <a:pt x="40" y="60"/>
                  <a:pt x="3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39"/>
                  <a:pt x="2" y="46"/>
                  <a:pt x="7" y="52"/>
                </a:cubicBezTo>
                <a:cubicBezTo>
                  <a:pt x="8" y="53"/>
                  <a:pt x="9" y="54"/>
                  <a:pt x="9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1" y="64"/>
                  <a:pt x="49" y="61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61" y="49"/>
                  <a:pt x="65" y="40"/>
                  <a:pt x="65" y="32"/>
                </a:cubicBezTo>
                <a:cubicBezTo>
                  <a:pt x="65" y="24"/>
                  <a:pt x="62" y="16"/>
                  <a:pt x="56" y="10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8"/>
                  <a:pt x="54" y="8"/>
                  <a:pt x="53" y="7"/>
                </a:cubicBezTo>
                <a:cubicBezTo>
                  <a:pt x="47" y="2"/>
                  <a:pt x="39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9" name="Freeform 926"/>
          <p:cNvSpPr>
            <a:spLocks/>
          </p:cNvSpPr>
          <p:nvPr/>
        </p:nvSpPr>
        <p:spPr bwMode="auto">
          <a:xfrm>
            <a:off x="10335442" y="4973638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0" name="Freeform 927"/>
          <p:cNvSpPr>
            <a:spLocks noEditPoints="1"/>
          </p:cNvSpPr>
          <p:nvPr/>
        </p:nvSpPr>
        <p:spPr bwMode="auto">
          <a:xfrm>
            <a:off x="13369154" y="6164263"/>
            <a:ext cx="236538" cy="231775"/>
          </a:xfrm>
          <a:custGeom>
            <a:avLst/>
            <a:gdLst>
              <a:gd name="T0" fmla="*/ 28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8 w 57"/>
              <a:gd name="T7" fmla="*/ 9 h 56"/>
              <a:gd name="T8" fmla="*/ 41 w 57"/>
              <a:gd name="T9" fmla="*/ 15 h 56"/>
              <a:gd name="T10" fmla="*/ 41 w 57"/>
              <a:gd name="T11" fmla="*/ 41 h 56"/>
              <a:gd name="T12" fmla="*/ 28 w 57"/>
              <a:gd name="T13" fmla="*/ 47 h 56"/>
              <a:gd name="T14" fmla="*/ 28 w 57"/>
              <a:gd name="T15" fmla="*/ 0 h 56"/>
              <a:gd name="T16" fmla="*/ 8 w 57"/>
              <a:gd name="T17" fmla="*/ 8 h 56"/>
              <a:gd name="T18" fmla="*/ 0 w 57"/>
              <a:gd name="T19" fmla="*/ 28 h 56"/>
              <a:gd name="T20" fmla="*/ 8 w 57"/>
              <a:gd name="T21" fmla="*/ 48 h 56"/>
              <a:gd name="T22" fmla="*/ 28 w 57"/>
              <a:gd name="T23" fmla="*/ 56 h 56"/>
              <a:gd name="T24" fmla="*/ 48 w 57"/>
              <a:gd name="T25" fmla="*/ 48 h 56"/>
              <a:gd name="T26" fmla="*/ 48 w 57"/>
              <a:gd name="T27" fmla="*/ 48 h 56"/>
              <a:gd name="T28" fmla="*/ 57 w 57"/>
              <a:gd name="T29" fmla="*/ 28 h 56"/>
              <a:gd name="T30" fmla="*/ 48 w 57"/>
              <a:gd name="T31" fmla="*/ 8 h 56"/>
              <a:gd name="T32" fmla="*/ 28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6" y="56"/>
                  <a:pt x="43" y="54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8" y="8"/>
                </a:cubicBezTo>
                <a:cubicBezTo>
                  <a:pt x="43" y="2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1" name="Freeform 928"/>
          <p:cNvSpPr>
            <a:spLocks noEditPoints="1"/>
          </p:cNvSpPr>
          <p:nvPr/>
        </p:nvSpPr>
        <p:spPr bwMode="auto">
          <a:xfrm>
            <a:off x="13351692" y="6146800"/>
            <a:ext cx="269875" cy="266700"/>
          </a:xfrm>
          <a:custGeom>
            <a:avLst/>
            <a:gdLst>
              <a:gd name="T0" fmla="*/ 32 w 65"/>
              <a:gd name="T1" fmla="*/ 60 h 64"/>
              <a:gd name="T2" fmla="*/ 12 w 65"/>
              <a:gd name="T3" fmla="*/ 52 h 64"/>
              <a:gd name="T4" fmla="*/ 4 w 65"/>
              <a:gd name="T5" fmla="*/ 32 h 64"/>
              <a:gd name="T6" fmla="*/ 12 w 65"/>
              <a:gd name="T7" fmla="*/ 12 h 64"/>
              <a:gd name="T8" fmla="*/ 32 w 65"/>
              <a:gd name="T9" fmla="*/ 4 h 64"/>
              <a:gd name="T10" fmla="*/ 52 w 65"/>
              <a:gd name="T11" fmla="*/ 12 h 64"/>
              <a:gd name="T12" fmla="*/ 61 w 65"/>
              <a:gd name="T13" fmla="*/ 32 h 64"/>
              <a:gd name="T14" fmla="*/ 52 w 65"/>
              <a:gd name="T15" fmla="*/ 52 h 64"/>
              <a:gd name="T16" fmla="*/ 52 w 65"/>
              <a:gd name="T17" fmla="*/ 52 h 64"/>
              <a:gd name="T18" fmla="*/ 32 w 65"/>
              <a:gd name="T19" fmla="*/ 60 h 64"/>
              <a:gd name="T20" fmla="*/ 32 w 65"/>
              <a:gd name="T21" fmla="*/ 0 h 64"/>
              <a:gd name="T22" fmla="*/ 32 w 65"/>
              <a:gd name="T23" fmla="*/ 0 h 64"/>
              <a:gd name="T24" fmla="*/ 20 w 65"/>
              <a:gd name="T25" fmla="*/ 2 h 64"/>
              <a:gd name="T26" fmla="*/ 16 w 65"/>
              <a:gd name="T27" fmla="*/ 4 h 64"/>
              <a:gd name="T28" fmla="*/ 9 w 65"/>
              <a:gd name="T29" fmla="*/ 9 h 64"/>
              <a:gd name="T30" fmla="*/ 0 w 65"/>
              <a:gd name="T31" fmla="*/ 32 h 64"/>
              <a:gd name="T32" fmla="*/ 9 w 65"/>
              <a:gd name="T33" fmla="*/ 55 h 64"/>
              <a:gd name="T34" fmla="*/ 32 w 65"/>
              <a:gd name="T35" fmla="*/ 64 h 64"/>
              <a:gd name="T36" fmla="*/ 32 w 65"/>
              <a:gd name="T37" fmla="*/ 64 h 64"/>
              <a:gd name="T38" fmla="*/ 55 w 65"/>
              <a:gd name="T39" fmla="*/ 55 h 64"/>
              <a:gd name="T40" fmla="*/ 54 w 65"/>
              <a:gd name="T41" fmla="*/ 53 h 64"/>
              <a:gd name="T42" fmla="*/ 55 w 65"/>
              <a:gd name="T43" fmla="*/ 55 h 64"/>
              <a:gd name="T44" fmla="*/ 65 w 65"/>
              <a:gd name="T45" fmla="*/ 32 h 64"/>
              <a:gd name="T46" fmla="*/ 55 w 65"/>
              <a:gd name="T47" fmla="*/ 9 h 64"/>
              <a:gd name="T48" fmla="*/ 32 w 65"/>
              <a:gd name="T4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" h="64">
                <a:moveTo>
                  <a:pt x="32" y="60"/>
                </a:moveTo>
                <a:cubicBezTo>
                  <a:pt x="25" y="60"/>
                  <a:pt x="18" y="58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40" y="4"/>
                  <a:pt x="47" y="6"/>
                  <a:pt x="52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47" y="58"/>
                  <a:pt x="40" y="60"/>
                  <a:pt x="3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0"/>
                  <a:pt x="20" y="2"/>
                </a:cubicBezTo>
                <a:cubicBezTo>
                  <a:pt x="18" y="3"/>
                  <a:pt x="17" y="3"/>
                  <a:pt x="16" y="4"/>
                </a:cubicBezTo>
                <a:cubicBezTo>
                  <a:pt x="14" y="5"/>
                  <a:pt x="11" y="7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1" y="64"/>
                  <a:pt x="49" y="61"/>
                  <a:pt x="55" y="55"/>
                </a:cubicBezTo>
                <a:cubicBezTo>
                  <a:pt x="54" y="53"/>
                  <a:pt x="54" y="53"/>
                  <a:pt x="54" y="53"/>
                </a:cubicBezTo>
                <a:cubicBezTo>
                  <a:pt x="55" y="55"/>
                  <a:pt x="55" y="55"/>
                  <a:pt x="55" y="55"/>
                </a:cubicBezTo>
                <a:cubicBezTo>
                  <a:pt x="61" y="49"/>
                  <a:pt x="65" y="40"/>
                  <a:pt x="65" y="32"/>
                </a:cubicBezTo>
                <a:cubicBezTo>
                  <a:pt x="65" y="24"/>
                  <a:pt x="61" y="15"/>
                  <a:pt x="55" y="9"/>
                </a:cubicBezTo>
                <a:cubicBezTo>
                  <a:pt x="49" y="3"/>
                  <a:pt x="41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2" name="Freeform 929"/>
          <p:cNvSpPr>
            <a:spLocks/>
          </p:cNvSpPr>
          <p:nvPr/>
        </p:nvSpPr>
        <p:spPr bwMode="auto">
          <a:xfrm>
            <a:off x="13402492" y="6200775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3" name="Freeform 930"/>
          <p:cNvSpPr>
            <a:spLocks/>
          </p:cNvSpPr>
          <p:nvPr/>
        </p:nvSpPr>
        <p:spPr bwMode="auto">
          <a:xfrm>
            <a:off x="12677004" y="6308725"/>
            <a:ext cx="2035175" cy="3271838"/>
          </a:xfrm>
          <a:custGeom>
            <a:avLst/>
            <a:gdLst>
              <a:gd name="T0" fmla="*/ 479 w 491"/>
              <a:gd name="T1" fmla="*/ 0 h 789"/>
              <a:gd name="T2" fmla="*/ 448 w 491"/>
              <a:gd name="T3" fmla="*/ 0 h 789"/>
              <a:gd name="T4" fmla="*/ 405 w 491"/>
              <a:gd name="T5" fmla="*/ 43 h 789"/>
              <a:gd name="T6" fmla="*/ 361 w 491"/>
              <a:gd name="T7" fmla="*/ 43 h 789"/>
              <a:gd name="T8" fmla="*/ 166 w 491"/>
              <a:gd name="T9" fmla="*/ 237 h 789"/>
              <a:gd name="T10" fmla="*/ 166 w 491"/>
              <a:gd name="T11" fmla="*/ 321 h 789"/>
              <a:gd name="T12" fmla="*/ 0 w 491"/>
              <a:gd name="T13" fmla="*/ 487 h 789"/>
              <a:gd name="T14" fmla="*/ 0 w 491"/>
              <a:gd name="T15" fmla="*/ 789 h 789"/>
              <a:gd name="T16" fmla="*/ 4 w 491"/>
              <a:gd name="T17" fmla="*/ 789 h 789"/>
              <a:gd name="T18" fmla="*/ 4 w 491"/>
              <a:gd name="T19" fmla="*/ 488 h 789"/>
              <a:gd name="T20" fmla="*/ 170 w 491"/>
              <a:gd name="T21" fmla="*/ 323 h 789"/>
              <a:gd name="T22" fmla="*/ 170 w 491"/>
              <a:gd name="T23" fmla="*/ 239 h 789"/>
              <a:gd name="T24" fmla="*/ 362 w 491"/>
              <a:gd name="T25" fmla="*/ 47 h 789"/>
              <a:gd name="T26" fmla="*/ 407 w 491"/>
              <a:gd name="T27" fmla="*/ 47 h 789"/>
              <a:gd name="T28" fmla="*/ 450 w 491"/>
              <a:gd name="T29" fmla="*/ 4 h 789"/>
              <a:gd name="T30" fmla="*/ 478 w 491"/>
              <a:gd name="T31" fmla="*/ 4 h 789"/>
              <a:gd name="T32" fmla="*/ 487 w 491"/>
              <a:gd name="T33" fmla="*/ 13 h 789"/>
              <a:gd name="T34" fmla="*/ 491 w 491"/>
              <a:gd name="T35" fmla="*/ 11 h 789"/>
              <a:gd name="T36" fmla="*/ 479 w 491"/>
              <a:gd name="T37" fmla="*/ 0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1" h="789">
                <a:moveTo>
                  <a:pt x="479" y="0"/>
                </a:moveTo>
                <a:cubicBezTo>
                  <a:pt x="448" y="0"/>
                  <a:pt x="448" y="0"/>
                  <a:pt x="448" y="0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166" y="237"/>
                  <a:pt x="166" y="237"/>
                  <a:pt x="166" y="237"/>
                </a:cubicBezTo>
                <a:cubicBezTo>
                  <a:pt x="166" y="321"/>
                  <a:pt x="166" y="321"/>
                  <a:pt x="166" y="321"/>
                </a:cubicBezTo>
                <a:cubicBezTo>
                  <a:pt x="0" y="487"/>
                  <a:pt x="0" y="487"/>
                  <a:pt x="0" y="487"/>
                </a:cubicBezTo>
                <a:cubicBezTo>
                  <a:pt x="0" y="789"/>
                  <a:pt x="0" y="789"/>
                  <a:pt x="0" y="789"/>
                </a:cubicBezTo>
                <a:cubicBezTo>
                  <a:pt x="4" y="789"/>
                  <a:pt x="4" y="789"/>
                  <a:pt x="4" y="789"/>
                </a:cubicBezTo>
                <a:cubicBezTo>
                  <a:pt x="4" y="488"/>
                  <a:pt x="4" y="488"/>
                  <a:pt x="4" y="488"/>
                </a:cubicBezTo>
                <a:cubicBezTo>
                  <a:pt x="170" y="323"/>
                  <a:pt x="170" y="323"/>
                  <a:pt x="170" y="323"/>
                </a:cubicBezTo>
                <a:cubicBezTo>
                  <a:pt x="170" y="239"/>
                  <a:pt x="170" y="239"/>
                  <a:pt x="170" y="239"/>
                </a:cubicBezTo>
                <a:cubicBezTo>
                  <a:pt x="362" y="47"/>
                  <a:pt x="362" y="47"/>
                  <a:pt x="362" y="47"/>
                </a:cubicBezTo>
                <a:cubicBezTo>
                  <a:pt x="407" y="47"/>
                  <a:pt x="407" y="47"/>
                  <a:pt x="407" y="47"/>
                </a:cubicBezTo>
                <a:cubicBezTo>
                  <a:pt x="450" y="4"/>
                  <a:pt x="450" y="4"/>
                  <a:pt x="450" y="4"/>
                </a:cubicBezTo>
                <a:cubicBezTo>
                  <a:pt x="478" y="4"/>
                  <a:pt x="478" y="4"/>
                  <a:pt x="478" y="4"/>
                </a:cubicBezTo>
                <a:cubicBezTo>
                  <a:pt x="487" y="13"/>
                  <a:pt x="487" y="13"/>
                  <a:pt x="487" y="13"/>
                </a:cubicBezTo>
                <a:cubicBezTo>
                  <a:pt x="488" y="12"/>
                  <a:pt x="489" y="12"/>
                  <a:pt x="491" y="11"/>
                </a:cubicBezTo>
                <a:cubicBezTo>
                  <a:pt x="479" y="0"/>
                  <a:pt x="479" y="0"/>
                  <a:pt x="47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4" name="Freeform 931"/>
          <p:cNvSpPr>
            <a:spLocks/>
          </p:cNvSpPr>
          <p:nvPr/>
        </p:nvSpPr>
        <p:spPr bwMode="auto">
          <a:xfrm>
            <a:off x="12743679" y="6624638"/>
            <a:ext cx="1778000" cy="3022600"/>
          </a:xfrm>
          <a:custGeom>
            <a:avLst/>
            <a:gdLst>
              <a:gd name="T0" fmla="*/ 422 w 429"/>
              <a:gd name="T1" fmla="*/ 0 h 729"/>
              <a:gd name="T2" fmla="*/ 343 w 429"/>
              <a:gd name="T3" fmla="*/ 2 h 729"/>
              <a:gd name="T4" fmla="*/ 252 w 429"/>
              <a:gd name="T5" fmla="*/ 94 h 729"/>
              <a:gd name="T6" fmla="*/ 255 w 429"/>
              <a:gd name="T7" fmla="*/ 198 h 729"/>
              <a:gd name="T8" fmla="*/ 237 w 429"/>
              <a:gd name="T9" fmla="*/ 216 h 729"/>
              <a:gd name="T10" fmla="*/ 209 w 429"/>
              <a:gd name="T11" fmla="*/ 216 h 729"/>
              <a:gd name="T12" fmla="*/ 0 w 429"/>
              <a:gd name="T13" fmla="*/ 425 h 729"/>
              <a:gd name="T14" fmla="*/ 0 w 429"/>
              <a:gd name="T15" fmla="*/ 729 h 729"/>
              <a:gd name="T16" fmla="*/ 4 w 429"/>
              <a:gd name="T17" fmla="*/ 729 h 729"/>
              <a:gd name="T18" fmla="*/ 4 w 429"/>
              <a:gd name="T19" fmla="*/ 426 h 729"/>
              <a:gd name="T20" fmla="*/ 211 w 429"/>
              <a:gd name="T21" fmla="*/ 220 h 729"/>
              <a:gd name="T22" fmla="*/ 239 w 429"/>
              <a:gd name="T23" fmla="*/ 220 h 729"/>
              <a:gd name="T24" fmla="*/ 259 w 429"/>
              <a:gd name="T25" fmla="*/ 199 h 729"/>
              <a:gd name="T26" fmla="*/ 256 w 429"/>
              <a:gd name="T27" fmla="*/ 95 h 729"/>
              <a:gd name="T28" fmla="*/ 345 w 429"/>
              <a:gd name="T29" fmla="*/ 6 h 729"/>
              <a:gd name="T30" fmla="*/ 420 w 429"/>
              <a:gd name="T31" fmla="*/ 4 h 729"/>
              <a:gd name="T32" fmla="*/ 426 w 429"/>
              <a:gd name="T33" fmla="*/ 10 h 729"/>
              <a:gd name="T34" fmla="*/ 428 w 429"/>
              <a:gd name="T35" fmla="*/ 9 h 729"/>
              <a:gd name="T36" fmla="*/ 429 w 429"/>
              <a:gd name="T37" fmla="*/ 7 h 729"/>
              <a:gd name="T38" fmla="*/ 422 w 429"/>
              <a:gd name="T39" fmla="*/ 0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9" h="729">
                <a:moveTo>
                  <a:pt x="422" y="0"/>
                </a:moveTo>
                <a:cubicBezTo>
                  <a:pt x="343" y="2"/>
                  <a:pt x="343" y="2"/>
                  <a:pt x="343" y="2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55" y="198"/>
                  <a:pt x="255" y="198"/>
                  <a:pt x="255" y="198"/>
                </a:cubicBezTo>
                <a:cubicBezTo>
                  <a:pt x="237" y="216"/>
                  <a:pt x="237" y="216"/>
                  <a:pt x="237" y="216"/>
                </a:cubicBezTo>
                <a:cubicBezTo>
                  <a:pt x="209" y="216"/>
                  <a:pt x="209" y="216"/>
                  <a:pt x="209" y="216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729"/>
                  <a:pt x="0" y="729"/>
                  <a:pt x="0" y="729"/>
                </a:cubicBezTo>
                <a:cubicBezTo>
                  <a:pt x="4" y="729"/>
                  <a:pt x="4" y="729"/>
                  <a:pt x="4" y="729"/>
                </a:cubicBezTo>
                <a:cubicBezTo>
                  <a:pt x="4" y="426"/>
                  <a:pt x="4" y="426"/>
                  <a:pt x="4" y="426"/>
                </a:cubicBezTo>
                <a:cubicBezTo>
                  <a:pt x="211" y="220"/>
                  <a:pt x="211" y="220"/>
                  <a:pt x="211" y="220"/>
                </a:cubicBezTo>
                <a:cubicBezTo>
                  <a:pt x="239" y="220"/>
                  <a:pt x="239" y="220"/>
                  <a:pt x="239" y="220"/>
                </a:cubicBezTo>
                <a:cubicBezTo>
                  <a:pt x="259" y="199"/>
                  <a:pt x="259" y="199"/>
                  <a:pt x="259" y="199"/>
                </a:cubicBezTo>
                <a:cubicBezTo>
                  <a:pt x="256" y="95"/>
                  <a:pt x="256" y="95"/>
                  <a:pt x="256" y="95"/>
                </a:cubicBezTo>
                <a:cubicBezTo>
                  <a:pt x="345" y="6"/>
                  <a:pt x="345" y="6"/>
                  <a:pt x="345" y="6"/>
                </a:cubicBezTo>
                <a:cubicBezTo>
                  <a:pt x="420" y="4"/>
                  <a:pt x="420" y="4"/>
                  <a:pt x="420" y="4"/>
                </a:cubicBezTo>
                <a:cubicBezTo>
                  <a:pt x="426" y="10"/>
                  <a:pt x="426" y="10"/>
                  <a:pt x="426" y="10"/>
                </a:cubicBezTo>
                <a:cubicBezTo>
                  <a:pt x="427" y="10"/>
                  <a:pt x="427" y="9"/>
                  <a:pt x="428" y="9"/>
                </a:cubicBezTo>
                <a:cubicBezTo>
                  <a:pt x="428" y="8"/>
                  <a:pt x="429" y="8"/>
                  <a:pt x="429" y="7"/>
                </a:cubicBezTo>
                <a:cubicBezTo>
                  <a:pt x="422" y="0"/>
                  <a:pt x="422" y="0"/>
                  <a:pt x="42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5" name="Freeform 932"/>
          <p:cNvSpPr>
            <a:spLocks/>
          </p:cNvSpPr>
          <p:nvPr/>
        </p:nvSpPr>
        <p:spPr bwMode="auto">
          <a:xfrm>
            <a:off x="12808767" y="6943725"/>
            <a:ext cx="1646238" cy="2586038"/>
          </a:xfrm>
          <a:custGeom>
            <a:avLst/>
            <a:gdLst>
              <a:gd name="T0" fmla="*/ 394 w 397"/>
              <a:gd name="T1" fmla="*/ 0 h 624"/>
              <a:gd name="T2" fmla="*/ 239 w 397"/>
              <a:gd name="T3" fmla="*/ 156 h 624"/>
              <a:gd name="T4" fmla="*/ 207 w 397"/>
              <a:gd name="T5" fmla="*/ 154 h 624"/>
              <a:gd name="T6" fmla="*/ 0 w 397"/>
              <a:gd name="T7" fmla="*/ 362 h 624"/>
              <a:gd name="T8" fmla="*/ 0 w 397"/>
              <a:gd name="T9" fmla="*/ 624 h 624"/>
              <a:gd name="T10" fmla="*/ 4 w 397"/>
              <a:gd name="T11" fmla="*/ 624 h 624"/>
              <a:gd name="T12" fmla="*/ 4 w 397"/>
              <a:gd name="T13" fmla="*/ 363 h 624"/>
              <a:gd name="T14" fmla="*/ 208 w 397"/>
              <a:gd name="T15" fmla="*/ 158 h 624"/>
              <a:gd name="T16" fmla="*/ 240 w 397"/>
              <a:gd name="T17" fmla="*/ 160 h 624"/>
              <a:gd name="T18" fmla="*/ 397 w 397"/>
              <a:gd name="T19" fmla="*/ 3 h 624"/>
              <a:gd name="T20" fmla="*/ 396 w 397"/>
              <a:gd name="T21" fmla="*/ 2 h 624"/>
              <a:gd name="T22" fmla="*/ 394 w 397"/>
              <a:gd name="T23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7" h="624">
                <a:moveTo>
                  <a:pt x="394" y="0"/>
                </a:moveTo>
                <a:cubicBezTo>
                  <a:pt x="239" y="156"/>
                  <a:pt x="239" y="156"/>
                  <a:pt x="239" y="156"/>
                </a:cubicBezTo>
                <a:cubicBezTo>
                  <a:pt x="207" y="154"/>
                  <a:pt x="207" y="154"/>
                  <a:pt x="207" y="154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4"/>
                  <a:pt x="0" y="624"/>
                  <a:pt x="0" y="624"/>
                </a:cubicBezTo>
                <a:cubicBezTo>
                  <a:pt x="4" y="624"/>
                  <a:pt x="4" y="624"/>
                  <a:pt x="4" y="624"/>
                </a:cubicBezTo>
                <a:cubicBezTo>
                  <a:pt x="4" y="363"/>
                  <a:pt x="4" y="363"/>
                  <a:pt x="4" y="363"/>
                </a:cubicBezTo>
                <a:cubicBezTo>
                  <a:pt x="208" y="158"/>
                  <a:pt x="208" y="158"/>
                  <a:pt x="208" y="158"/>
                </a:cubicBezTo>
                <a:cubicBezTo>
                  <a:pt x="240" y="160"/>
                  <a:pt x="240" y="160"/>
                  <a:pt x="240" y="160"/>
                </a:cubicBezTo>
                <a:cubicBezTo>
                  <a:pt x="397" y="3"/>
                  <a:pt x="397" y="3"/>
                  <a:pt x="397" y="3"/>
                </a:cubicBezTo>
                <a:cubicBezTo>
                  <a:pt x="397" y="3"/>
                  <a:pt x="396" y="2"/>
                  <a:pt x="396" y="2"/>
                </a:cubicBezTo>
                <a:cubicBezTo>
                  <a:pt x="395" y="2"/>
                  <a:pt x="395" y="1"/>
                  <a:pt x="39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6" name="Freeform 933"/>
          <p:cNvSpPr>
            <a:spLocks/>
          </p:cNvSpPr>
          <p:nvPr/>
        </p:nvSpPr>
        <p:spPr bwMode="auto">
          <a:xfrm>
            <a:off x="12842104" y="6483350"/>
            <a:ext cx="2155825" cy="3328988"/>
          </a:xfrm>
          <a:custGeom>
            <a:avLst/>
            <a:gdLst>
              <a:gd name="T0" fmla="*/ 520 w 520"/>
              <a:gd name="T1" fmla="*/ 0 h 803"/>
              <a:gd name="T2" fmla="*/ 517 w 520"/>
              <a:gd name="T3" fmla="*/ 0 h 803"/>
              <a:gd name="T4" fmla="*/ 517 w 520"/>
              <a:gd name="T5" fmla="*/ 0 h 803"/>
              <a:gd name="T6" fmla="*/ 516 w 520"/>
              <a:gd name="T7" fmla="*/ 0 h 803"/>
              <a:gd name="T8" fmla="*/ 516 w 520"/>
              <a:gd name="T9" fmla="*/ 33 h 803"/>
              <a:gd name="T10" fmla="*/ 256 w 520"/>
              <a:gd name="T11" fmla="*/ 292 h 803"/>
              <a:gd name="T12" fmla="*/ 190 w 520"/>
              <a:gd name="T13" fmla="*/ 291 h 803"/>
              <a:gd name="T14" fmla="*/ 0 w 520"/>
              <a:gd name="T15" fmla="*/ 481 h 803"/>
              <a:gd name="T16" fmla="*/ 0 w 520"/>
              <a:gd name="T17" fmla="*/ 803 h 803"/>
              <a:gd name="T18" fmla="*/ 4 w 520"/>
              <a:gd name="T19" fmla="*/ 803 h 803"/>
              <a:gd name="T20" fmla="*/ 4 w 520"/>
              <a:gd name="T21" fmla="*/ 483 h 803"/>
              <a:gd name="T22" fmla="*/ 191 w 520"/>
              <a:gd name="T23" fmla="*/ 295 h 803"/>
              <a:gd name="T24" fmla="*/ 257 w 520"/>
              <a:gd name="T25" fmla="*/ 296 h 803"/>
              <a:gd name="T26" fmla="*/ 520 w 520"/>
              <a:gd name="T27" fmla="*/ 34 h 803"/>
              <a:gd name="T28" fmla="*/ 520 w 520"/>
              <a:gd name="T29" fmla="*/ 0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0" h="803">
                <a:moveTo>
                  <a:pt x="520" y="0"/>
                </a:moveTo>
                <a:cubicBezTo>
                  <a:pt x="519" y="0"/>
                  <a:pt x="518" y="0"/>
                  <a:pt x="517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517" y="0"/>
                  <a:pt x="517" y="0"/>
                  <a:pt x="516" y="0"/>
                </a:cubicBezTo>
                <a:cubicBezTo>
                  <a:pt x="516" y="33"/>
                  <a:pt x="516" y="33"/>
                  <a:pt x="516" y="33"/>
                </a:cubicBezTo>
                <a:cubicBezTo>
                  <a:pt x="256" y="292"/>
                  <a:pt x="256" y="292"/>
                  <a:pt x="256" y="292"/>
                </a:cubicBezTo>
                <a:cubicBezTo>
                  <a:pt x="190" y="291"/>
                  <a:pt x="190" y="291"/>
                  <a:pt x="190" y="291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803"/>
                  <a:pt x="0" y="803"/>
                  <a:pt x="0" y="803"/>
                </a:cubicBezTo>
                <a:cubicBezTo>
                  <a:pt x="4" y="803"/>
                  <a:pt x="4" y="803"/>
                  <a:pt x="4" y="803"/>
                </a:cubicBezTo>
                <a:cubicBezTo>
                  <a:pt x="4" y="483"/>
                  <a:pt x="4" y="483"/>
                  <a:pt x="4" y="483"/>
                </a:cubicBezTo>
                <a:cubicBezTo>
                  <a:pt x="191" y="295"/>
                  <a:pt x="191" y="295"/>
                  <a:pt x="191" y="295"/>
                </a:cubicBezTo>
                <a:cubicBezTo>
                  <a:pt x="257" y="296"/>
                  <a:pt x="257" y="296"/>
                  <a:pt x="257" y="296"/>
                </a:cubicBezTo>
                <a:cubicBezTo>
                  <a:pt x="520" y="34"/>
                  <a:pt x="520" y="34"/>
                  <a:pt x="520" y="34"/>
                </a:cubicBezTo>
                <a:cubicBezTo>
                  <a:pt x="520" y="0"/>
                  <a:pt x="520" y="0"/>
                  <a:pt x="5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7" name="Freeform 934"/>
          <p:cNvSpPr>
            <a:spLocks/>
          </p:cNvSpPr>
          <p:nvPr/>
        </p:nvSpPr>
        <p:spPr bwMode="auto">
          <a:xfrm>
            <a:off x="12926242" y="4332288"/>
            <a:ext cx="4616450" cy="5016500"/>
          </a:xfrm>
          <a:custGeom>
            <a:avLst/>
            <a:gdLst>
              <a:gd name="T0" fmla="*/ 2900 w 2908"/>
              <a:gd name="T1" fmla="*/ 0 h 3160"/>
              <a:gd name="T2" fmla="*/ 1788 w 2908"/>
              <a:gd name="T3" fmla="*/ 1109 h 3160"/>
              <a:gd name="T4" fmla="*/ 1577 w 2908"/>
              <a:gd name="T5" fmla="*/ 1112 h 3160"/>
              <a:gd name="T6" fmla="*/ 1441 w 2908"/>
              <a:gd name="T7" fmla="*/ 1248 h 3160"/>
              <a:gd name="T8" fmla="*/ 1443 w 2908"/>
              <a:gd name="T9" fmla="*/ 1423 h 3160"/>
              <a:gd name="T10" fmla="*/ 671 w 2908"/>
              <a:gd name="T11" fmla="*/ 2196 h 3160"/>
              <a:gd name="T12" fmla="*/ 470 w 2908"/>
              <a:gd name="T13" fmla="*/ 2191 h 3160"/>
              <a:gd name="T14" fmla="*/ 0 w 2908"/>
              <a:gd name="T15" fmla="*/ 2663 h 3160"/>
              <a:gd name="T16" fmla="*/ 0 w 2908"/>
              <a:gd name="T17" fmla="*/ 3160 h 3160"/>
              <a:gd name="T18" fmla="*/ 10 w 2908"/>
              <a:gd name="T19" fmla="*/ 3160 h 3160"/>
              <a:gd name="T20" fmla="*/ 10 w 2908"/>
              <a:gd name="T21" fmla="*/ 2669 h 3160"/>
              <a:gd name="T22" fmla="*/ 475 w 2908"/>
              <a:gd name="T23" fmla="*/ 2201 h 3160"/>
              <a:gd name="T24" fmla="*/ 673 w 2908"/>
              <a:gd name="T25" fmla="*/ 2206 h 3160"/>
              <a:gd name="T26" fmla="*/ 1454 w 2908"/>
              <a:gd name="T27" fmla="*/ 1425 h 3160"/>
              <a:gd name="T28" fmla="*/ 1451 w 2908"/>
              <a:gd name="T29" fmla="*/ 1250 h 3160"/>
              <a:gd name="T30" fmla="*/ 1582 w 2908"/>
              <a:gd name="T31" fmla="*/ 1122 h 3160"/>
              <a:gd name="T32" fmla="*/ 1791 w 2908"/>
              <a:gd name="T33" fmla="*/ 1120 h 3160"/>
              <a:gd name="T34" fmla="*/ 2908 w 2908"/>
              <a:gd name="T35" fmla="*/ 7 h 3160"/>
              <a:gd name="T36" fmla="*/ 2900 w 2908"/>
              <a:gd name="T37" fmla="*/ 0 h 3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8" h="3160">
                <a:moveTo>
                  <a:pt x="2900" y="0"/>
                </a:moveTo>
                <a:lnTo>
                  <a:pt x="1788" y="1109"/>
                </a:lnTo>
                <a:lnTo>
                  <a:pt x="1577" y="1112"/>
                </a:lnTo>
                <a:lnTo>
                  <a:pt x="1441" y="1248"/>
                </a:lnTo>
                <a:lnTo>
                  <a:pt x="1443" y="1423"/>
                </a:lnTo>
                <a:lnTo>
                  <a:pt x="671" y="2196"/>
                </a:lnTo>
                <a:lnTo>
                  <a:pt x="470" y="2191"/>
                </a:lnTo>
                <a:lnTo>
                  <a:pt x="0" y="2663"/>
                </a:lnTo>
                <a:lnTo>
                  <a:pt x="0" y="3160"/>
                </a:lnTo>
                <a:lnTo>
                  <a:pt x="10" y="3160"/>
                </a:lnTo>
                <a:lnTo>
                  <a:pt x="10" y="2669"/>
                </a:lnTo>
                <a:lnTo>
                  <a:pt x="475" y="2201"/>
                </a:lnTo>
                <a:lnTo>
                  <a:pt x="673" y="2206"/>
                </a:lnTo>
                <a:lnTo>
                  <a:pt x="1454" y="1425"/>
                </a:lnTo>
                <a:lnTo>
                  <a:pt x="1451" y="1250"/>
                </a:lnTo>
                <a:lnTo>
                  <a:pt x="1582" y="1122"/>
                </a:lnTo>
                <a:lnTo>
                  <a:pt x="1791" y="1120"/>
                </a:lnTo>
                <a:lnTo>
                  <a:pt x="2908" y="7"/>
                </a:lnTo>
                <a:lnTo>
                  <a:pt x="29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8" name="Freeform 935"/>
          <p:cNvSpPr>
            <a:spLocks/>
          </p:cNvSpPr>
          <p:nvPr/>
        </p:nvSpPr>
        <p:spPr bwMode="auto">
          <a:xfrm>
            <a:off x="12926242" y="4332288"/>
            <a:ext cx="4616450" cy="5016500"/>
          </a:xfrm>
          <a:custGeom>
            <a:avLst/>
            <a:gdLst>
              <a:gd name="T0" fmla="*/ 2900 w 2908"/>
              <a:gd name="T1" fmla="*/ 0 h 3160"/>
              <a:gd name="T2" fmla="*/ 1788 w 2908"/>
              <a:gd name="T3" fmla="*/ 1109 h 3160"/>
              <a:gd name="T4" fmla="*/ 1577 w 2908"/>
              <a:gd name="T5" fmla="*/ 1112 h 3160"/>
              <a:gd name="T6" fmla="*/ 1441 w 2908"/>
              <a:gd name="T7" fmla="*/ 1248 h 3160"/>
              <a:gd name="T8" fmla="*/ 1443 w 2908"/>
              <a:gd name="T9" fmla="*/ 1423 h 3160"/>
              <a:gd name="T10" fmla="*/ 671 w 2908"/>
              <a:gd name="T11" fmla="*/ 2196 h 3160"/>
              <a:gd name="T12" fmla="*/ 470 w 2908"/>
              <a:gd name="T13" fmla="*/ 2191 h 3160"/>
              <a:gd name="T14" fmla="*/ 0 w 2908"/>
              <a:gd name="T15" fmla="*/ 2663 h 3160"/>
              <a:gd name="T16" fmla="*/ 0 w 2908"/>
              <a:gd name="T17" fmla="*/ 3160 h 3160"/>
              <a:gd name="T18" fmla="*/ 10 w 2908"/>
              <a:gd name="T19" fmla="*/ 3160 h 3160"/>
              <a:gd name="T20" fmla="*/ 10 w 2908"/>
              <a:gd name="T21" fmla="*/ 2669 h 3160"/>
              <a:gd name="T22" fmla="*/ 475 w 2908"/>
              <a:gd name="T23" fmla="*/ 2201 h 3160"/>
              <a:gd name="T24" fmla="*/ 673 w 2908"/>
              <a:gd name="T25" fmla="*/ 2206 h 3160"/>
              <a:gd name="T26" fmla="*/ 1454 w 2908"/>
              <a:gd name="T27" fmla="*/ 1425 h 3160"/>
              <a:gd name="T28" fmla="*/ 1451 w 2908"/>
              <a:gd name="T29" fmla="*/ 1250 h 3160"/>
              <a:gd name="T30" fmla="*/ 1582 w 2908"/>
              <a:gd name="T31" fmla="*/ 1122 h 3160"/>
              <a:gd name="T32" fmla="*/ 1791 w 2908"/>
              <a:gd name="T33" fmla="*/ 1120 h 3160"/>
              <a:gd name="T34" fmla="*/ 2908 w 2908"/>
              <a:gd name="T35" fmla="*/ 7 h 3160"/>
              <a:gd name="T36" fmla="*/ 2900 w 2908"/>
              <a:gd name="T37" fmla="*/ 0 h 3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8" h="3160">
                <a:moveTo>
                  <a:pt x="2900" y="0"/>
                </a:moveTo>
                <a:lnTo>
                  <a:pt x="1788" y="1109"/>
                </a:lnTo>
                <a:lnTo>
                  <a:pt x="1577" y="1112"/>
                </a:lnTo>
                <a:lnTo>
                  <a:pt x="1441" y="1248"/>
                </a:lnTo>
                <a:lnTo>
                  <a:pt x="1443" y="1423"/>
                </a:lnTo>
                <a:lnTo>
                  <a:pt x="671" y="2196"/>
                </a:lnTo>
                <a:lnTo>
                  <a:pt x="470" y="2191"/>
                </a:lnTo>
                <a:lnTo>
                  <a:pt x="0" y="2663"/>
                </a:lnTo>
                <a:lnTo>
                  <a:pt x="0" y="3160"/>
                </a:lnTo>
                <a:lnTo>
                  <a:pt x="10" y="3160"/>
                </a:lnTo>
                <a:lnTo>
                  <a:pt x="10" y="2669"/>
                </a:lnTo>
                <a:lnTo>
                  <a:pt x="475" y="2201"/>
                </a:lnTo>
                <a:lnTo>
                  <a:pt x="673" y="2206"/>
                </a:lnTo>
                <a:lnTo>
                  <a:pt x="1454" y="1425"/>
                </a:lnTo>
                <a:lnTo>
                  <a:pt x="1451" y="1250"/>
                </a:lnTo>
                <a:lnTo>
                  <a:pt x="1582" y="1122"/>
                </a:lnTo>
                <a:lnTo>
                  <a:pt x="1791" y="1120"/>
                </a:lnTo>
                <a:lnTo>
                  <a:pt x="2908" y="7"/>
                </a:lnTo>
                <a:lnTo>
                  <a:pt x="29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" name="Freeform 936"/>
          <p:cNvSpPr>
            <a:spLocks/>
          </p:cNvSpPr>
          <p:nvPr/>
        </p:nvSpPr>
        <p:spPr bwMode="auto">
          <a:xfrm>
            <a:off x="12975454" y="4937125"/>
            <a:ext cx="4049713" cy="4443413"/>
          </a:xfrm>
          <a:custGeom>
            <a:avLst/>
            <a:gdLst>
              <a:gd name="T0" fmla="*/ 2543 w 2551"/>
              <a:gd name="T1" fmla="*/ 0 h 2799"/>
              <a:gd name="T2" fmla="*/ 2543 w 2551"/>
              <a:gd name="T3" fmla="*/ 0 h 2799"/>
              <a:gd name="T4" fmla="*/ 1783 w 2551"/>
              <a:gd name="T5" fmla="*/ 760 h 2799"/>
              <a:gd name="T6" fmla="*/ 1574 w 2551"/>
              <a:gd name="T7" fmla="*/ 762 h 2799"/>
              <a:gd name="T8" fmla="*/ 1439 w 2551"/>
              <a:gd name="T9" fmla="*/ 896 h 2799"/>
              <a:gd name="T10" fmla="*/ 1449 w 2551"/>
              <a:gd name="T11" fmla="*/ 1078 h 2799"/>
              <a:gd name="T12" fmla="*/ 676 w 2551"/>
              <a:gd name="T13" fmla="*/ 1851 h 2799"/>
              <a:gd name="T14" fmla="*/ 472 w 2551"/>
              <a:gd name="T15" fmla="*/ 1849 h 2799"/>
              <a:gd name="T16" fmla="*/ 0 w 2551"/>
              <a:gd name="T17" fmla="*/ 2319 h 2799"/>
              <a:gd name="T18" fmla="*/ 0 w 2551"/>
              <a:gd name="T19" fmla="*/ 2799 h 2799"/>
              <a:gd name="T20" fmla="*/ 10 w 2551"/>
              <a:gd name="T21" fmla="*/ 2799 h 2799"/>
              <a:gd name="T22" fmla="*/ 10 w 2551"/>
              <a:gd name="T23" fmla="*/ 2324 h 2799"/>
              <a:gd name="T24" fmla="*/ 478 w 2551"/>
              <a:gd name="T25" fmla="*/ 1859 h 2799"/>
              <a:gd name="T26" fmla="*/ 679 w 2551"/>
              <a:gd name="T27" fmla="*/ 1862 h 2799"/>
              <a:gd name="T28" fmla="*/ 1459 w 2551"/>
              <a:gd name="T29" fmla="*/ 1081 h 2799"/>
              <a:gd name="T30" fmla="*/ 1452 w 2551"/>
              <a:gd name="T31" fmla="*/ 901 h 2799"/>
              <a:gd name="T32" fmla="*/ 1580 w 2551"/>
              <a:gd name="T33" fmla="*/ 773 h 2799"/>
              <a:gd name="T34" fmla="*/ 1788 w 2551"/>
              <a:gd name="T35" fmla="*/ 768 h 2799"/>
              <a:gd name="T36" fmla="*/ 2551 w 2551"/>
              <a:gd name="T37" fmla="*/ 8 h 2799"/>
              <a:gd name="T38" fmla="*/ 2543 w 2551"/>
              <a:gd name="T39" fmla="*/ 0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51" h="2799">
                <a:moveTo>
                  <a:pt x="2543" y="0"/>
                </a:moveTo>
                <a:lnTo>
                  <a:pt x="2543" y="0"/>
                </a:lnTo>
                <a:lnTo>
                  <a:pt x="1783" y="760"/>
                </a:lnTo>
                <a:lnTo>
                  <a:pt x="1574" y="762"/>
                </a:lnTo>
                <a:lnTo>
                  <a:pt x="1439" y="896"/>
                </a:lnTo>
                <a:lnTo>
                  <a:pt x="1449" y="1078"/>
                </a:lnTo>
                <a:lnTo>
                  <a:pt x="676" y="1851"/>
                </a:lnTo>
                <a:lnTo>
                  <a:pt x="472" y="1849"/>
                </a:lnTo>
                <a:lnTo>
                  <a:pt x="0" y="2319"/>
                </a:lnTo>
                <a:lnTo>
                  <a:pt x="0" y="2799"/>
                </a:lnTo>
                <a:lnTo>
                  <a:pt x="10" y="2799"/>
                </a:lnTo>
                <a:lnTo>
                  <a:pt x="10" y="2324"/>
                </a:lnTo>
                <a:lnTo>
                  <a:pt x="478" y="1859"/>
                </a:lnTo>
                <a:lnTo>
                  <a:pt x="679" y="1862"/>
                </a:lnTo>
                <a:lnTo>
                  <a:pt x="1459" y="1081"/>
                </a:lnTo>
                <a:lnTo>
                  <a:pt x="1452" y="901"/>
                </a:lnTo>
                <a:lnTo>
                  <a:pt x="1580" y="773"/>
                </a:lnTo>
                <a:lnTo>
                  <a:pt x="1788" y="768"/>
                </a:lnTo>
                <a:lnTo>
                  <a:pt x="2551" y="8"/>
                </a:lnTo>
                <a:lnTo>
                  <a:pt x="25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" name="Freeform 937"/>
          <p:cNvSpPr>
            <a:spLocks/>
          </p:cNvSpPr>
          <p:nvPr/>
        </p:nvSpPr>
        <p:spPr bwMode="auto">
          <a:xfrm>
            <a:off x="12975454" y="4937125"/>
            <a:ext cx="4049713" cy="4443413"/>
          </a:xfrm>
          <a:custGeom>
            <a:avLst/>
            <a:gdLst>
              <a:gd name="T0" fmla="*/ 2543 w 2551"/>
              <a:gd name="T1" fmla="*/ 0 h 2799"/>
              <a:gd name="T2" fmla="*/ 2543 w 2551"/>
              <a:gd name="T3" fmla="*/ 0 h 2799"/>
              <a:gd name="T4" fmla="*/ 1783 w 2551"/>
              <a:gd name="T5" fmla="*/ 760 h 2799"/>
              <a:gd name="T6" fmla="*/ 1574 w 2551"/>
              <a:gd name="T7" fmla="*/ 762 h 2799"/>
              <a:gd name="T8" fmla="*/ 1439 w 2551"/>
              <a:gd name="T9" fmla="*/ 896 h 2799"/>
              <a:gd name="T10" fmla="*/ 1449 w 2551"/>
              <a:gd name="T11" fmla="*/ 1078 h 2799"/>
              <a:gd name="T12" fmla="*/ 676 w 2551"/>
              <a:gd name="T13" fmla="*/ 1851 h 2799"/>
              <a:gd name="T14" fmla="*/ 472 w 2551"/>
              <a:gd name="T15" fmla="*/ 1849 h 2799"/>
              <a:gd name="T16" fmla="*/ 0 w 2551"/>
              <a:gd name="T17" fmla="*/ 2319 h 2799"/>
              <a:gd name="T18" fmla="*/ 0 w 2551"/>
              <a:gd name="T19" fmla="*/ 2799 h 2799"/>
              <a:gd name="T20" fmla="*/ 10 w 2551"/>
              <a:gd name="T21" fmla="*/ 2799 h 2799"/>
              <a:gd name="T22" fmla="*/ 10 w 2551"/>
              <a:gd name="T23" fmla="*/ 2324 h 2799"/>
              <a:gd name="T24" fmla="*/ 478 w 2551"/>
              <a:gd name="T25" fmla="*/ 1859 h 2799"/>
              <a:gd name="T26" fmla="*/ 679 w 2551"/>
              <a:gd name="T27" fmla="*/ 1862 h 2799"/>
              <a:gd name="T28" fmla="*/ 1459 w 2551"/>
              <a:gd name="T29" fmla="*/ 1081 h 2799"/>
              <a:gd name="T30" fmla="*/ 1452 w 2551"/>
              <a:gd name="T31" fmla="*/ 901 h 2799"/>
              <a:gd name="T32" fmla="*/ 1580 w 2551"/>
              <a:gd name="T33" fmla="*/ 773 h 2799"/>
              <a:gd name="T34" fmla="*/ 1788 w 2551"/>
              <a:gd name="T35" fmla="*/ 768 h 2799"/>
              <a:gd name="T36" fmla="*/ 2551 w 2551"/>
              <a:gd name="T37" fmla="*/ 8 h 2799"/>
              <a:gd name="T38" fmla="*/ 2543 w 2551"/>
              <a:gd name="T39" fmla="*/ 0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51" h="2799">
                <a:moveTo>
                  <a:pt x="2543" y="0"/>
                </a:moveTo>
                <a:lnTo>
                  <a:pt x="2543" y="0"/>
                </a:lnTo>
                <a:lnTo>
                  <a:pt x="1783" y="760"/>
                </a:lnTo>
                <a:lnTo>
                  <a:pt x="1574" y="762"/>
                </a:lnTo>
                <a:lnTo>
                  <a:pt x="1439" y="896"/>
                </a:lnTo>
                <a:lnTo>
                  <a:pt x="1449" y="1078"/>
                </a:lnTo>
                <a:lnTo>
                  <a:pt x="676" y="1851"/>
                </a:lnTo>
                <a:lnTo>
                  <a:pt x="472" y="1849"/>
                </a:lnTo>
                <a:lnTo>
                  <a:pt x="0" y="2319"/>
                </a:lnTo>
                <a:lnTo>
                  <a:pt x="0" y="2799"/>
                </a:lnTo>
                <a:lnTo>
                  <a:pt x="10" y="2799"/>
                </a:lnTo>
                <a:lnTo>
                  <a:pt x="10" y="2324"/>
                </a:lnTo>
                <a:lnTo>
                  <a:pt x="478" y="1859"/>
                </a:lnTo>
                <a:lnTo>
                  <a:pt x="679" y="1862"/>
                </a:lnTo>
                <a:lnTo>
                  <a:pt x="1459" y="1081"/>
                </a:lnTo>
                <a:lnTo>
                  <a:pt x="1452" y="901"/>
                </a:lnTo>
                <a:lnTo>
                  <a:pt x="1580" y="773"/>
                </a:lnTo>
                <a:lnTo>
                  <a:pt x="1788" y="768"/>
                </a:lnTo>
                <a:lnTo>
                  <a:pt x="2551" y="8"/>
                </a:lnTo>
                <a:lnTo>
                  <a:pt x="254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" name="Freeform 938"/>
          <p:cNvSpPr>
            <a:spLocks/>
          </p:cNvSpPr>
          <p:nvPr/>
        </p:nvSpPr>
        <p:spPr bwMode="auto">
          <a:xfrm>
            <a:off x="13042129" y="6424613"/>
            <a:ext cx="2511425" cy="3155950"/>
          </a:xfrm>
          <a:custGeom>
            <a:avLst/>
            <a:gdLst>
              <a:gd name="T0" fmla="*/ 602 w 606"/>
              <a:gd name="T1" fmla="*/ 0 h 761"/>
              <a:gd name="T2" fmla="*/ 601 w 606"/>
              <a:gd name="T3" fmla="*/ 15 h 761"/>
              <a:gd name="T4" fmla="*/ 254 w 606"/>
              <a:gd name="T5" fmla="*/ 361 h 761"/>
              <a:gd name="T6" fmla="*/ 180 w 606"/>
              <a:gd name="T7" fmla="*/ 363 h 761"/>
              <a:gd name="T8" fmla="*/ 0 w 606"/>
              <a:gd name="T9" fmla="*/ 543 h 761"/>
              <a:gd name="T10" fmla="*/ 0 w 606"/>
              <a:gd name="T11" fmla="*/ 761 h 761"/>
              <a:gd name="T12" fmla="*/ 4 w 606"/>
              <a:gd name="T13" fmla="*/ 761 h 761"/>
              <a:gd name="T14" fmla="*/ 4 w 606"/>
              <a:gd name="T15" fmla="*/ 545 h 761"/>
              <a:gd name="T16" fmla="*/ 182 w 606"/>
              <a:gd name="T17" fmla="*/ 367 h 761"/>
              <a:gd name="T18" fmla="*/ 256 w 606"/>
              <a:gd name="T19" fmla="*/ 365 h 761"/>
              <a:gd name="T20" fmla="*/ 605 w 606"/>
              <a:gd name="T21" fmla="*/ 16 h 761"/>
              <a:gd name="T22" fmla="*/ 606 w 606"/>
              <a:gd name="T23" fmla="*/ 0 h 761"/>
              <a:gd name="T24" fmla="*/ 605 w 606"/>
              <a:gd name="T25" fmla="*/ 0 h 761"/>
              <a:gd name="T26" fmla="*/ 602 w 606"/>
              <a:gd name="T27" fmla="*/ 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6" h="761">
                <a:moveTo>
                  <a:pt x="602" y="0"/>
                </a:moveTo>
                <a:cubicBezTo>
                  <a:pt x="601" y="15"/>
                  <a:pt x="601" y="15"/>
                  <a:pt x="601" y="15"/>
                </a:cubicBezTo>
                <a:cubicBezTo>
                  <a:pt x="254" y="361"/>
                  <a:pt x="254" y="361"/>
                  <a:pt x="254" y="361"/>
                </a:cubicBezTo>
                <a:cubicBezTo>
                  <a:pt x="180" y="363"/>
                  <a:pt x="180" y="363"/>
                  <a:pt x="180" y="363"/>
                </a:cubicBezTo>
                <a:cubicBezTo>
                  <a:pt x="0" y="543"/>
                  <a:pt x="0" y="543"/>
                  <a:pt x="0" y="543"/>
                </a:cubicBezTo>
                <a:cubicBezTo>
                  <a:pt x="0" y="761"/>
                  <a:pt x="0" y="761"/>
                  <a:pt x="0" y="761"/>
                </a:cubicBezTo>
                <a:cubicBezTo>
                  <a:pt x="4" y="761"/>
                  <a:pt x="4" y="761"/>
                  <a:pt x="4" y="761"/>
                </a:cubicBezTo>
                <a:cubicBezTo>
                  <a:pt x="4" y="545"/>
                  <a:pt x="4" y="545"/>
                  <a:pt x="4" y="545"/>
                </a:cubicBezTo>
                <a:cubicBezTo>
                  <a:pt x="182" y="367"/>
                  <a:pt x="182" y="367"/>
                  <a:pt x="182" y="367"/>
                </a:cubicBezTo>
                <a:cubicBezTo>
                  <a:pt x="256" y="365"/>
                  <a:pt x="256" y="365"/>
                  <a:pt x="256" y="365"/>
                </a:cubicBezTo>
                <a:cubicBezTo>
                  <a:pt x="605" y="16"/>
                  <a:pt x="605" y="16"/>
                  <a:pt x="605" y="16"/>
                </a:cubicBezTo>
                <a:cubicBezTo>
                  <a:pt x="606" y="0"/>
                  <a:pt x="606" y="0"/>
                  <a:pt x="606" y="0"/>
                </a:cubicBezTo>
                <a:cubicBezTo>
                  <a:pt x="606" y="0"/>
                  <a:pt x="605" y="0"/>
                  <a:pt x="605" y="0"/>
                </a:cubicBezTo>
                <a:cubicBezTo>
                  <a:pt x="604" y="0"/>
                  <a:pt x="603" y="0"/>
                  <a:pt x="60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" name="Freeform 939"/>
          <p:cNvSpPr>
            <a:spLocks/>
          </p:cNvSpPr>
          <p:nvPr/>
        </p:nvSpPr>
        <p:spPr bwMode="auto">
          <a:xfrm>
            <a:off x="14915379" y="6329363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7 h 33"/>
              <a:gd name="T8" fmla="*/ 5 w 34"/>
              <a:gd name="T9" fmla="*/ 29 h 33"/>
              <a:gd name="T10" fmla="*/ 17 w 34"/>
              <a:gd name="T11" fmla="*/ 33 h 33"/>
              <a:gd name="T12" fmla="*/ 29 w 34"/>
              <a:gd name="T13" fmla="*/ 29 h 33"/>
              <a:gd name="T14" fmla="*/ 34 w 34"/>
              <a:gd name="T15" fmla="*/ 17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3" name="Freeform 940"/>
          <p:cNvSpPr>
            <a:spLocks noEditPoints="1"/>
          </p:cNvSpPr>
          <p:nvPr/>
        </p:nvSpPr>
        <p:spPr bwMode="auto">
          <a:xfrm>
            <a:off x="14897917" y="6313488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3 h 41"/>
              <a:gd name="T10" fmla="*/ 21 w 42"/>
              <a:gd name="T11" fmla="*/ 37 h 41"/>
              <a:gd name="T12" fmla="*/ 9 w 42"/>
              <a:gd name="T13" fmla="*/ 33 h 41"/>
              <a:gd name="T14" fmla="*/ 4 w 42"/>
              <a:gd name="T15" fmla="*/ 21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6 w 42"/>
              <a:gd name="T27" fmla="*/ 6 h 41"/>
              <a:gd name="T28" fmla="*/ 0 w 42"/>
              <a:gd name="T29" fmla="*/ 21 h 41"/>
              <a:gd name="T30" fmla="*/ 6 w 42"/>
              <a:gd name="T31" fmla="*/ 35 h 41"/>
              <a:gd name="T32" fmla="*/ 20 w 42"/>
              <a:gd name="T33" fmla="*/ 41 h 41"/>
              <a:gd name="T34" fmla="*/ 21 w 42"/>
              <a:gd name="T35" fmla="*/ 41 h 41"/>
              <a:gd name="T36" fmla="*/ 21 w 42"/>
              <a:gd name="T37" fmla="*/ 41 h 41"/>
              <a:gd name="T38" fmla="*/ 24 w 42"/>
              <a:gd name="T39" fmla="*/ 41 h 41"/>
              <a:gd name="T40" fmla="*/ 36 w 42"/>
              <a:gd name="T41" fmla="*/ 35 h 41"/>
              <a:gd name="T42" fmla="*/ 42 w 42"/>
              <a:gd name="T43" fmla="*/ 21 h 41"/>
              <a:gd name="T44" fmla="*/ 36 w 42"/>
              <a:gd name="T45" fmla="*/ 6 h 41"/>
              <a:gd name="T46" fmla="*/ 21 w 42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3" y="41"/>
                  <a:pt x="24" y="41"/>
                </a:cubicBezTo>
                <a:cubicBezTo>
                  <a:pt x="28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4" name="Freeform 941"/>
          <p:cNvSpPr>
            <a:spLocks/>
          </p:cNvSpPr>
          <p:nvPr/>
        </p:nvSpPr>
        <p:spPr bwMode="auto">
          <a:xfrm>
            <a:off x="14483579" y="6637338"/>
            <a:ext cx="169863" cy="152400"/>
          </a:xfrm>
          <a:custGeom>
            <a:avLst/>
            <a:gdLst>
              <a:gd name="T0" fmla="*/ 21 w 41"/>
              <a:gd name="T1" fmla="*/ 0 h 37"/>
              <a:gd name="T2" fmla="*/ 9 w 41"/>
              <a:gd name="T3" fmla="*/ 4 h 37"/>
              <a:gd name="T4" fmla="*/ 8 w 41"/>
              <a:gd name="T5" fmla="*/ 6 h 37"/>
              <a:gd name="T6" fmla="*/ 6 w 41"/>
              <a:gd name="T7" fmla="*/ 7 h 37"/>
              <a:gd name="T8" fmla="*/ 8 w 41"/>
              <a:gd name="T9" fmla="*/ 32 h 37"/>
              <a:gd name="T10" fmla="*/ 21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7" y="0"/>
                  <a:pt x="12" y="2"/>
                  <a:pt x="9" y="4"/>
                </a:cubicBezTo>
                <a:cubicBezTo>
                  <a:pt x="9" y="5"/>
                  <a:pt x="8" y="5"/>
                  <a:pt x="8" y="6"/>
                </a:cubicBezTo>
                <a:cubicBezTo>
                  <a:pt x="7" y="6"/>
                  <a:pt x="7" y="7"/>
                  <a:pt x="6" y="7"/>
                </a:cubicBezTo>
                <a:cubicBezTo>
                  <a:pt x="0" y="15"/>
                  <a:pt x="1" y="25"/>
                  <a:pt x="8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5" name="Freeform 942"/>
          <p:cNvSpPr>
            <a:spLocks/>
          </p:cNvSpPr>
          <p:nvPr/>
        </p:nvSpPr>
        <p:spPr bwMode="auto">
          <a:xfrm>
            <a:off x="15463067" y="6272213"/>
            <a:ext cx="169863" cy="152400"/>
          </a:xfrm>
          <a:custGeom>
            <a:avLst/>
            <a:gdLst>
              <a:gd name="T0" fmla="*/ 21 w 41"/>
              <a:gd name="T1" fmla="*/ 0 h 37"/>
              <a:gd name="T2" fmla="*/ 8 w 41"/>
              <a:gd name="T3" fmla="*/ 6 h 37"/>
              <a:gd name="T4" fmla="*/ 8 w 41"/>
              <a:gd name="T5" fmla="*/ 32 h 37"/>
              <a:gd name="T6" fmla="*/ 18 w 41"/>
              <a:gd name="T7" fmla="*/ 37 h 37"/>
              <a:gd name="T8" fmla="*/ 21 w 41"/>
              <a:gd name="T9" fmla="*/ 37 h 37"/>
              <a:gd name="T10" fmla="*/ 22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5"/>
                  <a:pt x="14" y="37"/>
                  <a:pt x="18" y="37"/>
                </a:cubicBezTo>
                <a:cubicBezTo>
                  <a:pt x="19" y="37"/>
                  <a:pt x="20" y="37"/>
                  <a:pt x="21" y="37"/>
                </a:cubicBezTo>
                <a:cubicBezTo>
                  <a:pt x="21" y="37"/>
                  <a:pt x="22" y="37"/>
                  <a:pt x="22" y="37"/>
                </a:cubicBezTo>
                <a:cubicBezTo>
                  <a:pt x="26" y="37"/>
                  <a:pt x="31" y="35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" name="Freeform 943"/>
          <p:cNvSpPr>
            <a:spLocks/>
          </p:cNvSpPr>
          <p:nvPr/>
        </p:nvSpPr>
        <p:spPr bwMode="auto">
          <a:xfrm>
            <a:off x="14418492" y="6818313"/>
            <a:ext cx="169863" cy="153988"/>
          </a:xfrm>
          <a:custGeom>
            <a:avLst/>
            <a:gdLst>
              <a:gd name="T0" fmla="*/ 21 w 41"/>
              <a:gd name="T1" fmla="*/ 0 h 37"/>
              <a:gd name="T2" fmla="*/ 8 w 41"/>
              <a:gd name="T3" fmla="*/ 6 h 37"/>
              <a:gd name="T4" fmla="*/ 6 w 41"/>
              <a:gd name="T5" fmla="*/ 30 h 37"/>
              <a:gd name="T6" fmla="*/ 8 w 41"/>
              <a:gd name="T7" fmla="*/ 32 h 37"/>
              <a:gd name="T8" fmla="*/ 9 w 41"/>
              <a:gd name="T9" fmla="*/ 33 h 37"/>
              <a:gd name="T10" fmla="*/ 21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1" y="12"/>
                  <a:pt x="0" y="23"/>
                  <a:pt x="6" y="30"/>
                </a:cubicBezTo>
                <a:cubicBezTo>
                  <a:pt x="7" y="31"/>
                  <a:pt x="7" y="32"/>
                  <a:pt x="8" y="32"/>
                </a:cubicBezTo>
                <a:cubicBezTo>
                  <a:pt x="8" y="32"/>
                  <a:pt x="9" y="33"/>
                  <a:pt x="9" y="33"/>
                </a:cubicBezTo>
                <a:cubicBezTo>
                  <a:pt x="13" y="36"/>
                  <a:pt x="17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7" name="Freeform 944"/>
          <p:cNvSpPr>
            <a:spLocks noEditPoints="1"/>
          </p:cNvSpPr>
          <p:nvPr/>
        </p:nvSpPr>
        <p:spPr bwMode="auto">
          <a:xfrm>
            <a:off x="14645504" y="6362700"/>
            <a:ext cx="236538" cy="231775"/>
          </a:xfrm>
          <a:custGeom>
            <a:avLst/>
            <a:gdLst>
              <a:gd name="T0" fmla="*/ 28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8 w 57"/>
              <a:gd name="T7" fmla="*/ 9 h 56"/>
              <a:gd name="T8" fmla="*/ 41 w 57"/>
              <a:gd name="T9" fmla="*/ 15 h 56"/>
              <a:gd name="T10" fmla="*/ 41 w 57"/>
              <a:gd name="T11" fmla="*/ 41 h 56"/>
              <a:gd name="T12" fmla="*/ 28 w 57"/>
              <a:gd name="T13" fmla="*/ 47 h 56"/>
              <a:gd name="T14" fmla="*/ 28 w 57"/>
              <a:gd name="T15" fmla="*/ 0 h 56"/>
              <a:gd name="T16" fmla="*/ 8 w 57"/>
              <a:gd name="T17" fmla="*/ 8 h 56"/>
              <a:gd name="T18" fmla="*/ 0 w 57"/>
              <a:gd name="T19" fmla="*/ 28 h 56"/>
              <a:gd name="T20" fmla="*/ 8 w 57"/>
              <a:gd name="T21" fmla="*/ 48 h 56"/>
              <a:gd name="T22" fmla="*/ 28 w 57"/>
              <a:gd name="T23" fmla="*/ 56 h 56"/>
              <a:gd name="T24" fmla="*/ 48 w 57"/>
              <a:gd name="T25" fmla="*/ 48 h 56"/>
              <a:gd name="T26" fmla="*/ 48 w 57"/>
              <a:gd name="T27" fmla="*/ 48 h 56"/>
              <a:gd name="T28" fmla="*/ 57 w 57"/>
              <a:gd name="T29" fmla="*/ 28 h 56"/>
              <a:gd name="T30" fmla="*/ 48 w 57"/>
              <a:gd name="T31" fmla="*/ 8 h 56"/>
              <a:gd name="T32" fmla="*/ 28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8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6" y="56"/>
                  <a:pt x="43" y="54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8" y="8"/>
                </a:cubicBezTo>
                <a:cubicBezTo>
                  <a:pt x="43" y="2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8" name="Freeform 945"/>
          <p:cNvSpPr>
            <a:spLocks noEditPoints="1"/>
          </p:cNvSpPr>
          <p:nvPr/>
        </p:nvSpPr>
        <p:spPr bwMode="auto">
          <a:xfrm>
            <a:off x="14629629" y="6346825"/>
            <a:ext cx="268288" cy="265113"/>
          </a:xfrm>
          <a:custGeom>
            <a:avLst/>
            <a:gdLst>
              <a:gd name="T0" fmla="*/ 32 w 65"/>
              <a:gd name="T1" fmla="*/ 60 h 64"/>
              <a:gd name="T2" fmla="*/ 12 w 65"/>
              <a:gd name="T3" fmla="*/ 52 h 64"/>
              <a:gd name="T4" fmla="*/ 4 w 65"/>
              <a:gd name="T5" fmla="*/ 32 h 64"/>
              <a:gd name="T6" fmla="*/ 12 w 65"/>
              <a:gd name="T7" fmla="*/ 12 h 64"/>
              <a:gd name="T8" fmla="*/ 32 w 65"/>
              <a:gd name="T9" fmla="*/ 4 h 64"/>
              <a:gd name="T10" fmla="*/ 52 w 65"/>
              <a:gd name="T11" fmla="*/ 12 h 64"/>
              <a:gd name="T12" fmla="*/ 61 w 65"/>
              <a:gd name="T13" fmla="*/ 32 h 64"/>
              <a:gd name="T14" fmla="*/ 52 w 65"/>
              <a:gd name="T15" fmla="*/ 52 h 64"/>
              <a:gd name="T16" fmla="*/ 52 w 65"/>
              <a:gd name="T17" fmla="*/ 52 h 64"/>
              <a:gd name="T18" fmla="*/ 32 w 65"/>
              <a:gd name="T19" fmla="*/ 60 h 64"/>
              <a:gd name="T20" fmla="*/ 32 w 65"/>
              <a:gd name="T21" fmla="*/ 0 h 64"/>
              <a:gd name="T22" fmla="*/ 32 w 65"/>
              <a:gd name="T23" fmla="*/ 0 h 64"/>
              <a:gd name="T24" fmla="*/ 20 w 65"/>
              <a:gd name="T25" fmla="*/ 2 h 64"/>
              <a:gd name="T26" fmla="*/ 16 w 65"/>
              <a:gd name="T27" fmla="*/ 4 h 64"/>
              <a:gd name="T28" fmla="*/ 9 w 65"/>
              <a:gd name="T29" fmla="*/ 9 h 64"/>
              <a:gd name="T30" fmla="*/ 0 w 65"/>
              <a:gd name="T31" fmla="*/ 32 h 64"/>
              <a:gd name="T32" fmla="*/ 9 w 65"/>
              <a:gd name="T33" fmla="*/ 55 h 64"/>
              <a:gd name="T34" fmla="*/ 32 w 65"/>
              <a:gd name="T35" fmla="*/ 64 h 64"/>
              <a:gd name="T36" fmla="*/ 32 w 65"/>
              <a:gd name="T37" fmla="*/ 64 h 64"/>
              <a:gd name="T38" fmla="*/ 55 w 65"/>
              <a:gd name="T39" fmla="*/ 55 h 64"/>
              <a:gd name="T40" fmla="*/ 55 w 65"/>
              <a:gd name="T41" fmla="*/ 55 h 64"/>
              <a:gd name="T42" fmla="*/ 65 w 65"/>
              <a:gd name="T43" fmla="*/ 32 h 64"/>
              <a:gd name="T44" fmla="*/ 55 w 65"/>
              <a:gd name="T45" fmla="*/ 9 h 64"/>
              <a:gd name="T46" fmla="*/ 32 w 65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4">
                <a:moveTo>
                  <a:pt x="32" y="60"/>
                </a:moveTo>
                <a:cubicBezTo>
                  <a:pt x="25" y="60"/>
                  <a:pt x="18" y="58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40" y="4"/>
                  <a:pt x="47" y="6"/>
                  <a:pt x="52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47" y="58"/>
                  <a:pt x="40" y="60"/>
                  <a:pt x="3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0"/>
                  <a:pt x="20" y="2"/>
                </a:cubicBezTo>
                <a:cubicBezTo>
                  <a:pt x="18" y="3"/>
                  <a:pt x="17" y="3"/>
                  <a:pt x="16" y="4"/>
                </a:cubicBezTo>
                <a:cubicBezTo>
                  <a:pt x="14" y="5"/>
                  <a:pt x="11" y="7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1" y="64"/>
                  <a:pt x="49" y="61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61" y="49"/>
                  <a:pt x="65" y="40"/>
                  <a:pt x="65" y="32"/>
                </a:cubicBezTo>
                <a:cubicBezTo>
                  <a:pt x="65" y="24"/>
                  <a:pt x="61" y="15"/>
                  <a:pt x="55" y="9"/>
                </a:cubicBezTo>
                <a:cubicBezTo>
                  <a:pt x="49" y="3"/>
                  <a:pt x="41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9" name="Freeform 946"/>
          <p:cNvSpPr>
            <a:spLocks/>
          </p:cNvSpPr>
          <p:nvPr/>
        </p:nvSpPr>
        <p:spPr bwMode="auto">
          <a:xfrm>
            <a:off x="14678842" y="6400800"/>
            <a:ext cx="169863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0" name="Freeform 947"/>
          <p:cNvSpPr>
            <a:spLocks noEditPoints="1"/>
          </p:cNvSpPr>
          <p:nvPr/>
        </p:nvSpPr>
        <p:spPr bwMode="auto">
          <a:xfrm>
            <a:off x="10616429" y="6167438"/>
            <a:ext cx="236538" cy="233363"/>
          </a:xfrm>
          <a:custGeom>
            <a:avLst/>
            <a:gdLst>
              <a:gd name="T0" fmla="*/ 29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9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9 w 57"/>
              <a:gd name="T13" fmla="*/ 47 h 56"/>
              <a:gd name="T14" fmla="*/ 29 w 57"/>
              <a:gd name="T15" fmla="*/ 0 h 56"/>
              <a:gd name="T16" fmla="*/ 9 w 57"/>
              <a:gd name="T17" fmla="*/ 8 h 56"/>
              <a:gd name="T18" fmla="*/ 0 w 57"/>
              <a:gd name="T19" fmla="*/ 28 h 56"/>
              <a:gd name="T20" fmla="*/ 9 w 57"/>
              <a:gd name="T21" fmla="*/ 48 h 56"/>
              <a:gd name="T22" fmla="*/ 29 w 57"/>
              <a:gd name="T23" fmla="*/ 56 h 56"/>
              <a:gd name="T24" fmla="*/ 49 w 57"/>
              <a:gd name="T25" fmla="*/ 48 h 56"/>
              <a:gd name="T26" fmla="*/ 49 w 57"/>
              <a:gd name="T27" fmla="*/ 48 h 56"/>
              <a:gd name="T28" fmla="*/ 57 w 57"/>
              <a:gd name="T29" fmla="*/ 28 h 56"/>
              <a:gd name="T30" fmla="*/ 49 w 57"/>
              <a:gd name="T31" fmla="*/ 8 h 56"/>
              <a:gd name="T32" fmla="*/ 29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9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9"/>
                  <a:pt x="29" y="9"/>
                </a:cubicBezTo>
                <a:cubicBezTo>
                  <a:pt x="33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2"/>
                  <a:pt x="9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9" y="48"/>
                </a:cubicBezTo>
                <a:cubicBezTo>
                  <a:pt x="14" y="54"/>
                  <a:pt x="21" y="56"/>
                  <a:pt x="29" y="56"/>
                </a:cubicBezTo>
                <a:cubicBezTo>
                  <a:pt x="36" y="56"/>
                  <a:pt x="43" y="54"/>
                  <a:pt x="49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9" y="8"/>
                </a:cubicBezTo>
                <a:cubicBezTo>
                  <a:pt x="43" y="2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1" name="Freeform 948"/>
          <p:cNvSpPr>
            <a:spLocks noEditPoints="1"/>
          </p:cNvSpPr>
          <p:nvPr/>
        </p:nvSpPr>
        <p:spPr bwMode="auto">
          <a:xfrm>
            <a:off x="10600554" y="6151563"/>
            <a:ext cx="268288" cy="265113"/>
          </a:xfrm>
          <a:custGeom>
            <a:avLst/>
            <a:gdLst>
              <a:gd name="T0" fmla="*/ 33 w 65"/>
              <a:gd name="T1" fmla="*/ 60 h 64"/>
              <a:gd name="T2" fmla="*/ 13 w 65"/>
              <a:gd name="T3" fmla="*/ 52 h 64"/>
              <a:gd name="T4" fmla="*/ 4 w 65"/>
              <a:gd name="T5" fmla="*/ 32 h 64"/>
              <a:gd name="T6" fmla="*/ 13 w 65"/>
              <a:gd name="T7" fmla="*/ 12 h 64"/>
              <a:gd name="T8" fmla="*/ 33 w 65"/>
              <a:gd name="T9" fmla="*/ 4 h 64"/>
              <a:gd name="T10" fmla="*/ 53 w 65"/>
              <a:gd name="T11" fmla="*/ 12 h 64"/>
              <a:gd name="T12" fmla="*/ 61 w 65"/>
              <a:gd name="T13" fmla="*/ 32 h 64"/>
              <a:gd name="T14" fmla="*/ 53 w 65"/>
              <a:gd name="T15" fmla="*/ 52 h 64"/>
              <a:gd name="T16" fmla="*/ 53 w 65"/>
              <a:gd name="T17" fmla="*/ 52 h 64"/>
              <a:gd name="T18" fmla="*/ 33 w 65"/>
              <a:gd name="T19" fmla="*/ 60 h 64"/>
              <a:gd name="T20" fmla="*/ 33 w 65"/>
              <a:gd name="T21" fmla="*/ 0 h 64"/>
              <a:gd name="T22" fmla="*/ 33 w 65"/>
              <a:gd name="T23" fmla="*/ 0 h 64"/>
              <a:gd name="T24" fmla="*/ 10 w 65"/>
              <a:gd name="T25" fmla="*/ 9 h 64"/>
              <a:gd name="T26" fmla="*/ 0 w 65"/>
              <a:gd name="T27" fmla="*/ 32 h 64"/>
              <a:gd name="T28" fmla="*/ 10 w 65"/>
              <a:gd name="T29" fmla="*/ 55 h 64"/>
              <a:gd name="T30" fmla="*/ 33 w 65"/>
              <a:gd name="T31" fmla="*/ 64 h 64"/>
              <a:gd name="T32" fmla="*/ 33 w 65"/>
              <a:gd name="T33" fmla="*/ 64 h 64"/>
              <a:gd name="T34" fmla="*/ 56 w 65"/>
              <a:gd name="T35" fmla="*/ 55 h 64"/>
              <a:gd name="T36" fmla="*/ 56 w 65"/>
              <a:gd name="T37" fmla="*/ 55 h 64"/>
              <a:gd name="T38" fmla="*/ 65 w 65"/>
              <a:gd name="T39" fmla="*/ 32 h 64"/>
              <a:gd name="T40" fmla="*/ 56 w 65"/>
              <a:gd name="T41" fmla="*/ 10 h 64"/>
              <a:gd name="T42" fmla="*/ 56 w 65"/>
              <a:gd name="T43" fmla="*/ 9 h 64"/>
              <a:gd name="T44" fmla="*/ 53 w 65"/>
              <a:gd name="T45" fmla="*/ 7 h 64"/>
              <a:gd name="T46" fmla="*/ 33 w 65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4">
                <a:moveTo>
                  <a:pt x="33" y="60"/>
                </a:moveTo>
                <a:cubicBezTo>
                  <a:pt x="25" y="60"/>
                  <a:pt x="18" y="58"/>
                  <a:pt x="13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3" y="12"/>
                </a:cubicBezTo>
                <a:cubicBezTo>
                  <a:pt x="18" y="6"/>
                  <a:pt x="25" y="4"/>
                  <a:pt x="33" y="4"/>
                </a:cubicBezTo>
                <a:cubicBezTo>
                  <a:pt x="40" y="4"/>
                  <a:pt x="47" y="6"/>
                  <a:pt x="53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47" y="58"/>
                  <a:pt x="40" y="60"/>
                  <a:pt x="33" y="60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4" y="0"/>
                  <a:pt x="16" y="3"/>
                  <a:pt x="10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8"/>
                  <a:pt x="10" y="55"/>
                </a:cubicBezTo>
                <a:cubicBezTo>
                  <a:pt x="16" y="61"/>
                  <a:pt x="24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1" y="64"/>
                  <a:pt x="49" y="61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62" y="48"/>
                  <a:pt x="65" y="40"/>
                  <a:pt x="65" y="32"/>
                </a:cubicBezTo>
                <a:cubicBezTo>
                  <a:pt x="65" y="24"/>
                  <a:pt x="62" y="16"/>
                  <a:pt x="56" y="10"/>
                </a:cubicBezTo>
                <a:cubicBezTo>
                  <a:pt x="56" y="10"/>
                  <a:pt x="56" y="9"/>
                  <a:pt x="56" y="9"/>
                </a:cubicBezTo>
                <a:cubicBezTo>
                  <a:pt x="55" y="8"/>
                  <a:pt x="54" y="8"/>
                  <a:pt x="53" y="7"/>
                </a:cubicBezTo>
                <a:cubicBezTo>
                  <a:pt x="47" y="2"/>
                  <a:pt x="40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2" name="Freeform 949"/>
          <p:cNvSpPr>
            <a:spLocks/>
          </p:cNvSpPr>
          <p:nvPr/>
        </p:nvSpPr>
        <p:spPr bwMode="auto">
          <a:xfrm>
            <a:off x="10649767" y="6205538"/>
            <a:ext cx="169863" cy="157163"/>
          </a:xfrm>
          <a:custGeom>
            <a:avLst/>
            <a:gdLst>
              <a:gd name="T0" fmla="*/ 21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3" name="Freeform 950"/>
          <p:cNvSpPr>
            <a:spLocks noEditPoints="1"/>
          </p:cNvSpPr>
          <p:nvPr/>
        </p:nvSpPr>
        <p:spPr bwMode="auto">
          <a:xfrm>
            <a:off x="9936979" y="6565900"/>
            <a:ext cx="236538" cy="231775"/>
          </a:xfrm>
          <a:custGeom>
            <a:avLst/>
            <a:gdLst>
              <a:gd name="T0" fmla="*/ 29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9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9 w 57"/>
              <a:gd name="T13" fmla="*/ 47 h 56"/>
              <a:gd name="T14" fmla="*/ 29 w 57"/>
              <a:gd name="T15" fmla="*/ 0 h 56"/>
              <a:gd name="T16" fmla="*/ 9 w 57"/>
              <a:gd name="T17" fmla="*/ 8 h 56"/>
              <a:gd name="T18" fmla="*/ 0 w 57"/>
              <a:gd name="T19" fmla="*/ 28 h 56"/>
              <a:gd name="T20" fmla="*/ 9 w 57"/>
              <a:gd name="T21" fmla="*/ 48 h 56"/>
              <a:gd name="T22" fmla="*/ 29 w 57"/>
              <a:gd name="T23" fmla="*/ 56 h 56"/>
              <a:gd name="T24" fmla="*/ 49 w 57"/>
              <a:gd name="T25" fmla="*/ 48 h 56"/>
              <a:gd name="T26" fmla="*/ 49 w 57"/>
              <a:gd name="T27" fmla="*/ 48 h 56"/>
              <a:gd name="T28" fmla="*/ 57 w 57"/>
              <a:gd name="T29" fmla="*/ 28 h 56"/>
              <a:gd name="T30" fmla="*/ 49 w 57"/>
              <a:gd name="T31" fmla="*/ 8 h 56"/>
              <a:gd name="T32" fmla="*/ 29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9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9"/>
                  <a:pt x="29" y="9"/>
                </a:cubicBezTo>
                <a:cubicBezTo>
                  <a:pt x="33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2"/>
                  <a:pt x="9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9" y="48"/>
                </a:cubicBezTo>
                <a:cubicBezTo>
                  <a:pt x="14" y="54"/>
                  <a:pt x="21" y="56"/>
                  <a:pt x="29" y="56"/>
                </a:cubicBezTo>
                <a:cubicBezTo>
                  <a:pt x="36" y="56"/>
                  <a:pt x="43" y="54"/>
                  <a:pt x="49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9" y="8"/>
                </a:cubicBezTo>
                <a:cubicBezTo>
                  <a:pt x="43" y="2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4" name="Freeform 951"/>
          <p:cNvSpPr>
            <a:spLocks noEditPoints="1"/>
          </p:cNvSpPr>
          <p:nvPr/>
        </p:nvSpPr>
        <p:spPr bwMode="auto">
          <a:xfrm>
            <a:off x="9921104" y="6550025"/>
            <a:ext cx="268288" cy="265113"/>
          </a:xfrm>
          <a:custGeom>
            <a:avLst/>
            <a:gdLst>
              <a:gd name="T0" fmla="*/ 33 w 65"/>
              <a:gd name="T1" fmla="*/ 60 h 64"/>
              <a:gd name="T2" fmla="*/ 13 w 65"/>
              <a:gd name="T3" fmla="*/ 52 h 64"/>
              <a:gd name="T4" fmla="*/ 4 w 65"/>
              <a:gd name="T5" fmla="*/ 32 h 64"/>
              <a:gd name="T6" fmla="*/ 13 w 65"/>
              <a:gd name="T7" fmla="*/ 12 h 64"/>
              <a:gd name="T8" fmla="*/ 33 w 65"/>
              <a:gd name="T9" fmla="*/ 4 h 64"/>
              <a:gd name="T10" fmla="*/ 53 w 65"/>
              <a:gd name="T11" fmla="*/ 12 h 64"/>
              <a:gd name="T12" fmla="*/ 61 w 65"/>
              <a:gd name="T13" fmla="*/ 32 h 64"/>
              <a:gd name="T14" fmla="*/ 53 w 65"/>
              <a:gd name="T15" fmla="*/ 52 h 64"/>
              <a:gd name="T16" fmla="*/ 53 w 65"/>
              <a:gd name="T17" fmla="*/ 52 h 64"/>
              <a:gd name="T18" fmla="*/ 33 w 65"/>
              <a:gd name="T19" fmla="*/ 60 h 64"/>
              <a:gd name="T20" fmla="*/ 33 w 65"/>
              <a:gd name="T21" fmla="*/ 0 h 64"/>
              <a:gd name="T22" fmla="*/ 33 w 65"/>
              <a:gd name="T23" fmla="*/ 0 h 64"/>
              <a:gd name="T24" fmla="*/ 10 w 65"/>
              <a:gd name="T25" fmla="*/ 9 h 64"/>
              <a:gd name="T26" fmla="*/ 0 w 65"/>
              <a:gd name="T27" fmla="*/ 32 h 64"/>
              <a:gd name="T28" fmla="*/ 10 w 65"/>
              <a:gd name="T29" fmla="*/ 55 h 64"/>
              <a:gd name="T30" fmla="*/ 33 w 65"/>
              <a:gd name="T31" fmla="*/ 64 h 64"/>
              <a:gd name="T32" fmla="*/ 33 w 65"/>
              <a:gd name="T33" fmla="*/ 64 h 64"/>
              <a:gd name="T34" fmla="*/ 56 w 65"/>
              <a:gd name="T35" fmla="*/ 55 h 64"/>
              <a:gd name="T36" fmla="*/ 56 w 65"/>
              <a:gd name="T37" fmla="*/ 55 h 64"/>
              <a:gd name="T38" fmla="*/ 65 w 65"/>
              <a:gd name="T39" fmla="*/ 32 h 64"/>
              <a:gd name="T40" fmla="*/ 56 w 65"/>
              <a:gd name="T41" fmla="*/ 10 h 64"/>
              <a:gd name="T42" fmla="*/ 56 w 65"/>
              <a:gd name="T43" fmla="*/ 9 h 64"/>
              <a:gd name="T44" fmla="*/ 53 w 65"/>
              <a:gd name="T45" fmla="*/ 7 h 64"/>
              <a:gd name="T46" fmla="*/ 33 w 65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4">
                <a:moveTo>
                  <a:pt x="33" y="60"/>
                </a:moveTo>
                <a:cubicBezTo>
                  <a:pt x="25" y="60"/>
                  <a:pt x="18" y="58"/>
                  <a:pt x="13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3" y="12"/>
                </a:cubicBezTo>
                <a:cubicBezTo>
                  <a:pt x="18" y="6"/>
                  <a:pt x="25" y="4"/>
                  <a:pt x="33" y="4"/>
                </a:cubicBezTo>
                <a:cubicBezTo>
                  <a:pt x="40" y="4"/>
                  <a:pt x="47" y="6"/>
                  <a:pt x="53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47" y="58"/>
                  <a:pt x="40" y="60"/>
                  <a:pt x="33" y="60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4" y="0"/>
                  <a:pt x="16" y="3"/>
                  <a:pt x="10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8"/>
                  <a:pt x="10" y="55"/>
                </a:cubicBezTo>
                <a:cubicBezTo>
                  <a:pt x="16" y="61"/>
                  <a:pt x="24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1" y="64"/>
                  <a:pt x="49" y="61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62" y="48"/>
                  <a:pt x="65" y="40"/>
                  <a:pt x="65" y="32"/>
                </a:cubicBezTo>
                <a:cubicBezTo>
                  <a:pt x="65" y="24"/>
                  <a:pt x="62" y="16"/>
                  <a:pt x="56" y="10"/>
                </a:cubicBezTo>
                <a:cubicBezTo>
                  <a:pt x="56" y="10"/>
                  <a:pt x="56" y="9"/>
                  <a:pt x="56" y="9"/>
                </a:cubicBezTo>
                <a:cubicBezTo>
                  <a:pt x="55" y="8"/>
                  <a:pt x="54" y="8"/>
                  <a:pt x="53" y="7"/>
                </a:cubicBezTo>
                <a:cubicBezTo>
                  <a:pt x="47" y="2"/>
                  <a:pt x="40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5" name="Freeform 952"/>
          <p:cNvSpPr>
            <a:spLocks/>
          </p:cNvSpPr>
          <p:nvPr/>
        </p:nvSpPr>
        <p:spPr bwMode="auto">
          <a:xfrm>
            <a:off x="9970317" y="6604000"/>
            <a:ext cx="169863" cy="157163"/>
          </a:xfrm>
          <a:custGeom>
            <a:avLst/>
            <a:gdLst>
              <a:gd name="T0" fmla="*/ 21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6" name="Freeform 953"/>
          <p:cNvSpPr>
            <a:spLocks noEditPoints="1"/>
          </p:cNvSpPr>
          <p:nvPr/>
        </p:nvSpPr>
        <p:spPr bwMode="auto">
          <a:xfrm>
            <a:off x="12046767" y="4618038"/>
            <a:ext cx="236538" cy="236538"/>
          </a:xfrm>
          <a:custGeom>
            <a:avLst/>
            <a:gdLst>
              <a:gd name="T0" fmla="*/ 29 w 57"/>
              <a:gd name="T1" fmla="*/ 47 h 57"/>
              <a:gd name="T2" fmla="*/ 16 w 57"/>
              <a:gd name="T3" fmla="*/ 42 h 57"/>
              <a:gd name="T4" fmla="*/ 16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9 h 57"/>
              <a:gd name="T18" fmla="*/ 0 w 57"/>
              <a:gd name="T19" fmla="*/ 29 h 57"/>
              <a:gd name="T20" fmla="*/ 9 w 57"/>
              <a:gd name="T21" fmla="*/ 49 h 57"/>
              <a:gd name="T22" fmla="*/ 29 w 57"/>
              <a:gd name="T23" fmla="*/ 57 h 57"/>
              <a:gd name="T24" fmla="*/ 49 w 57"/>
              <a:gd name="T25" fmla="*/ 49 h 57"/>
              <a:gd name="T26" fmla="*/ 49 w 57"/>
              <a:gd name="T27" fmla="*/ 49 h 57"/>
              <a:gd name="T28" fmla="*/ 57 w 57"/>
              <a:gd name="T29" fmla="*/ 29 h 57"/>
              <a:gd name="T30" fmla="*/ 49 w 57"/>
              <a:gd name="T31" fmla="*/ 9 h 57"/>
              <a:gd name="T32" fmla="*/ 29 w 57"/>
              <a:gd name="T33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6" y="42"/>
                </a:cubicBezTo>
                <a:cubicBezTo>
                  <a:pt x="8" y="35"/>
                  <a:pt x="8" y="23"/>
                  <a:pt x="16" y="15"/>
                </a:cubicBezTo>
                <a:cubicBezTo>
                  <a:pt x="19" y="12"/>
                  <a:pt x="24" y="10"/>
                  <a:pt x="29" y="10"/>
                </a:cubicBezTo>
                <a:cubicBezTo>
                  <a:pt x="33" y="10"/>
                  <a:pt x="38" y="12"/>
                  <a:pt x="42" y="15"/>
                </a:cubicBezTo>
                <a:cubicBezTo>
                  <a:pt x="49" y="23"/>
                  <a:pt x="49" y="35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9"/>
                </a:cubicBezTo>
                <a:cubicBezTo>
                  <a:pt x="3" y="14"/>
                  <a:pt x="0" y="21"/>
                  <a:pt x="0" y="29"/>
                </a:cubicBezTo>
                <a:cubicBezTo>
                  <a:pt x="0" y="36"/>
                  <a:pt x="3" y="43"/>
                  <a:pt x="9" y="49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9" y="9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7" name="Freeform 954"/>
          <p:cNvSpPr>
            <a:spLocks noEditPoints="1"/>
          </p:cNvSpPr>
          <p:nvPr/>
        </p:nvSpPr>
        <p:spPr bwMode="auto">
          <a:xfrm>
            <a:off x="12030892" y="4600575"/>
            <a:ext cx="268288" cy="269875"/>
          </a:xfrm>
          <a:custGeom>
            <a:avLst/>
            <a:gdLst>
              <a:gd name="T0" fmla="*/ 33 w 65"/>
              <a:gd name="T1" fmla="*/ 61 h 65"/>
              <a:gd name="T2" fmla="*/ 13 w 65"/>
              <a:gd name="T3" fmla="*/ 53 h 65"/>
              <a:gd name="T4" fmla="*/ 4 w 65"/>
              <a:gd name="T5" fmla="*/ 33 h 65"/>
              <a:gd name="T6" fmla="*/ 13 w 65"/>
              <a:gd name="T7" fmla="*/ 13 h 65"/>
              <a:gd name="T8" fmla="*/ 33 w 65"/>
              <a:gd name="T9" fmla="*/ 4 h 65"/>
              <a:gd name="T10" fmla="*/ 53 w 65"/>
              <a:gd name="T11" fmla="*/ 13 h 65"/>
              <a:gd name="T12" fmla="*/ 61 w 65"/>
              <a:gd name="T13" fmla="*/ 33 h 65"/>
              <a:gd name="T14" fmla="*/ 53 w 65"/>
              <a:gd name="T15" fmla="*/ 53 h 65"/>
              <a:gd name="T16" fmla="*/ 53 w 65"/>
              <a:gd name="T17" fmla="*/ 53 h 65"/>
              <a:gd name="T18" fmla="*/ 33 w 65"/>
              <a:gd name="T19" fmla="*/ 61 h 65"/>
              <a:gd name="T20" fmla="*/ 33 w 65"/>
              <a:gd name="T21" fmla="*/ 0 h 65"/>
              <a:gd name="T22" fmla="*/ 33 w 65"/>
              <a:gd name="T23" fmla="*/ 0 h 65"/>
              <a:gd name="T24" fmla="*/ 10 w 65"/>
              <a:gd name="T25" fmla="*/ 10 h 65"/>
              <a:gd name="T26" fmla="*/ 0 w 65"/>
              <a:gd name="T27" fmla="*/ 33 h 65"/>
              <a:gd name="T28" fmla="*/ 10 w 65"/>
              <a:gd name="T29" fmla="*/ 55 h 65"/>
              <a:gd name="T30" fmla="*/ 33 w 65"/>
              <a:gd name="T31" fmla="*/ 65 h 65"/>
              <a:gd name="T32" fmla="*/ 33 w 65"/>
              <a:gd name="T33" fmla="*/ 65 h 65"/>
              <a:gd name="T34" fmla="*/ 56 w 65"/>
              <a:gd name="T35" fmla="*/ 55 h 65"/>
              <a:gd name="T36" fmla="*/ 56 w 65"/>
              <a:gd name="T37" fmla="*/ 55 h 65"/>
              <a:gd name="T38" fmla="*/ 65 w 65"/>
              <a:gd name="T39" fmla="*/ 33 h 65"/>
              <a:gd name="T40" fmla="*/ 63 w 65"/>
              <a:gd name="T41" fmla="*/ 21 h 65"/>
              <a:gd name="T42" fmla="*/ 61 w 65"/>
              <a:gd name="T43" fmla="*/ 17 h 65"/>
              <a:gd name="T44" fmla="*/ 56 w 65"/>
              <a:gd name="T45" fmla="*/ 10 h 65"/>
              <a:gd name="T46" fmla="*/ 50 w 65"/>
              <a:gd name="T47" fmla="*/ 5 h 65"/>
              <a:gd name="T48" fmla="*/ 46 w 65"/>
              <a:gd name="T49" fmla="*/ 3 h 65"/>
              <a:gd name="T50" fmla="*/ 33 w 65"/>
              <a:gd name="T5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65">
                <a:moveTo>
                  <a:pt x="33" y="61"/>
                </a:moveTo>
                <a:cubicBezTo>
                  <a:pt x="25" y="61"/>
                  <a:pt x="18" y="58"/>
                  <a:pt x="13" y="53"/>
                </a:cubicBezTo>
                <a:cubicBezTo>
                  <a:pt x="7" y="47"/>
                  <a:pt x="4" y="40"/>
                  <a:pt x="4" y="33"/>
                </a:cubicBezTo>
                <a:cubicBezTo>
                  <a:pt x="4" y="25"/>
                  <a:pt x="7" y="18"/>
                  <a:pt x="13" y="13"/>
                </a:cubicBez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3"/>
                </a:cubicBezTo>
                <a:cubicBezTo>
                  <a:pt x="58" y="18"/>
                  <a:pt x="61" y="25"/>
                  <a:pt x="61" y="33"/>
                </a:cubicBezTo>
                <a:cubicBezTo>
                  <a:pt x="61" y="40"/>
                  <a:pt x="58" y="47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47" y="58"/>
                  <a:pt x="40" y="61"/>
                  <a:pt x="33" y="61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4" y="0"/>
                  <a:pt x="16" y="3"/>
                  <a:pt x="10" y="10"/>
                </a:cubicBezTo>
                <a:cubicBezTo>
                  <a:pt x="4" y="16"/>
                  <a:pt x="0" y="24"/>
                  <a:pt x="0" y="33"/>
                </a:cubicBezTo>
                <a:cubicBezTo>
                  <a:pt x="0" y="41"/>
                  <a:pt x="4" y="49"/>
                  <a:pt x="10" y="55"/>
                </a:cubicBezTo>
                <a:cubicBezTo>
                  <a:pt x="16" y="62"/>
                  <a:pt x="24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2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62" y="49"/>
                  <a:pt x="65" y="41"/>
                  <a:pt x="65" y="33"/>
                </a:cubicBezTo>
                <a:cubicBezTo>
                  <a:pt x="65" y="29"/>
                  <a:pt x="64" y="25"/>
                  <a:pt x="63" y="21"/>
                </a:cubicBezTo>
                <a:cubicBezTo>
                  <a:pt x="62" y="20"/>
                  <a:pt x="62" y="18"/>
                  <a:pt x="61" y="17"/>
                </a:cubicBezTo>
                <a:cubicBezTo>
                  <a:pt x="60" y="14"/>
                  <a:pt x="58" y="12"/>
                  <a:pt x="56" y="10"/>
                </a:cubicBezTo>
                <a:cubicBezTo>
                  <a:pt x="54" y="8"/>
                  <a:pt x="52" y="7"/>
                  <a:pt x="50" y="5"/>
                </a:cubicBezTo>
                <a:cubicBezTo>
                  <a:pt x="49" y="5"/>
                  <a:pt x="48" y="4"/>
                  <a:pt x="46" y="3"/>
                </a:cubicBezTo>
                <a:cubicBezTo>
                  <a:pt x="42" y="1"/>
                  <a:pt x="37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" name="Freeform 955"/>
          <p:cNvSpPr>
            <a:spLocks/>
          </p:cNvSpPr>
          <p:nvPr/>
        </p:nvSpPr>
        <p:spPr bwMode="auto">
          <a:xfrm>
            <a:off x="12080104" y="4659313"/>
            <a:ext cx="169863" cy="152400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5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5"/>
                  <a:pt x="41" y="13"/>
                  <a:pt x="34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" name="Freeform 956"/>
          <p:cNvSpPr>
            <a:spLocks noEditPoints="1"/>
          </p:cNvSpPr>
          <p:nvPr/>
        </p:nvSpPr>
        <p:spPr bwMode="auto">
          <a:xfrm>
            <a:off x="12183292" y="1665288"/>
            <a:ext cx="236538" cy="236538"/>
          </a:xfrm>
          <a:custGeom>
            <a:avLst/>
            <a:gdLst>
              <a:gd name="T0" fmla="*/ 29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8 w 57"/>
              <a:gd name="T15" fmla="*/ 0 h 57"/>
              <a:gd name="T16" fmla="*/ 8 w 57"/>
              <a:gd name="T17" fmla="*/ 8 h 57"/>
              <a:gd name="T18" fmla="*/ 8 w 57"/>
              <a:gd name="T19" fmla="*/ 8 h 57"/>
              <a:gd name="T20" fmla="*/ 0 w 57"/>
              <a:gd name="T21" fmla="*/ 28 h 57"/>
              <a:gd name="T22" fmla="*/ 8 w 57"/>
              <a:gd name="T23" fmla="*/ 49 h 57"/>
              <a:gd name="T24" fmla="*/ 29 w 57"/>
              <a:gd name="T25" fmla="*/ 57 h 57"/>
              <a:gd name="T26" fmla="*/ 49 w 57"/>
              <a:gd name="T27" fmla="*/ 49 h 57"/>
              <a:gd name="T28" fmla="*/ 57 w 57"/>
              <a:gd name="T29" fmla="*/ 29 h 57"/>
              <a:gd name="T30" fmla="*/ 49 w 57"/>
              <a:gd name="T31" fmla="*/ 8 h 57"/>
              <a:gd name="T32" fmla="*/ 28 w 57"/>
              <a:gd name="T33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5" y="42"/>
                </a:cubicBezTo>
                <a:cubicBezTo>
                  <a:pt x="8" y="34"/>
                  <a:pt x="8" y="23"/>
                  <a:pt x="15" y="15"/>
                </a:cubicBezTo>
                <a:cubicBezTo>
                  <a:pt x="19" y="12"/>
                  <a:pt x="24" y="10"/>
                  <a:pt x="29" y="10"/>
                </a:cubicBezTo>
                <a:cubicBezTo>
                  <a:pt x="33" y="10"/>
                  <a:pt x="38" y="12"/>
                  <a:pt x="42" y="15"/>
                </a:cubicBezTo>
                <a:cubicBezTo>
                  <a:pt x="49" y="23"/>
                  <a:pt x="49" y="34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8" y="49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9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9" y="8"/>
                </a:cubicBezTo>
                <a:cubicBezTo>
                  <a:pt x="43" y="3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" name="Freeform 957"/>
          <p:cNvSpPr>
            <a:spLocks noEditPoints="1"/>
          </p:cNvSpPr>
          <p:nvPr/>
        </p:nvSpPr>
        <p:spPr bwMode="auto">
          <a:xfrm>
            <a:off x="12167417" y="1649413"/>
            <a:ext cx="268288" cy="269875"/>
          </a:xfrm>
          <a:custGeom>
            <a:avLst/>
            <a:gdLst>
              <a:gd name="T0" fmla="*/ 12 w 65"/>
              <a:gd name="T1" fmla="*/ 12 h 65"/>
              <a:gd name="T2" fmla="*/ 32 w 65"/>
              <a:gd name="T3" fmla="*/ 4 h 65"/>
              <a:gd name="T4" fmla="*/ 53 w 65"/>
              <a:gd name="T5" fmla="*/ 12 h 65"/>
              <a:gd name="T6" fmla="*/ 61 w 65"/>
              <a:gd name="T7" fmla="*/ 33 h 65"/>
              <a:gd name="T8" fmla="*/ 53 w 65"/>
              <a:gd name="T9" fmla="*/ 53 h 65"/>
              <a:gd name="T10" fmla="*/ 33 w 65"/>
              <a:gd name="T11" fmla="*/ 61 h 65"/>
              <a:gd name="T12" fmla="*/ 12 w 65"/>
              <a:gd name="T13" fmla="*/ 53 h 65"/>
              <a:gd name="T14" fmla="*/ 4 w 65"/>
              <a:gd name="T15" fmla="*/ 32 h 65"/>
              <a:gd name="T16" fmla="*/ 12 w 65"/>
              <a:gd name="T17" fmla="*/ 12 h 65"/>
              <a:gd name="T18" fmla="*/ 12 w 65"/>
              <a:gd name="T19" fmla="*/ 12 h 65"/>
              <a:gd name="T20" fmla="*/ 33 w 65"/>
              <a:gd name="T21" fmla="*/ 0 h 65"/>
              <a:gd name="T22" fmla="*/ 32 w 65"/>
              <a:gd name="T23" fmla="*/ 0 h 65"/>
              <a:gd name="T24" fmla="*/ 31 w 65"/>
              <a:gd name="T25" fmla="*/ 0 h 65"/>
              <a:gd name="T26" fmla="*/ 24 w 65"/>
              <a:gd name="T27" fmla="*/ 1 h 65"/>
              <a:gd name="T28" fmla="*/ 20 w 65"/>
              <a:gd name="T29" fmla="*/ 3 h 65"/>
              <a:gd name="T30" fmla="*/ 10 w 65"/>
              <a:gd name="T31" fmla="*/ 10 h 65"/>
              <a:gd name="T32" fmla="*/ 10 w 65"/>
              <a:gd name="T33" fmla="*/ 10 h 65"/>
              <a:gd name="T34" fmla="*/ 0 w 65"/>
              <a:gd name="T35" fmla="*/ 32 h 65"/>
              <a:gd name="T36" fmla="*/ 10 w 65"/>
              <a:gd name="T37" fmla="*/ 55 h 65"/>
              <a:gd name="T38" fmla="*/ 32 w 65"/>
              <a:gd name="T39" fmla="*/ 65 h 65"/>
              <a:gd name="T40" fmla="*/ 33 w 65"/>
              <a:gd name="T41" fmla="*/ 65 h 65"/>
              <a:gd name="T42" fmla="*/ 55 w 65"/>
              <a:gd name="T43" fmla="*/ 55 h 65"/>
              <a:gd name="T44" fmla="*/ 65 w 65"/>
              <a:gd name="T45" fmla="*/ 33 h 65"/>
              <a:gd name="T46" fmla="*/ 55 w 65"/>
              <a:gd name="T47" fmla="*/ 10 h 65"/>
              <a:gd name="T48" fmla="*/ 35 w 65"/>
              <a:gd name="T49" fmla="*/ 0 h 65"/>
              <a:gd name="T50" fmla="*/ 33 w 65"/>
              <a:gd name="T5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65">
                <a:moveTo>
                  <a:pt x="12" y="12"/>
                </a:moveTo>
                <a:cubicBezTo>
                  <a:pt x="18" y="7"/>
                  <a:pt x="25" y="4"/>
                  <a:pt x="32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8" y="18"/>
                  <a:pt x="61" y="25"/>
                  <a:pt x="61" y="33"/>
                </a:cubicBezTo>
                <a:cubicBezTo>
                  <a:pt x="61" y="40"/>
                  <a:pt x="58" y="47"/>
                  <a:pt x="53" y="53"/>
                </a:cubicBezTo>
                <a:cubicBezTo>
                  <a:pt x="47" y="58"/>
                  <a:pt x="40" y="61"/>
                  <a:pt x="33" y="61"/>
                </a:cubicBezTo>
                <a:cubicBezTo>
                  <a:pt x="25" y="61"/>
                  <a:pt x="18" y="58"/>
                  <a:pt x="12" y="53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2" y="12"/>
                  <a:pt x="12" y="12"/>
                  <a:pt x="12" y="12"/>
                </a:cubicBezTo>
                <a:moveTo>
                  <a:pt x="33" y="0"/>
                </a:moveTo>
                <a:cubicBezTo>
                  <a:pt x="33" y="0"/>
                  <a:pt x="33" y="0"/>
                  <a:pt x="32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29" y="0"/>
                  <a:pt x="26" y="1"/>
                  <a:pt x="24" y="1"/>
                </a:cubicBezTo>
                <a:cubicBezTo>
                  <a:pt x="22" y="2"/>
                  <a:pt x="21" y="2"/>
                  <a:pt x="20" y="3"/>
                </a:cubicBezTo>
                <a:cubicBezTo>
                  <a:pt x="16" y="4"/>
                  <a:pt x="13" y="7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1"/>
                  <a:pt x="3" y="49"/>
                  <a:pt x="10" y="55"/>
                </a:cubicBezTo>
                <a:cubicBezTo>
                  <a:pt x="16" y="62"/>
                  <a:pt x="24" y="65"/>
                  <a:pt x="32" y="65"/>
                </a:cubicBezTo>
                <a:cubicBezTo>
                  <a:pt x="32" y="65"/>
                  <a:pt x="33" y="65"/>
                  <a:pt x="33" y="65"/>
                </a:cubicBezTo>
                <a:cubicBezTo>
                  <a:pt x="41" y="65"/>
                  <a:pt x="49" y="62"/>
                  <a:pt x="55" y="55"/>
                </a:cubicBezTo>
                <a:cubicBezTo>
                  <a:pt x="62" y="49"/>
                  <a:pt x="65" y="41"/>
                  <a:pt x="65" y="33"/>
                </a:cubicBezTo>
                <a:cubicBezTo>
                  <a:pt x="65" y="24"/>
                  <a:pt x="62" y="16"/>
                  <a:pt x="55" y="10"/>
                </a:cubicBezTo>
                <a:cubicBezTo>
                  <a:pt x="50" y="4"/>
                  <a:pt x="43" y="1"/>
                  <a:pt x="35" y="0"/>
                </a:cubicBezTo>
                <a:cubicBezTo>
                  <a:pt x="34" y="0"/>
                  <a:pt x="33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" name="Freeform 958"/>
          <p:cNvSpPr>
            <a:spLocks/>
          </p:cNvSpPr>
          <p:nvPr/>
        </p:nvSpPr>
        <p:spPr bwMode="auto">
          <a:xfrm>
            <a:off x="12216629" y="1706563"/>
            <a:ext cx="169863" cy="153988"/>
          </a:xfrm>
          <a:custGeom>
            <a:avLst/>
            <a:gdLst>
              <a:gd name="T0" fmla="*/ 21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2" name="Freeform 959"/>
          <p:cNvSpPr>
            <a:spLocks noEditPoints="1"/>
          </p:cNvSpPr>
          <p:nvPr/>
        </p:nvSpPr>
        <p:spPr bwMode="auto">
          <a:xfrm>
            <a:off x="14691542" y="93663"/>
            <a:ext cx="236538" cy="236538"/>
          </a:xfrm>
          <a:custGeom>
            <a:avLst/>
            <a:gdLst>
              <a:gd name="T0" fmla="*/ 29 w 57"/>
              <a:gd name="T1" fmla="*/ 47 h 57"/>
              <a:gd name="T2" fmla="*/ 16 w 57"/>
              <a:gd name="T3" fmla="*/ 42 h 57"/>
              <a:gd name="T4" fmla="*/ 16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8 h 57"/>
              <a:gd name="T18" fmla="*/ 9 w 57"/>
              <a:gd name="T19" fmla="*/ 8 h 57"/>
              <a:gd name="T20" fmla="*/ 0 w 57"/>
              <a:gd name="T21" fmla="*/ 28 h 57"/>
              <a:gd name="T22" fmla="*/ 9 w 57"/>
              <a:gd name="T23" fmla="*/ 49 h 57"/>
              <a:gd name="T24" fmla="*/ 29 w 57"/>
              <a:gd name="T25" fmla="*/ 57 h 57"/>
              <a:gd name="T26" fmla="*/ 49 w 57"/>
              <a:gd name="T27" fmla="*/ 49 h 57"/>
              <a:gd name="T28" fmla="*/ 57 w 57"/>
              <a:gd name="T29" fmla="*/ 28 h 57"/>
              <a:gd name="T30" fmla="*/ 49 w 57"/>
              <a:gd name="T31" fmla="*/ 8 h 57"/>
              <a:gd name="T32" fmla="*/ 29 w 57"/>
              <a:gd name="T33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6" y="42"/>
                </a:cubicBezTo>
                <a:cubicBezTo>
                  <a:pt x="8" y="34"/>
                  <a:pt x="8" y="23"/>
                  <a:pt x="16" y="15"/>
                </a:cubicBezTo>
                <a:cubicBezTo>
                  <a:pt x="19" y="12"/>
                  <a:pt x="24" y="10"/>
                  <a:pt x="29" y="10"/>
                </a:cubicBezTo>
                <a:cubicBezTo>
                  <a:pt x="34" y="10"/>
                  <a:pt x="38" y="12"/>
                  <a:pt x="42" y="15"/>
                </a:cubicBezTo>
                <a:cubicBezTo>
                  <a:pt x="49" y="23"/>
                  <a:pt x="49" y="34"/>
                  <a:pt x="42" y="42"/>
                </a:cubicBezTo>
                <a:cubicBezTo>
                  <a:pt x="38" y="45"/>
                  <a:pt x="34" y="47"/>
                  <a:pt x="29" y="47"/>
                </a:cubicBezTo>
                <a:moveTo>
                  <a:pt x="29" y="0"/>
                </a:moveTo>
                <a:cubicBezTo>
                  <a:pt x="22" y="0"/>
                  <a:pt x="14" y="3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9" y="49"/>
                </a:cubicBezTo>
                <a:cubicBezTo>
                  <a:pt x="14" y="54"/>
                  <a:pt x="22" y="57"/>
                  <a:pt x="29" y="57"/>
                </a:cubicBezTo>
                <a:cubicBezTo>
                  <a:pt x="36" y="57"/>
                  <a:pt x="43" y="54"/>
                  <a:pt x="49" y="49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9" y="8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3" name="Freeform 960"/>
          <p:cNvSpPr>
            <a:spLocks noEditPoints="1"/>
          </p:cNvSpPr>
          <p:nvPr/>
        </p:nvSpPr>
        <p:spPr bwMode="auto">
          <a:xfrm>
            <a:off x="14674079" y="77788"/>
            <a:ext cx="269875" cy="269875"/>
          </a:xfrm>
          <a:custGeom>
            <a:avLst/>
            <a:gdLst>
              <a:gd name="T0" fmla="*/ 13 w 65"/>
              <a:gd name="T1" fmla="*/ 12 h 65"/>
              <a:gd name="T2" fmla="*/ 33 w 65"/>
              <a:gd name="T3" fmla="*/ 4 h 65"/>
              <a:gd name="T4" fmla="*/ 53 w 65"/>
              <a:gd name="T5" fmla="*/ 12 h 65"/>
              <a:gd name="T6" fmla="*/ 61 w 65"/>
              <a:gd name="T7" fmla="*/ 32 h 65"/>
              <a:gd name="T8" fmla="*/ 53 w 65"/>
              <a:gd name="T9" fmla="*/ 53 h 65"/>
              <a:gd name="T10" fmla="*/ 33 w 65"/>
              <a:gd name="T11" fmla="*/ 61 h 65"/>
              <a:gd name="T12" fmla="*/ 13 w 65"/>
              <a:gd name="T13" fmla="*/ 53 h 65"/>
              <a:gd name="T14" fmla="*/ 4 w 65"/>
              <a:gd name="T15" fmla="*/ 32 h 65"/>
              <a:gd name="T16" fmla="*/ 13 w 65"/>
              <a:gd name="T17" fmla="*/ 12 h 65"/>
              <a:gd name="T18" fmla="*/ 13 w 65"/>
              <a:gd name="T19" fmla="*/ 12 h 65"/>
              <a:gd name="T20" fmla="*/ 33 w 65"/>
              <a:gd name="T21" fmla="*/ 0 h 65"/>
              <a:gd name="T22" fmla="*/ 33 w 65"/>
              <a:gd name="T23" fmla="*/ 0 h 65"/>
              <a:gd name="T24" fmla="*/ 10 w 65"/>
              <a:gd name="T25" fmla="*/ 10 h 65"/>
              <a:gd name="T26" fmla="*/ 10 w 65"/>
              <a:gd name="T27" fmla="*/ 10 h 65"/>
              <a:gd name="T28" fmla="*/ 2 w 65"/>
              <a:gd name="T29" fmla="*/ 24 h 65"/>
              <a:gd name="T30" fmla="*/ 1 w 65"/>
              <a:gd name="T31" fmla="*/ 28 h 65"/>
              <a:gd name="T32" fmla="*/ 0 w 65"/>
              <a:gd name="T33" fmla="*/ 32 h 65"/>
              <a:gd name="T34" fmla="*/ 10 w 65"/>
              <a:gd name="T35" fmla="*/ 55 h 65"/>
              <a:gd name="T36" fmla="*/ 33 w 65"/>
              <a:gd name="T37" fmla="*/ 65 h 65"/>
              <a:gd name="T38" fmla="*/ 33 w 65"/>
              <a:gd name="T39" fmla="*/ 65 h 65"/>
              <a:gd name="T40" fmla="*/ 56 w 65"/>
              <a:gd name="T41" fmla="*/ 55 h 65"/>
              <a:gd name="T42" fmla="*/ 65 w 65"/>
              <a:gd name="T43" fmla="*/ 32 h 65"/>
              <a:gd name="T44" fmla="*/ 56 w 65"/>
              <a:gd name="T45" fmla="*/ 10 h 65"/>
              <a:gd name="T46" fmla="*/ 33 w 65"/>
              <a:gd name="T4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5">
                <a:moveTo>
                  <a:pt x="13" y="12"/>
                </a:moveTo>
                <a:cubicBezTo>
                  <a:pt x="18" y="7"/>
                  <a:pt x="26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3" y="53"/>
                </a:cubicBezTo>
                <a:cubicBezTo>
                  <a:pt x="47" y="58"/>
                  <a:pt x="40" y="61"/>
                  <a:pt x="33" y="61"/>
                </a:cubicBezTo>
                <a:cubicBezTo>
                  <a:pt x="26" y="61"/>
                  <a:pt x="18" y="58"/>
                  <a:pt x="13" y="53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3" y="12"/>
                </a:cubicBezTo>
                <a:cubicBezTo>
                  <a:pt x="13" y="12"/>
                  <a:pt x="13" y="12"/>
                  <a:pt x="13" y="1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5" y="0"/>
                  <a:pt x="16" y="3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6" y="14"/>
                  <a:pt x="3" y="19"/>
                  <a:pt x="2" y="24"/>
                </a:cubicBezTo>
                <a:cubicBezTo>
                  <a:pt x="1" y="25"/>
                  <a:pt x="1" y="27"/>
                  <a:pt x="1" y="28"/>
                </a:cubicBezTo>
                <a:cubicBezTo>
                  <a:pt x="1" y="29"/>
                  <a:pt x="0" y="31"/>
                  <a:pt x="0" y="32"/>
                </a:cubicBezTo>
                <a:cubicBezTo>
                  <a:pt x="0" y="41"/>
                  <a:pt x="4" y="49"/>
                  <a:pt x="10" y="55"/>
                </a:cubicBezTo>
                <a:cubicBezTo>
                  <a:pt x="16" y="62"/>
                  <a:pt x="25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2"/>
                  <a:pt x="56" y="55"/>
                </a:cubicBezTo>
                <a:cubicBezTo>
                  <a:pt x="62" y="49"/>
                  <a:pt x="65" y="41"/>
                  <a:pt x="65" y="32"/>
                </a:cubicBezTo>
                <a:cubicBezTo>
                  <a:pt x="65" y="24"/>
                  <a:pt x="62" y="16"/>
                  <a:pt x="56" y="10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4" name="Freeform 961"/>
          <p:cNvSpPr>
            <a:spLocks/>
          </p:cNvSpPr>
          <p:nvPr/>
        </p:nvSpPr>
        <p:spPr bwMode="auto">
          <a:xfrm>
            <a:off x="14724879" y="136525"/>
            <a:ext cx="169863" cy="152400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5"/>
                </a:cubicBezTo>
                <a:cubicBezTo>
                  <a:pt x="0" y="13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5" name="Freeform 962"/>
          <p:cNvSpPr>
            <a:spLocks noEditPoints="1"/>
          </p:cNvSpPr>
          <p:nvPr/>
        </p:nvSpPr>
        <p:spPr bwMode="auto">
          <a:xfrm>
            <a:off x="11105379" y="3005138"/>
            <a:ext cx="236538" cy="231775"/>
          </a:xfrm>
          <a:custGeom>
            <a:avLst/>
            <a:gdLst>
              <a:gd name="T0" fmla="*/ 28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8 w 57"/>
              <a:gd name="T7" fmla="*/ 9 h 56"/>
              <a:gd name="T8" fmla="*/ 41 w 57"/>
              <a:gd name="T9" fmla="*/ 15 h 56"/>
              <a:gd name="T10" fmla="*/ 41 w 57"/>
              <a:gd name="T11" fmla="*/ 41 h 56"/>
              <a:gd name="T12" fmla="*/ 28 w 57"/>
              <a:gd name="T13" fmla="*/ 47 h 56"/>
              <a:gd name="T14" fmla="*/ 28 w 57"/>
              <a:gd name="T15" fmla="*/ 0 h 56"/>
              <a:gd name="T16" fmla="*/ 8 w 57"/>
              <a:gd name="T17" fmla="*/ 8 h 56"/>
              <a:gd name="T18" fmla="*/ 8 w 57"/>
              <a:gd name="T19" fmla="*/ 8 h 56"/>
              <a:gd name="T20" fmla="*/ 0 w 57"/>
              <a:gd name="T21" fmla="*/ 28 h 56"/>
              <a:gd name="T22" fmla="*/ 8 w 57"/>
              <a:gd name="T23" fmla="*/ 48 h 56"/>
              <a:gd name="T24" fmla="*/ 28 w 57"/>
              <a:gd name="T25" fmla="*/ 56 h 56"/>
              <a:gd name="T26" fmla="*/ 48 w 57"/>
              <a:gd name="T27" fmla="*/ 48 h 56"/>
              <a:gd name="T28" fmla="*/ 57 w 57"/>
              <a:gd name="T29" fmla="*/ 28 h 56"/>
              <a:gd name="T30" fmla="*/ 48 w 57"/>
              <a:gd name="T31" fmla="*/ 8 h 56"/>
              <a:gd name="T32" fmla="*/ 28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8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6" y="56"/>
                  <a:pt x="43" y="54"/>
                  <a:pt x="48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8" y="8"/>
                </a:cubicBezTo>
                <a:cubicBezTo>
                  <a:pt x="43" y="2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6" name="Freeform 963"/>
          <p:cNvSpPr>
            <a:spLocks noEditPoints="1"/>
          </p:cNvSpPr>
          <p:nvPr/>
        </p:nvSpPr>
        <p:spPr bwMode="auto">
          <a:xfrm>
            <a:off x="11089504" y="2987675"/>
            <a:ext cx="269875" cy="266700"/>
          </a:xfrm>
          <a:custGeom>
            <a:avLst/>
            <a:gdLst>
              <a:gd name="T0" fmla="*/ 12 w 65"/>
              <a:gd name="T1" fmla="*/ 12 h 64"/>
              <a:gd name="T2" fmla="*/ 32 w 65"/>
              <a:gd name="T3" fmla="*/ 4 h 64"/>
              <a:gd name="T4" fmla="*/ 52 w 65"/>
              <a:gd name="T5" fmla="*/ 12 h 64"/>
              <a:gd name="T6" fmla="*/ 61 w 65"/>
              <a:gd name="T7" fmla="*/ 32 h 64"/>
              <a:gd name="T8" fmla="*/ 52 w 65"/>
              <a:gd name="T9" fmla="*/ 52 h 64"/>
              <a:gd name="T10" fmla="*/ 32 w 65"/>
              <a:gd name="T11" fmla="*/ 60 h 64"/>
              <a:gd name="T12" fmla="*/ 12 w 65"/>
              <a:gd name="T13" fmla="*/ 52 h 64"/>
              <a:gd name="T14" fmla="*/ 4 w 65"/>
              <a:gd name="T15" fmla="*/ 32 h 64"/>
              <a:gd name="T16" fmla="*/ 12 w 65"/>
              <a:gd name="T17" fmla="*/ 12 h 64"/>
              <a:gd name="T18" fmla="*/ 12 w 65"/>
              <a:gd name="T19" fmla="*/ 12 h 64"/>
              <a:gd name="T20" fmla="*/ 32 w 65"/>
              <a:gd name="T21" fmla="*/ 0 h 64"/>
              <a:gd name="T22" fmla="*/ 32 w 65"/>
              <a:gd name="T23" fmla="*/ 0 h 64"/>
              <a:gd name="T24" fmla="*/ 9 w 65"/>
              <a:gd name="T25" fmla="*/ 9 h 64"/>
              <a:gd name="T26" fmla="*/ 9 w 65"/>
              <a:gd name="T27" fmla="*/ 9 h 64"/>
              <a:gd name="T28" fmla="*/ 9 w 65"/>
              <a:gd name="T29" fmla="*/ 9 h 64"/>
              <a:gd name="T30" fmla="*/ 9 w 65"/>
              <a:gd name="T31" fmla="*/ 9 h 64"/>
              <a:gd name="T32" fmla="*/ 9 w 65"/>
              <a:gd name="T33" fmla="*/ 9 h 64"/>
              <a:gd name="T34" fmla="*/ 0 w 65"/>
              <a:gd name="T35" fmla="*/ 32 h 64"/>
              <a:gd name="T36" fmla="*/ 9 w 65"/>
              <a:gd name="T37" fmla="*/ 55 h 64"/>
              <a:gd name="T38" fmla="*/ 32 w 65"/>
              <a:gd name="T39" fmla="*/ 64 h 64"/>
              <a:gd name="T40" fmla="*/ 32 w 65"/>
              <a:gd name="T41" fmla="*/ 64 h 64"/>
              <a:gd name="T42" fmla="*/ 55 w 65"/>
              <a:gd name="T43" fmla="*/ 55 h 64"/>
              <a:gd name="T44" fmla="*/ 63 w 65"/>
              <a:gd name="T45" fmla="*/ 41 h 64"/>
              <a:gd name="T46" fmla="*/ 64 w 65"/>
              <a:gd name="T47" fmla="*/ 37 h 64"/>
              <a:gd name="T48" fmla="*/ 65 w 65"/>
              <a:gd name="T49" fmla="*/ 32 h 64"/>
              <a:gd name="T50" fmla="*/ 65 w 65"/>
              <a:gd name="T51" fmla="*/ 31 h 64"/>
              <a:gd name="T52" fmla="*/ 64 w 65"/>
              <a:gd name="T53" fmla="*/ 27 h 64"/>
              <a:gd name="T54" fmla="*/ 55 w 65"/>
              <a:gd name="T55" fmla="*/ 9 h 64"/>
              <a:gd name="T56" fmla="*/ 32 w 65"/>
              <a:gd name="T5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" h="64">
                <a:moveTo>
                  <a:pt x="12" y="12"/>
                </a:moveTo>
                <a:cubicBezTo>
                  <a:pt x="18" y="6"/>
                  <a:pt x="25" y="4"/>
                  <a:pt x="32" y="4"/>
                </a:cubicBezTo>
                <a:cubicBezTo>
                  <a:pt x="40" y="4"/>
                  <a:pt x="47" y="6"/>
                  <a:pt x="52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2" y="52"/>
                </a:cubicBezTo>
                <a:cubicBezTo>
                  <a:pt x="47" y="58"/>
                  <a:pt x="40" y="60"/>
                  <a:pt x="32" y="60"/>
                </a:cubicBezTo>
                <a:cubicBezTo>
                  <a:pt x="25" y="60"/>
                  <a:pt x="18" y="58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2" y="12"/>
                  <a:pt x="12" y="12"/>
                  <a:pt x="12" y="12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8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1" y="64"/>
                  <a:pt x="49" y="61"/>
                  <a:pt x="55" y="55"/>
                </a:cubicBezTo>
                <a:cubicBezTo>
                  <a:pt x="59" y="51"/>
                  <a:pt x="62" y="46"/>
                  <a:pt x="63" y="41"/>
                </a:cubicBezTo>
                <a:cubicBezTo>
                  <a:pt x="64" y="40"/>
                  <a:pt x="64" y="39"/>
                  <a:pt x="64" y="37"/>
                </a:cubicBezTo>
                <a:cubicBezTo>
                  <a:pt x="64" y="36"/>
                  <a:pt x="65" y="34"/>
                  <a:pt x="65" y="32"/>
                </a:cubicBezTo>
                <a:cubicBezTo>
                  <a:pt x="65" y="32"/>
                  <a:pt x="65" y="31"/>
                  <a:pt x="65" y="31"/>
                </a:cubicBezTo>
                <a:cubicBezTo>
                  <a:pt x="65" y="30"/>
                  <a:pt x="64" y="28"/>
                  <a:pt x="64" y="27"/>
                </a:cubicBezTo>
                <a:cubicBezTo>
                  <a:pt x="63" y="20"/>
                  <a:pt x="60" y="14"/>
                  <a:pt x="55" y="9"/>
                </a:cubicBezTo>
                <a:cubicBezTo>
                  <a:pt x="49" y="3"/>
                  <a:pt x="41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7" name="Freeform 964"/>
          <p:cNvSpPr>
            <a:spLocks/>
          </p:cNvSpPr>
          <p:nvPr/>
        </p:nvSpPr>
        <p:spPr bwMode="auto">
          <a:xfrm>
            <a:off x="11138717" y="3041650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9" name="Freeform 1237"/>
          <p:cNvSpPr>
            <a:spLocks noEditPoints="1"/>
          </p:cNvSpPr>
          <p:nvPr/>
        </p:nvSpPr>
        <p:spPr bwMode="auto">
          <a:xfrm>
            <a:off x="5890828" y="-2899574"/>
            <a:ext cx="165100" cy="169863"/>
          </a:xfrm>
          <a:custGeom>
            <a:avLst/>
            <a:gdLst>
              <a:gd name="T0" fmla="*/ 40 w 40"/>
              <a:gd name="T1" fmla="*/ 20 h 41"/>
              <a:gd name="T2" fmla="*/ 38 w 40"/>
              <a:gd name="T3" fmla="*/ 20 h 41"/>
              <a:gd name="T4" fmla="*/ 37 w 40"/>
              <a:gd name="T5" fmla="*/ 20 h 41"/>
              <a:gd name="T6" fmla="*/ 20 w 40"/>
              <a:gd name="T7" fmla="*/ 37 h 41"/>
              <a:gd name="T8" fmla="*/ 20 w 40"/>
              <a:gd name="T9" fmla="*/ 37 h 41"/>
              <a:gd name="T10" fmla="*/ 19 w 40"/>
              <a:gd name="T11" fmla="*/ 37 h 41"/>
              <a:gd name="T12" fmla="*/ 3 w 40"/>
              <a:gd name="T13" fmla="*/ 20 h 41"/>
              <a:gd name="T14" fmla="*/ 3 w 40"/>
              <a:gd name="T15" fmla="*/ 20 h 41"/>
              <a:gd name="T16" fmla="*/ 2 w 40"/>
              <a:gd name="T17" fmla="*/ 20 h 41"/>
              <a:gd name="T18" fmla="*/ 0 w 40"/>
              <a:gd name="T19" fmla="*/ 20 h 41"/>
              <a:gd name="T20" fmla="*/ 5 w 40"/>
              <a:gd name="T21" fmla="*/ 34 h 41"/>
              <a:gd name="T22" fmla="*/ 8 w 40"/>
              <a:gd name="T23" fmla="*/ 37 h 41"/>
              <a:gd name="T24" fmla="*/ 20 w 40"/>
              <a:gd name="T25" fmla="*/ 41 h 41"/>
              <a:gd name="T26" fmla="*/ 31 w 40"/>
              <a:gd name="T27" fmla="*/ 37 h 41"/>
              <a:gd name="T28" fmla="*/ 34 w 40"/>
              <a:gd name="T29" fmla="*/ 34 h 41"/>
              <a:gd name="T30" fmla="*/ 40 w 40"/>
              <a:gd name="T31" fmla="*/ 20 h 41"/>
              <a:gd name="T32" fmla="*/ 20 w 40"/>
              <a:gd name="T33" fmla="*/ 0 h 41"/>
              <a:gd name="T34" fmla="*/ 0 w 40"/>
              <a:gd name="T35" fmla="*/ 20 h 41"/>
              <a:gd name="T36" fmla="*/ 2 w 40"/>
              <a:gd name="T37" fmla="*/ 20 h 41"/>
              <a:gd name="T38" fmla="*/ 3 w 40"/>
              <a:gd name="T39" fmla="*/ 20 h 41"/>
              <a:gd name="T40" fmla="*/ 7 w 40"/>
              <a:gd name="T41" fmla="*/ 8 h 41"/>
              <a:gd name="T42" fmla="*/ 19 w 40"/>
              <a:gd name="T43" fmla="*/ 4 h 41"/>
              <a:gd name="T44" fmla="*/ 20 w 40"/>
              <a:gd name="T45" fmla="*/ 4 h 41"/>
              <a:gd name="T46" fmla="*/ 20 w 40"/>
              <a:gd name="T47" fmla="*/ 4 h 41"/>
              <a:gd name="T48" fmla="*/ 32 w 40"/>
              <a:gd name="T49" fmla="*/ 8 h 41"/>
              <a:gd name="T50" fmla="*/ 37 w 40"/>
              <a:gd name="T51" fmla="*/ 20 h 41"/>
              <a:gd name="T52" fmla="*/ 37 w 40"/>
              <a:gd name="T53" fmla="*/ 20 h 41"/>
              <a:gd name="T54" fmla="*/ 38 w 40"/>
              <a:gd name="T55" fmla="*/ 20 h 41"/>
              <a:gd name="T56" fmla="*/ 40 w 40"/>
              <a:gd name="T57" fmla="*/ 20 h 41"/>
              <a:gd name="T58" fmla="*/ 20 w 40"/>
              <a:gd name="T5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" h="41">
                <a:moveTo>
                  <a:pt x="40" y="20"/>
                </a:moveTo>
                <a:cubicBezTo>
                  <a:pt x="38" y="20"/>
                  <a:pt x="38" y="20"/>
                  <a:pt x="38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9"/>
                  <a:pt x="29" y="37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19" y="37"/>
                  <a:pt x="19" y="37"/>
                </a:cubicBezTo>
                <a:cubicBezTo>
                  <a:pt x="10" y="37"/>
                  <a:pt x="3" y="29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6"/>
                  <a:pt x="2" y="31"/>
                  <a:pt x="5" y="34"/>
                </a:cubicBezTo>
                <a:cubicBezTo>
                  <a:pt x="6" y="35"/>
                  <a:pt x="7" y="36"/>
                  <a:pt x="8" y="37"/>
                </a:cubicBezTo>
                <a:cubicBezTo>
                  <a:pt x="11" y="39"/>
                  <a:pt x="15" y="41"/>
                  <a:pt x="20" y="41"/>
                </a:cubicBezTo>
                <a:cubicBezTo>
                  <a:pt x="24" y="41"/>
                  <a:pt x="28" y="39"/>
                  <a:pt x="31" y="37"/>
                </a:cubicBezTo>
                <a:cubicBezTo>
                  <a:pt x="32" y="36"/>
                  <a:pt x="33" y="35"/>
                  <a:pt x="34" y="34"/>
                </a:cubicBezTo>
                <a:cubicBezTo>
                  <a:pt x="38" y="31"/>
                  <a:pt x="40" y="26"/>
                  <a:pt x="40" y="20"/>
                </a:cubicBezTo>
                <a:moveTo>
                  <a:pt x="20" y="0"/>
                </a:moveTo>
                <a:cubicBezTo>
                  <a:pt x="9" y="0"/>
                  <a:pt x="0" y="9"/>
                  <a:pt x="0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16"/>
                  <a:pt x="4" y="11"/>
                  <a:pt x="7" y="8"/>
                </a:cubicBezTo>
                <a:cubicBezTo>
                  <a:pt x="10" y="5"/>
                  <a:pt x="15" y="4"/>
                  <a:pt x="19" y="4"/>
                </a:cubicBezTo>
                <a:cubicBezTo>
                  <a:pt x="19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5" y="4"/>
                  <a:pt x="29" y="5"/>
                  <a:pt x="32" y="8"/>
                </a:cubicBezTo>
                <a:cubicBezTo>
                  <a:pt x="35" y="11"/>
                  <a:pt x="37" y="16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9"/>
                  <a:pt x="31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" name="Freeform 970"/>
          <p:cNvSpPr>
            <a:spLocks/>
          </p:cNvSpPr>
          <p:nvPr/>
        </p:nvSpPr>
        <p:spPr bwMode="auto">
          <a:xfrm>
            <a:off x="-456430" y="-331787"/>
            <a:ext cx="166688" cy="152400"/>
          </a:xfrm>
          <a:custGeom>
            <a:avLst/>
            <a:gdLst>
              <a:gd name="T0" fmla="*/ 22 w 40"/>
              <a:gd name="T1" fmla="*/ 0 h 37"/>
              <a:gd name="T2" fmla="*/ 22 w 40"/>
              <a:gd name="T3" fmla="*/ 20 h 37"/>
              <a:gd name="T4" fmla="*/ 18 w 40"/>
              <a:gd name="T5" fmla="*/ 20 h 37"/>
              <a:gd name="T6" fmla="*/ 18 w 40"/>
              <a:gd name="T7" fmla="*/ 0 h 37"/>
              <a:gd name="T8" fmla="*/ 7 w 40"/>
              <a:gd name="T9" fmla="*/ 5 h 37"/>
              <a:gd name="T10" fmla="*/ 7 w 40"/>
              <a:gd name="T11" fmla="*/ 32 h 37"/>
              <a:gd name="T12" fmla="*/ 20 w 40"/>
              <a:gd name="T13" fmla="*/ 37 h 37"/>
              <a:gd name="T14" fmla="*/ 33 w 40"/>
              <a:gd name="T15" fmla="*/ 32 h 37"/>
              <a:gd name="T16" fmla="*/ 33 w 40"/>
              <a:gd name="T17" fmla="*/ 5 h 37"/>
              <a:gd name="T18" fmla="*/ 22 w 40"/>
              <a:gd name="T1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37">
                <a:moveTo>
                  <a:pt x="22" y="0"/>
                </a:moveTo>
                <a:cubicBezTo>
                  <a:pt x="22" y="20"/>
                  <a:pt x="22" y="20"/>
                  <a:pt x="22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0"/>
                  <a:pt x="18" y="0"/>
                  <a:pt x="18" y="0"/>
                </a:cubicBezTo>
                <a:cubicBezTo>
                  <a:pt x="14" y="0"/>
                  <a:pt x="10" y="2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0" y="35"/>
                  <a:pt x="15" y="37"/>
                  <a:pt x="20" y="37"/>
                </a:cubicBezTo>
                <a:cubicBezTo>
                  <a:pt x="25" y="37"/>
                  <a:pt x="30" y="35"/>
                  <a:pt x="33" y="32"/>
                </a:cubicBezTo>
                <a:cubicBezTo>
                  <a:pt x="40" y="24"/>
                  <a:pt x="40" y="12"/>
                  <a:pt x="33" y="5"/>
                </a:cubicBezTo>
                <a:cubicBezTo>
                  <a:pt x="30" y="2"/>
                  <a:pt x="26" y="0"/>
                  <a:pt x="2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" name="Freeform 971"/>
          <p:cNvSpPr>
            <a:spLocks/>
          </p:cNvSpPr>
          <p:nvPr/>
        </p:nvSpPr>
        <p:spPr bwMode="auto">
          <a:xfrm>
            <a:off x="-157980" y="-1165225"/>
            <a:ext cx="161925" cy="152400"/>
          </a:xfrm>
          <a:custGeom>
            <a:avLst/>
            <a:gdLst>
              <a:gd name="T0" fmla="*/ 19 w 39"/>
              <a:gd name="T1" fmla="*/ 0 h 37"/>
              <a:gd name="T2" fmla="*/ 6 w 39"/>
              <a:gd name="T3" fmla="*/ 5 h 37"/>
              <a:gd name="T4" fmla="*/ 0 w 39"/>
              <a:gd name="T5" fmla="*/ 15 h 37"/>
              <a:gd name="T6" fmla="*/ 16 w 39"/>
              <a:gd name="T7" fmla="*/ 15 h 37"/>
              <a:gd name="T8" fmla="*/ 16 w 39"/>
              <a:gd name="T9" fmla="*/ 19 h 37"/>
              <a:gd name="T10" fmla="*/ 0 w 39"/>
              <a:gd name="T11" fmla="*/ 19 h 37"/>
              <a:gd name="T12" fmla="*/ 6 w 39"/>
              <a:gd name="T13" fmla="*/ 32 h 37"/>
              <a:gd name="T14" fmla="*/ 19 w 39"/>
              <a:gd name="T15" fmla="*/ 37 h 37"/>
              <a:gd name="T16" fmla="*/ 32 w 39"/>
              <a:gd name="T17" fmla="*/ 32 h 37"/>
              <a:gd name="T18" fmla="*/ 32 w 39"/>
              <a:gd name="T19" fmla="*/ 5 h 37"/>
              <a:gd name="T20" fmla="*/ 19 w 39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37">
                <a:moveTo>
                  <a:pt x="19" y="0"/>
                </a:moveTo>
                <a:cubicBezTo>
                  <a:pt x="14" y="0"/>
                  <a:pt x="9" y="2"/>
                  <a:pt x="6" y="5"/>
                </a:cubicBezTo>
                <a:cubicBezTo>
                  <a:pt x="3" y="8"/>
                  <a:pt x="1" y="11"/>
                  <a:pt x="0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9"/>
                  <a:pt x="16" y="19"/>
                  <a:pt x="16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4"/>
                  <a:pt x="2" y="28"/>
                  <a:pt x="6" y="32"/>
                </a:cubicBezTo>
                <a:cubicBezTo>
                  <a:pt x="9" y="35"/>
                  <a:pt x="14" y="37"/>
                  <a:pt x="19" y="37"/>
                </a:cubicBezTo>
                <a:cubicBezTo>
                  <a:pt x="23" y="37"/>
                  <a:pt x="28" y="35"/>
                  <a:pt x="32" y="32"/>
                </a:cubicBezTo>
                <a:cubicBezTo>
                  <a:pt x="39" y="24"/>
                  <a:pt x="39" y="13"/>
                  <a:pt x="32" y="5"/>
                </a:cubicBezTo>
                <a:cubicBezTo>
                  <a:pt x="28" y="2"/>
                  <a:pt x="23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" name="Freeform 972"/>
          <p:cNvSpPr>
            <a:spLocks/>
          </p:cNvSpPr>
          <p:nvPr/>
        </p:nvSpPr>
        <p:spPr bwMode="auto">
          <a:xfrm>
            <a:off x="-592955" y="-4762"/>
            <a:ext cx="166688" cy="152400"/>
          </a:xfrm>
          <a:custGeom>
            <a:avLst/>
            <a:gdLst>
              <a:gd name="T0" fmla="*/ 19 w 40"/>
              <a:gd name="T1" fmla="*/ 0 h 37"/>
              <a:gd name="T2" fmla="*/ 6 w 40"/>
              <a:gd name="T3" fmla="*/ 5 h 37"/>
              <a:gd name="T4" fmla="*/ 1 w 40"/>
              <a:gd name="T5" fmla="*/ 14 h 37"/>
              <a:gd name="T6" fmla="*/ 13 w 40"/>
              <a:gd name="T7" fmla="*/ 14 h 37"/>
              <a:gd name="T8" fmla="*/ 13 w 40"/>
              <a:gd name="T9" fmla="*/ 18 h 37"/>
              <a:gd name="T10" fmla="*/ 0 w 40"/>
              <a:gd name="T11" fmla="*/ 18 h 37"/>
              <a:gd name="T12" fmla="*/ 6 w 40"/>
              <a:gd name="T13" fmla="*/ 32 h 37"/>
              <a:gd name="T14" fmla="*/ 19 w 40"/>
              <a:gd name="T15" fmla="*/ 37 h 37"/>
              <a:gd name="T16" fmla="*/ 32 w 40"/>
              <a:gd name="T17" fmla="*/ 32 h 37"/>
              <a:gd name="T18" fmla="*/ 32 w 40"/>
              <a:gd name="T19" fmla="*/ 5 h 37"/>
              <a:gd name="T20" fmla="*/ 19 w 40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19" y="0"/>
                </a:moveTo>
                <a:cubicBezTo>
                  <a:pt x="14" y="0"/>
                  <a:pt x="9" y="2"/>
                  <a:pt x="6" y="5"/>
                </a:cubicBezTo>
                <a:cubicBezTo>
                  <a:pt x="3" y="8"/>
                  <a:pt x="2" y="11"/>
                  <a:pt x="1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8"/>
                  <a:pt x="13" y="18"/>
                  <a:pt x="13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3"/>
                  <a:pt x="2" y="28"/>
                  <a:pt x="6" y="32"/>
                </a:cubicBezTo>
                <a:cubicBezTo>
                  <a:pt x="9" y="35"/>
                  <a:pt x="14" y="37"/>
                  <a:pt x="19" y="37"/>
                </a:cubicBezTo>
                <a:cubicBezTo>
                  <a:pt x="24" y="37"/>
                  <a:pt x="29" y="35"/>
                  <a:pt x="32" y="32"/>
                </a:cubicBezTo>
                <a:cubicBezTo>
                  <a:pt x="40" y="24"/>
                  <a:pt x="40" y="13"/>
                  <a:pt x="32" y="5"/>
                </a:cubicBezTo>
                <a:cubicBezTo>
                  <a:pt x="29" y="2"/>
                  <a:pt x="24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" name="Freeform 973"/>
          <p:cNvSpPr>
            <a:spLocks/>
          </p:cNvSpPr>
          <p:nvPr/>
        </p:nvSpPr>
        <p:spPr bwMode="auto">
          <a:xfrm>
            <a:off x="1591445" y="2138363"/>
            <a:ext cx="169863" cy="157163"/>
          </a:xfrm>
          <a:custGeom>
            <a:avLst/>
            <a:gdLst>
              <a:gd name="T0" fmla="*/ 21 w 41"/>
              <a:gd name="T1" fmla="*/ 0 h 38"/>
              <a:gd name="T2" fmla="*/ 10 w 41"/>
              <a:gd name="T3" fmla="*/ 4 h 38"/>
              <a:gd name="T4" fmla="*/ 17 w 41"/>
              <a:gd name="T5" fmla="*/ 12 h 38"/>
              <a:gd name="T6" fmla="*/ 14 w 41"/>
              <a:gd name="T7" fmla="*/ 14 h 38"/>
              <a:gd name="T8" fmla="*/ 7 w 41"/>
              <a:gd name="T9" fmla="*/ 7 h 38"/>
              <a:gd name="T10" fmla="*/ 8 w 41"/>
              <a:gd name="T11" fmla="*/ 32 h 38"/>
              <a:gd name="T12" fmla="*/ 21 w 41"/>
              <a:gd name="T13" fmla="*/ 38 h 38"/>
              <a:gd name="T14" fmla="*/ 34 w 41"/>
              <a:gd name="T15" fmla="*/ 32 h 38"/>
              <a:gd name="T16" fmla="*/ 34 w 41"/>
              <a:gd name="T17" fmla="*/ 6 h 38"/>
              <a:gd name="T18" fmla="*/ 21 w 41"/>
              <a:gd name="T1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7" y="0"/>
                  <a:pt x="13" y="2"/>
                  <a:pt x="10" y="4"/>
                </a:cubicBezTo>
                <a:cubicBezTo>
                  <a:pt x="17" y="12"/>
                  <a:pt x="17" y="12"/>
                  <a:pt x="17" y="12"/>
                </a:cubicBezTo>
                <a:cubicBezTo>
                  <a:pt x="14" y="14"/>
                  <a:pt x="14" y="14"/>
                  <a:pt x="14" y="14"/>
                </a:cubicBezTo>
                <a:cubicBezTo>
                  <a:pt x="7" y="7"/>
                  <a:pt x="7" y="7"/>
                  <a:pt x="7" y="7"/>
                </a:cubicBezTo>
                <a:cubicBezTo>
                  <a:pt x="0" y="14"/>
                  <a:pt x="1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1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" name="Freeform 974"/>
          <p:cNvSpPr>
            <a:spLocks/>
          </p:cNvSpPr>
          <p:nvPr/>
        </p:nvSpPr>
        <p:spPr bwMode="auto">
          <a:xfrm>
            <a:off x="361133" y="3702050"/>
            <a:ext cx="169863" cy="152400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5 w 41"/>
              <a:gd name="T13" fmla="*/ 0 h 37"/>
              <a:gd name="T14" fmla="*/ 25 w 41"/>
              <a:gd name="T15" fmla="*/ 15 h 37"/>
              <a:gd name="T16" fmla="*/ 21 w 41"/>
              <a:gd name="T17" fmla="*/ 15 h 37"/>
              <a:gd name="T18" fmla="*/ 21 w 41"/>
              <a:gd name="T1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1"/>
                  <a:pt x="8" y="5"/>
                </a:cubicBezTo>
                <a:cubicBezTo>
                  <a:pt x="0" y="12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1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2" y="3"/>
                  <a:pt x="28" y="1"/>
                  <a:pt x="25" y="0"/>
                </a:cubicBezTo>
                <a:cubicBezTo>
                  <a:pt x="25" y="15"/>
                  <a:pt x="25" y="15"/>
                  <a:pt x="25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" name="Freeform 975"/>
          <p:cNvSpPr>
            <a:spLocks/>
          </p:cNvSpPr>
          <p:nvPr/>
        </p:nvSpPr>
        <p:spPr bwMode="auto">
          <a:xfrm>
            <a:off x="608783" y="1930400"/>
            <a:ext cx="169863" cy="153988"/>
          </a:xfrm>
          <a:custGeom>
            <a:avLst/>
            <a:gdLst>
              <a:gd name="T0" fmla="*/ 20 w 41"/>
              <a:gd name="T1" fmla="*/ 0 h 37"/>
              <a:gd name="T2" fmla="*/ 19 w 41"/>
              <a:gd name="T3" fmla="*/ 0 h 37"/>
              <a:gd name="T4" fmla="*/ 19 w 41"/>
              <a:gd name="T5" fmla="*/ 23 h 37"/>
              <a:gd name="T6" fmla="*/ 15 w 41"/>
              <a:gd name="T7" fmla="*/ 23 h 37"/>
              <a:gd name="T8" fmla="*/ 15 w 41"/>
              <a:gd name="T9" fmla="*/ 0 h 37"/>
              <a:gd name="T10" fmla="*/ 7 w 41"/>
              <a:gd name="T11" fmla="*/ 5 h 37"/>
              <a:gd name="T12" fmla="*/ 7 w 41"/>
              <a:gd name="T13" fmla="*/ 31 h 37"/>
              <a:gd name="T14" fmla="*/ 20 w 41"/>
              <a:gd name="T15" fmla="*/ 37 h 37"/>
              <a:gd name="T16" fmla="*/ 34 w 41"/>
              <a:gd name="T17" fmla="*/ 31 h 37"/>
              <a:gd name="T18" fmla="*/ 34 w 41"/>
              <a:gd name="T19" fmla="*/ 5 h 37"/>
              <a:gd name="T20" fmla="*/ 20 w 41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20" y="0"/>
                  <a:pt x="20" y="0"/>
                  <a:pt x="19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0"/>
                  <a:pt x="15" y="0"/>
                  <a:pt x="15" y="0"/>
                </a:cubicBezTo>
                <a:cubicBezTo>
                  <a:pt x="12" y="1"/>
                  <a:pt x="10" y="3"/>
                  <a:pt x="7" y="5"/>
                </a:cubicBezTo>
                <a:cubicBezTo>
                  <a:pt x="0" y="12"/>
                  <a:pt x="0" y="24"/>
                  <a:pt x="7" y="31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1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" name="Freeform 976"/>
          <p:cNvSpPr>
            <a:spLocks/>
          </p:cNvSpPr>
          <p:nvPr/>
        </p:nvSpPr>
        <p:spPr bwMode="auto">
          <a:xfrm>
            <a:off x="970733" y="2374900"/>
            <a:ext cx="160338" cy="152400"/>
          </a:xfrm>
          <a:custGeom>
            <a:avLst/>
            <a:gdLst>
              <a:gd name="T0" fmla="*/ 18 w 39"/>
              <a:gd name="T1" fmla="*/ 0 h 37"/>
              <a:gd name="T2" fmla="*/ 5 w 39"/>
              <a:gd name="T3" fmla="*/ 6 h 37"/>
              <a:gd name="T4" fmla="*/ 0 w 39"/>
              <a:gd name="T5" fmla="*/ 18 h 37"/>
              <a:gd name="T6" fmla="*/ 20 w 39"/>
              <a:gd name="T7" fmla="*/ 18 h 37"/>
              <a:gd name="T8" fmla="*/ 20 w 39"/>
              <a:gd name="T9" fmla="*/ 22 h 37"/>
              <a:gd name="T10" fmla="*/ 0 w 39"/>
              <a:gd name="T11" fmla="*/ 22 h 37"/>
              <a:gd name="T12" fmla="*/ 5 w 39"/>
              <a:gd name="T13" fmla="*/ 32 h 37"/>
              <a:gd name="T14" fmla="*/ 18 w 39"/>
              <a:gd name="T15" fmla="*/ 37 h 37"/>
              <a:gd name="T16" fmla="*/ 31 w 39"/>
              <a:gd name="T17" fmla="*/ 32 h 37"/>
              <a:gd name="T18" fmla="*/ 31 w 39"/>
              <a:gd name="T19" fmla="*/ 6 h 37"/>
              <a:gd name="T20" fmla="*/ 18 w 39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37">
                <a:moveTo>
                  <a:pt x="18" y="0"/>
                </a:moveTo>
                <a:cubicBezTo>
                  <a:pt x="13" y="0"/>
                  <a:pt x="9" y="2"/>
                  <a:pt x="5" y="6"/>
                </a:cubicBezTo>
                <a:cubicBezTo>
                  <a:pt x="2" y="9"/>
                  <a:pt x="0" y="13"/>
                  <a:pt x="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22"/>
                  <a:pt x="20" y="22"/>
                  <a:pt x="2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26"/>
                  <a:pt x="2" y="29"/>
                  <a:pt x="5" y="32"/>
                </a:cubicBezTo>
                <a:cubicBezTo>
                  <a:pt x="9" y="36"/>
                  <a:pt x="13" y="37"/>
                  <a:pt x="18" y="37"/>
                </a:cubicBezTo>
                <a:cubicBezTo>
                  <a:pt x="23" y="37"/>
                  <a:pt x="28" y="36"/>
                  <a:pt x="31" y="32"/>
                </a:cubicBezTo>
                <a:cubicBezTo>
                  <a:pt x="39" y="25"/>
                  <a:pt x="39" y="13"/>
                  <a:pt x="31" y="6"/>
                </a:cubicBezTo>
                <a:cubicBezTo>
                  <a:pt x="28" y="2"/>
                  <a:pt x="23" y="0"/>
                  <a:pt x="1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" name="Freeform 978"/>
          <p:cNvSpPr>
            <a:spLocks/>
          </p:cNvSpPr>
          <p:nvPr/>
        </p:nvSpPr>
        <p:spPr bwMode="auto">
          <a:xfrm>
            <a:off x="1118370" y="2524125"/>
            <a:ext cx="138113" cy="136525"/>
          </a:xfrm>
          <a:custGeom>
            <a:avLst/>
            <a:gdLst>
              <a:gd name="T0" fmla="*/ 16 w 33"/>
              <a:gd name="T1" fmla="*/ 0 h 33"/>
              <a:gd name="T2" fmla="*/ 4 w 33"/>
              <a:gd name="T3" fmla="*/ 5 h 33"/>
              <a:gd name="T4" fmla="*/ 0 w 33"/>
              <a:gd name="T5" fmla="*/ 17 h 33"/>
              <a:gd name="T6" fmla="*/ 4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7 h 33"/>
              <a:gd name="T14" fmla="*/ 28 w 33"/>
              <a:gd name="T15" fmla="*/ 5 h 33"/>
              <a:gd name="T16" fmla="*/ 29 w 33"/>
              <a:gd name="T17" fmla="*/ 3 h 33"/>
              <a:gd name="T18" fmla="*/ 29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4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4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0" y="33"/>
                  <a:pt x="25" y="32"/>
                  <a:pt x="28" y="28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2"/>
                  <a:pt x="31" y="8"/>
                  <a:pt x="28" y="5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0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" name="Freeform 979"/>
          <p:cNvSpPr>
            <a:spLocks noEditPoints="1"/>
          </p:cNvSpPr>
          <p:nvPr/>
        </p:nvSpPr>
        <p:spPr bwMode="auto">
          <a:xfrm>
            <a:off x="1102495" y="2506663"/>
            <a:ext cx="169863" cy="169863"/>
          </a:xfrm>
          <a:custGeom>
            <a:avLst/>
            <a:gdLst>
              <a:gd name="T0" fmla="*/ 20 w 41"/>
              <a:gd name="T1" fmla="*/ 37 h 41"/>
              <a:gd name="T2" fmla="*/ 8 w 41"/>
              <a:gd name="T3" fmla="*/ 32 h 41"/>
              <a:gd name="T4" fmla="*/ 4 w 41"/>
              <a:gd name="T5" fmla="*/ 21 h 41"/>
              <a:gd name="T6" fmla="*/ 8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3 w 41"/>
              <a:gd name="T13" fmla="*/ 7 h 41"/>
              <a:gd name="T14" fmla="*/ 35 w 41"/>
              <a:gd name="T15" fmla="*/ 6 h 41"/>
              <a:gd name="T16" fmla="*/ 33 w 41"/>
              <a:gd name="T17" fmla="*/ 7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2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35 w 41"/>
              <a:gd name="T41" fmla="*/ 35 h 41"/>
              <a:gd name="T42" fmla="*/ 41 w 41"/>
              <a:gd name="T43" fmla="*/ 21 h 41"/>
              <a:gd name="T44" fmla="*/ 35 w 41"/>
              <a:gd name="T45" fmla="*/ 6 h 41"/>
              <a:gd name="T46" fmla="*/ 35 w 41"/>
              <a:gd name="T47" fmla="*/ 6 h 41"/>
              <a:gd name="T48" fmla="*/ 20 w 41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8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8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4" y="4"/>
                  <a:pt x="29" y="6"/>
                  <a:pt x="32" y="9"/>
                </a:cubicBezTo>
                <a:cubicBezTo>
                  <a:pt x="33" y="7"/>
                  <a:pt x="33" y="7"/>
                  <a:pt x="33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3" y="7"/>
                  <a:pt x="33" y="7"/>
                  <a:pt x="33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6"/>
                  <a:pt x="37" y="21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6"/>
                  <a:pt x="24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5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" name="Freeform 980"/>
          <p:cNvSpPr>
            <a:spLocks/>
          </p:cNvSpPr>
          <p:nvPr/>
        </p:nvSpPr>
        <p:spPr bwMode="auto">
          <a:xfrm>
            <a:off x="3047183" y="592138"/>
            <a:ext cx="169863" cy="153988"/>
          </a:xfrm>
          <a:custGeom>
            <a:avLst/>
            <a:gdLst>
              <a:gd name="T0" fmla="*/ 21 w 41"/>
              <a:gd name="T1" fmla="*/ 0 h 37"/>
              <a:gd name="T2" fmla="*/ 9 w 41"/>
              <a:gd name="T3" fmla="*/ 4 h 37"/>
              <a:gd name="T4" fmla="*/ 17 w 41"/>
              <a:gd name="T5" fmla="*/ 11 h 37"/>
              <a:gd name="T6" fmla="*/ 14 w 41"/>
              <a:gd name="T7" fmla="*/ 14 h 37"/>
              <a:gd name="T8" fmla="*/ 7 w 41"/>
              <a:gd name="T9" fmla="*/ 7 h 37"/>
              <a:gd name="T10" fmla="*/ 7 w 41"/>
              <a:gd name="T11" fmla="*/ 32 h 37"/>
              <a:gd name="T12" fmla="*/ 21 w 41"/>
              <a:gd name="T13" fmla="*/ 37 h 37"/>
              <a:gd name="T14" fmla="*/ 34 w 41"/>
              <a:gd name="T15" fmla="*/ 32 h 37"/>
              <a:gd name="T16" fmla="*/ 34 w 41"/>
              <a:gd name="T17" fmla="*/ 6 h 37"/>
              <a:gd name="T18" fmla="*/ 21 w 41"/>
              <a:gd name="T1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7" y="0"/>
                  <a:pt x="13" y="1"/>
                  <a:pt x="9" y="4"/>
                </a:cubicBezTo>
                <a:cubicBezTo>
                  <a:pt x="17" y="11"/>
                  <a:pt x="17" y="11"/>
                  <a:pt x="17" y="11"/>
                </a:cubicBezTo>
                <a:cubicBezTo>
                  <a:pt x="14" y="14"/>
                  <a:pt x="14" y="14"/>
                  <a:pt x="14" y="14"/>
                </a:cubicBezTo>
                <a:cubicBezTo>
                  <a:pt x="7" y="7"/>
                  <a:pt x="7" y="7"/>
                  <a:pt x="7" y="7"/>
                </a:cubicBezTo>
                <a:cubicBezTo>
                  <a:pt x="0" y="14"/>
                  <a:pt x="1" y="25"/>
                  <a:pt x="7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5" y="37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" name="Freeform 981"/>
          <p:cNvSpPr>
            <a:spLocks/>
          </p:cNvSpPr>
          <p:nvPr/>
        </p:nvSpPr>
        <p:spPr bwMode="auto">
          <a:xfrm>
            <a:off x="3009083" y="219075"/>
            <a:ext cx="161925" cy="152400"/>
          </a:xfrm>
          <a:custGeom>
            <a:avLst/>
            <a:gdLst>
              <a:gd name="T0" fmla="*/ 18 w 39"/>
              <a:gd name="T1" fmla="*/ 0 h 37"/>
              <a:gd name="T2" fmla="*/ 5 w 39"/>
              <a:gd name="T3" fmla="*/ 5 h 37"/>
              <a:gd name="T4" fmla="*/ 0 w 39"/>
              <a:gd name="T5" fmla="*/ 14 h 37"/>
              <a:gd name="T6" fmla="*/ 24 w 39"/>
              <a:gd name="T7" fmla="*/ 14 h 37"/>
              <a:gd name="T8" fmla="*/ 24 w 39"/>
              <a:gd name="T9" fmla="*/ 18 h 37"/>
              <a:gd name="T10" fmla="*/ 0 w 39"/>
              <a:gd name="T11" fmla="*/ 18 h 37"/>
              <a:gd name="T12" fmla="*/ 5 w 39"/>
              <a:gd name="T13" fmla="*/ 31 h 37"/>
              <a:gd name="T14" fmla="*/ 18 w 39"/>
              <a:gd name="T15" fmla="*/ 37 h 37"/>
              <a:gd name="T16" fmla="*/ 32 w 39"/>
              <a:gd name="T17" fmla="*/ 31 h 37"/>
              <a:gd name="T18" fmla="*/ 32 w 39"/>
              <a:gd name="T19" fmla="*/ 5 h 37"/>
              <a:gd name="T20" fmla="*/ 18 w 39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37">
                <a:moveTo>
                  <a:pt x="18" y="0"/>
                </a:moveTo>
                <a:cubicBezTo>
                  <a:pt x="14" y="0"/>
                  <a:pt x="9" y="1"/>
                  <a:pt x="5" y="5"/>
                </a:cubicBezTo>
                <a:cubicBezTo>
                  <a:pt x="3" y="8"/>
                  <a:pt x="1" y="11"/>
                  <a:pt x="0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8"/>
                  <a:pt x="24" y="18"/>
                  <a:pt x="2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3"/>
                  <a:pt x="1" y="28"/>
                  <a:pt x="5" y="31"/>
                </a:cubicBezTo>
                <a:cubicBezTo>
                  <a:pt x="9" y="35"/>
                  <a:pt x="14" y="37"/>
                  <a:pt x="18" y="37"/>
                </a:cubicBezTo>
                <a:cubicBezTo>
                  <a:pt x="23" y="37"/>
                  <a:pt x="28" y="35"/>
                  <a:pt x="32" y="31"/>
                </a:cubicBezTo>
                <a:cubicBezTo>
                  <a:pt x="39" y="24"/>
                  <a:pt x="39" y="12"/>
                  <a:pt x="32" y="5"/>
                </a:cubicBezTo>
                <a:cubicBezTo>
                  <a:pt x="28" y="1"/>
                  <a:pt x="23" y="0"/>
                  <a:pt x="1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Freeform 982"/>
          <p:cNvSpPr>
            <a:spLocks/>
          </p:cNvSpPr>
          <p:nvPr/>
        </p:nvSpPr>
        <p:spPr bwMode="auto">
          <a:xfrm>
            <a:off x="1334270" y="2560638"/>
            <a:ext cx="169863" cy="158750"/>
          </a:xfrm>
          <a:custGeom>
            <a:avLst/>
            <a:gdLst>
              <a:gd name="T0" fmla="*/ 21 w 41"/>
              <a:gd name="T1" fmla="*/ 0 h 38"/>
              <a:gd name="T2" fmla="*/ 8 w 41"/>
              <a:gd name="T3" fmla="*/ 6 h 38"/>
              <a:gd name="T4" fmla="*/ 8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6 w 41"/>
              <a:gd name="T13" fmla="*/ 1 h 38"/>
              <a:gd name="T14" fmla="*/ 26 w 41"/>
              <a:gd name="T15" fmla="*/ 23 h 38"/>
              <a:gd name="T16" fmla="*/ 22 w 41"/>
              <a:gd name="T17" fmla="*/ 23 h 38"/>
              <a:gd name="T18" fmla="*/ 22 w 41"/>
              <a:gd name="T19" fmla="*/ 0 h 38"/>
              <a:gd name="T20" fmla="*/ 21 w 41"/>
              <a:gd name="T2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2" y="4"/>
                  <a:pt x="29" y="2"/>
                  <a:pt x="26" y="1"/>
                </a:cubicBezTo>
                <a:cubicBezTo>
                  <a:pt x="26" y="23"/>
                  <a:pt x="26" y="23"/>
                  <a:pt x="26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1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" name="Freeform 983"/>
          <p:cNvSpPr>
            <a:spLocks/>
          </p:cNvSpPr>
          <p:nvPr/>
        </p:nvSpPr>
        <p:spPr bwMode="auto">
          <a:xfrm>
            <a:off x="2378845" y="841375"/>
            <a:ext cx="169863" cy="152400"/>
          </a:xfrm>
          <a:custGeom>
            <a:avLst/>
            <a:gdLst>
              <a:gd name="T0" fmla="*/ 20 w 41"/>
              <a:gd name="T1" fmla="*/ 0 h 37"/>
              <a:gd name="T2" fmla="*/ 9 w 41"/>
              <a:gd name="T3" fmla="*/ 3 h 37"/>
              <a:gd name="T4" fmla="*/ 22 w 41"/>
              <a:gd name="T5" fmla="*/ 16 h 37"/>
              <a:gd name="T6" fmla="*/ 20 w 41"/>
              <a:gd name="T7" fmla="*/ 19 h 37"/>
              <a:gd name="T8" fmla="*/ 6 w 41"/>
              <a:gd name="T9" fmla="*/ 6 h 37"/>
              <a:gd name="T10" fmla="*/ 7 w 41"/>
              <a:gd name="T11" fmla="*/ 31 h 37"/>
              <a:gd name="T12" fmla="*/ 20 w 41"/>
              <a:gd name="T13" fmla="*/ 37 h 37"/>
              <a:gd name="T14" fmla="*/ 34 w 41"/>
              <a:gd name="T15" fmla="*/ 31 h 37"/>
              <a:gd name="T16" fmla="*/ 34 w 41"/>
              <a:gd name="T17" fmla="*/ 5 h 37"/>
              <a:gd name="T18" fmla="*/ 20 w 41"/>
              <a:gd name="T1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7" y="0"/>
                  <a:pt x="13" y="1"/>
                  <a:pt x="9" y="3"/>
                </a:cubicBezTo>
                <a:cubicBezTo>
                  <a:pt x="22" y="16"/>
                  <a:pt x="22" y="16"/>
                  <a:pt x="22" y="16"/>
                </a:cubicBezTo>
                <a:cubicBezTo>
                  <a:pt x="20" y="19"/>
                  <a:pt x="20" y="19"/>
                  <a:pt x="20" y="19"/>
                </a:cubicBezTo>
                <a:cubicBezTo>
                  <a:pt x="6" y="6"/>
                  <a:pt x="6" y="6"/>
                  <a:pt x="6" y="6"/>
                </a:cubicBezTo>
                <a:cubicBezTo>
                  <a:pt x="0" y="13"/>
                  <a:pt x="0" y="24"/>
                  <a:pt x="7" y="31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1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" name="Freeform 984"/>
          <p:cNvSpPr>
            <a:spLocks/>
          </p:cNvSpPr>
          <p:nvPr/>
        </p:nvSpPr>
        <p:spPr bwMode="auto">
          <a:xfrm>
            <a:off x="1321570" y="1636713"/>
            <a:ext cx="169863" cy="153988"/>
          </a:xfrm>
          <a:custGeom>
            <a:avLst/>
            <a:gdLst>
              <a:gd name="T0" fmla="*/ 21 w 41"/>
              <a:gd name="T1" fmla="*/ 0 h 37"/>
              <a:gd name="T2" fmla="*/ 13 w 41"/>
              <a:gd name="T3" fmla="*/ 1 h 37"/>
              <a:gd name="T4" fmla="*/ 26 w 41"/>
              <a:gd name="T5" fmla="*/ 14 h 37"/>
              <a:gd name="T6" fmla="*/ 23 w 41"/>
              <a:gd name="T7" fmla="*/ 17 h 37"/>
              <a:gd name="T8" fmla="*/ 10 w 41"/>
              <a:gd name="T9" fmla="*/ 4 h 37"/>
              <a:gd name="T10" fmla="*/ 8 w 41"/>
              <a:gd name="T11" fmla="*/ 5 h 37"/>
              <a:gd name="T12" fmla="*/ 8 w 41"/>
              <a:gd name="T13" fmla="*/ 32 h 37"/>
              <a:gd name="T14" fmla="*/ 21 w 41"/>
              <a:gd name="T15" fmla="*/ 37 h 37"/>
              <a:gd name="T16" fmla="*/ 34 w 41"/>
              <a:gd name="T17" fmla="*/ 32 h 37"/>
              <a:gd name="T18" fmla="*/ 34 w 41"/>
              <a:gd name="T19" fmla="*/ 5 h 37"/>
              <a:gd name="T20" fmla="*/ 21 w 41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8" y="0"/>
                  <a:pt x="16" y="0"/>
                  <a:pt x="13" y="1"/>
                </a:cubicBezTo>
                <a:cubicBezTo>
                  <a:pt x="26" y="14"/>
                  <a:pt x="26" y="14"/>
                  <a:pt x="26" y="14"/>
                </a:cubicBezTo>
                <a:cubicBezTo>
                  <a:pt x="23" y="17"/>
                  <a:pt x="23" y="17"/>
                  <a:pt x="23" y="17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4"/>
                  <a:pt x="8" y="5"/>
                  <a:pt x="8" y="5"/>
                </a:cubicBezTo>
                <a:cubicBezTo>
                  <a:pt x="0" y="13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Freeform 985"/>
          <p:cNvSpPr>
            <a:spLocks/>
          </p:cNvSpPr>
          <p:nvPr/>
        </p:nvSpPr>
        <p:spPr bwMode="auto">
          <a:xfrm>
            <a:off x="2751908" y="-261937"/>
            <a:ext cx="169863" cy="153988"/>
          </a:xfrm>
          <a:custGeom>
            <a:avLst/>
            <a:gdLst>
              <a:gd name="T0" fmla="*/ 21 w 41"/>
              <a:gd name="T1" fmla="*/ 0 h 37"/>
              <a:gd name="T2" fmla="*/ 15 w 41"/>
              <a:gd name="T3" fmla="*/ 1 h 37"/>
              <a:gd name="T4" fmla="*/ 15 w 41"/>
              <a:gd name="T5" fmla="*/ 7 h 37"/>
              <a:gd name="T6" fmla="*/ 11 w 41"/>
              <a:gd name="T7" fmla="*/ 7 h 37"/>
              <a:gd name="T8" fmla="*/ 11 w 41"/>
              <a:gd name="T9" fmla="*/ 3 h 37"/>
              <a:gd name="T10" fmla="*/ 8 w 41"/>
              <a:gd name="T11" fmla="*/ 5 h 37"/>
              <a:gd name="T12" fmla="*/ 8 w 41"/>
              <a:gd name="T13" fmla="*/ 32 h 37"/>
              <a:gd name="T14" fmla="*/ 21 w 41"/>
              <a:gd name="T15" fmla="*/ 37 h 37"/>
              <a:gd name="T16" fmla="*/ 34 w 41"/>
              <a:gd name="T17" fmla="*/ 32 h 37"/>
              <a:gd name="T18" fmla="*/ 34 w 41"/>
              <a:gd name="T19" fmla="*/ 5 h 37"/>
              <a:gd name="T20" fmla="*/ 21 w 41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9" y="0"/>
                  <a:pt x="17" y="0"/>
                  <a:pt x="15" y="1"/>
                </a:cubicBez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10" y="3"/>
                  <a:pt x="9" y="4"/>
                  <a:pt x="8" y="5"/>
                </a:cubicBezTo>
                <a:cubicBezTo>
                  <a:pt x="0" y="12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1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1" y="1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" name="Freeform 986"/>
          <p:cNvSpPr>
            <a:spLocks/>
          </p:cNvSpPr>
          <p:nvPr/>
        </p:nvSpPr>
        <p:spPr bwMode="auto">
          <a:xfrm>
            <a:off x="865958" y="123825"/>
            <a:ext cx="169863" cy="152400"/>
          </a:xfrm>
          <a:custGeom>
            <a:avLst/>
            <a:gdLst>
              <a:gd name="T0" fmla="*/ 21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6 w 41"/>
              <a:gd name="T13" fmla="*/ 1 h 37"/>
              <a:gd name="T14" fmla="*/ 25 w 41"/>
              <a:gd name="T15" fmla="*/ 22 h 37"/>
              <a:gd name="T16" fmla="*/ 21 w 41"/>
              <a:gd name="T17" fmla="*/ 22 h 37"/>
              <a:gd name="T18" fmla="*/ 22 w 41"/>
              <a:gd name="T19" fmla="*/ 0 h 37"/>
              <a:gd name="T20" fmla="*/ 21 w 41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5" y="37"/>
                  <a:pt x="30" y="36"/>
                  <a:pt x="34" y="32"/>
                </a:cubicBezTo>
                <a:cubicBezTo>
                  <a:pt x="41" y="25"/>
                  <a:pt x="41" y="13"/>
                  <a:pt x="34" y="5"/>
                </a:cubicBezTo>
                <a:cubicBezTo>
                  <a:pt x="31" y="3"/>
                  <a:pt x="29" y="2"/>
                  <a:pt x="26" y="1"/>
                </a:cubicBezTo>
                <a:cubicBezTo>
                  <a:pt x="25" y="22"/>
                  <a:pt x="25" y="22"/>
                  <a:pt x="25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Freeform 987"/>
          <p:cNvSpPr>
            <a:spLocks/>
          </p:cNvSpPr>
          <p:nvPr/>
        </p:nvSpPr>
        <p:spPr bwMode="auto">
          <a:xfrm>
            <a:off x="-4202930" y="2735263"/>
            <a:ext cx="2374900" cy="1293813"/>
          </a:xfrm>
          <a:custGeom>
            <a:avLst/>
            <a:gdLst>
              <a:gd name="T0" fmla="*/ 0 w 573"/>
              <a:gd name="T1" fmla="*/ 0 h 312"/>
              <a:gd name="T2" fmla="*/ 0 w 573"/>
              <a:gd name="T3" fmla="*/ 17 h 312"/>
              <a:gd name="T4" fmla="*/ 49 w 573"/>
              <a:gd name="T5" fmla="*/ 65 h 312"/>
              <a:gd name="T6" fmla="*/ 156 w 573"/>
              <a:gd name="T7" fmla="*/ 68 h 312"/>
              <a:gd name="T8" fmla="*/ 237 w 573"/>
              <a:gd name="T9" fmla="*/ 149 h 312"/>
              <a:gd name="T10" fmla="*/ 324 w 573"/>
              <a:gd name="T11" fmla="*/ 151 h 312"/>
              <a:gd name="T12" fmla="*/ 375 w 573"/>
              <a:gd name="T13" fmla="*/ 202 h 312"/>
              <a:gd name="T14" fmla="*/ 430 w 573"/>
              <a:gd name="T15" fmla="*/ 200 h 312"/>
              <a:gd name="T16" fmla="*/ 541 w 573"/>
              <a:gd name="T17" fmla="*/ 312 h 312"/>
              <a:gd name="T18" fmla="*/ 572 w 573"/>
              <a:gd name="T19" fmla="*/ 311 h 312"/>
              <a:gd name="T20" fmla="*/ 573 w 573"/>
              <a:gd name="T21" fmla="*/ 307 h 312"/>
              <a:gd name="T22" fmla="*/ 543 w 573"/>
              <a:gd name="T23" fmla="*/ 308 h 312"/>
              <a:gd name="T24" fmla="*/ 431 w 573"/>
              <a:gd name="T25" fmla="*/ 196 h 312"/>
              <a:gd name="T26" fmla="*/ 376 w 573"/>
              <a:gd name="T27" fmla="*/ 198 h 312"/>
              <a:gd name="T28" fmla="*/ 325 w 573"/>
              <a:gd name="T29" fmla="*/ 147 h 312"/>
              <a:gd name="T30" fmla="*/ 238 w 573"/>
              <a:gd name="T31" fmla="*/ 145 h 312"/>
              <a:gd name="T32" fmla="*/ 158 w 573"/>
              <a:gd name="T33" fmla="*/ 64 h 312"/>
              <a:gd name="T34" fmla="*/ 51 w 573"/>
              <a:gd name="T35" fmla="*/ 61 h 312"/>
              <a:gd name="T36" fmla="*/ 4 w 573"/>
              <a:gd name="T37" fmla="*/ 15 h 312"/>
              <a:gd name="T38" fmla="*/ 4 w 573"/>
              <a:gd name="T39" fmla="*/ 0 h 312"/>
              <a:gd name="T40" fmla="*/ 0 w 573"/>
              <a:gd name="T41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3" h="312">
                <a:moveTo>
                  <a:pt x="0" y="0"/>
                </a:moveTo>
                <a:cubicBezTo>
                  <a:pt x="0" y="17"/>
                  <a:pt x="0" y="17"/>
                  <a:pt x="0" y="17"/>
                </a:cubicBezTo>
                <a:cubicBezTo>
                  <a:pt x="49" y="65"/>
                  <a:pt x="49" y="65"/>
                  <a:pt x="49" y="65"/>
                </a:cubicBezTo>
                <a:cubicBezTo>
                  <a:pt x="156" y="68"/>
                  <a:pt x="156" y="68"/>
                  <a:pt x="156" y="68"/>
                </a:cubicBezTo>
                <a:cubicBezTo>
                  <a:pt x="237" y="149"/>
                  <a:pt x="237" y="149"/>
                  <a:pt x="237" y="149"/>
                </a:cubicBezTo>
                <a:cubicBezTo>
                  <a:pt x="324" y="151"/>
                  <a:pt x="324" y="151"/>
                  <a:pt x="324" y="151"/>
                </a:cubicBezTo>
                <a:cubicBezTo>
                  <a:pt x="375" y="202"/>
                  <a:pt x="375" y="202"/>
                  <a:pt x="375" y="202"/>
                </a:cubicBezTo>
                <a:cubicBezTo>
                  <a:pt x="430" y="200"/>
                  <a:pt x="430" y="200"/>
                  <a:pt x="430" y="200"/>
                </a:cubicBezTo>
                <a:cubicBezTo>
                  <a:pt x="541" y="312"/>
                  <a:pt x="541" y="312"/>
                  <a:pt x="541" y="312"/>
                </a:cubicBezTo>
                <a:cubicBezTo>
                  <a:pt x="572" y="311"/>
                  <a:pt x="572" y="311"/>
                  <a:pt x="572" y="311"/>
                </a:cubicBezTo>
                <a:cubicBezTo>
                  <a:pt x="572" y="310"/>
                  <a:pt x="572" y="309"/>
                  <a:pt x="573" y="307"/>
                </a:cubicBezTo>
                <a:cubicBezTo>
                  <a:pt x="543" y="308"/>
                  <a:pt x="543" y="308"/>
                  <a:pt x="543" y="308"/>
                </a:cubicBezTo>
                <a:cubicBezTo>
                  <a:pt x="431" y="196"/>
                  <a:pt x="431" y="196"/>
                  <a:pt x="431" y="196"/>
                </a:cubicBezTo>
                <a:cubicBezTo>
                  <a:pt x="376" y="198"/>
                  <a:pt x="376" y="198"/>
                  <a:pt x="376" y="198"/>
                </a:cubicBezTo>
                <a:cubicBezTo>
                  <a:pt x="325" y="147"/>
                  <a:pt x="325" y="147"/>
                  <a:pt x="325" y="147"/>
                </a:cubicBezTo>
                <a:cubicBezTo>
                  <a:pt x="238" y="145"/>
                  <a:pt x="238" y="145"/>
                  <a:pt x="238" y="145"/>
                </a:cubicBezTo>
                <a:cubicBezTo>
                  <a:pt x="158" y="64"/>
                  <a:pt x="158" y="64"/>
                  <a:pt x="158" y="64"/>
                </a:cubicBezTo>
                <a:cubicBezTo>
                  <a:pt x="51" y="61"/>
                  <a:pt x="51" y="61"/>
                  <a:pt x="51" y="61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1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" name="Freeform 988"/>
          <p:cNvSpPr>
            <a:spLocks/>
          </p:cNvSpPr>
          <p:nvPr/>
        </p:nvSpPr>
        <p:spPr bwMode="auto">
          <a:xfrm>
            <a:off x="-5491980" y="2154238"/>
            <a:ext cx="7423150" cy="7359650"/>
          </a:xfrm>
          <a:custGeom>
            <a:avLst/>
            <a:gdLst>
              <a:gd name="T0" fmla="*/ 5 w 4676"/>
              <a:gd name="T1" fmla="*/ 0 h 4636"/>
              <a:gd name="T2" fmla="*/ 0 w 4676"/>
              <a:gd name="T3" fmla="*/ 8 h 4636"/>
              <a:gd name="T4" fmla="*/ 835 w 4676"/>
              <a:gd name="T5" fmla="*/ 844 h 4636"/>
              <a:gd name="T6" fmla="*/ 1136 w 4676"/>
              <a:gd name="T7" fmla="*/ 847 h 4636"/>
              <a:gd name="T8" fmla="*/ 1462 w 4676"/>
              <a:gd name="T9" fmla="*/ 1173 h 4636"/>
              <a:gd name="T10" fmla="*/ 1715 w 4676"/>
              <a:gd name="T11" fmla="*/ 1173 h 4636"/>
              <a:gd name="T12" fmla="*/ 2021 w 4676"/>
              <a:gd name="T13" fmla="*/ 1479 h 4636"/>
              <a:gd name="T14" fmla="*/ 2091 w 4676"/>
              <a:gd name="T15" fmla="*/ 1476 h 4636"/>
              <a:gd name="T16" fmla="*/ 2285 w 4676"/>
              <a:gd name="T17" fmla="*/ 1667 h 4636"/>
              <a:gd name="T18" fmla="*/ 2854 w 4676"/>
              <a:gd name="T19" fmla="*/ 1677 h 4636"/>
              <a:gd name="T20" fmla="*/ 3191 w 4676"/>
              <a:gd name="T21" fmla="*/ 2011 h 4636"/>
              <a:gd name="T22" fmla="*/ 3308 w 4676"/>
              <a:gd name="T23" fmla="*/ 2011 h 4636"/>
              <a:gd name="T24" fmla="*/ 3943 w 4676"/>
              <a:gd name="T25" fmla="*/ 2646 h 4636"/>
              <a:gd name="T26" fmla="*/ 3937 w 4676"/>
              <a:gd name="T27" fmla="*/ 2837 h 4636"/>
              <a:gd name="T28" fmla="*/ 4666 w 4676"/>
              <a:gd name="T29" fmla="*/ 3570 h 4636"/>
              <a:gd name="T30" fmla="*/ 4666 w 4676"/>
              <a:gd name="T31" fmla="*/ 4636 h 4636"/>
              <a:gd name="T32" fmla="*/ 4676 w 4676"/>
              <a:gd name="T33" fmla="*/ 4636 h 4636"/>
              <a:gd name="T34" fmla="*/ 4676 w 4676"/>
              <a:gd name="T35" fmla="*/ 3565 h 4636"/>
              <a:gd name="T36" fmla="*/ 3948 w 4676"/>
              <a:gd name="T37" fmla="*/ 2831 h 4636"/>
              <a:gd name="T38" fmla="*/ 3953 w 4676"/>
              <a:gd name="T39" fmla="*/ 2643 h 4636"/>
              <a:gd name="T40" fmla="*/ 3313 w 4676"/>
              <a:gd name="T41" fmla="*/ 2001 h 4636"/>
              <a:gd name="T42" fmla="*/ 3193 w 4676"/>
              <a:gd name="T43" fmla="*/ 2001 h 4636"/>
              <a:gd name="T44" fmla="*/ 2859 w 4676"/>
              <a:gd name="T45" fmla="*/ 1667 h 4636"/>
              <a:gd name="T46" fmla="*/ 2290 w 4676"/>
              <a:gd name="T47" fmla="*/ 1656 h 4636"/>
              <a:gd name="T48" fmla="*/ 2097 w 4676"/>
              <a:gd name="T49" fmla="*/ 1463 h 4636"/>
              <a:gd name="T50" fmla="*/ 2023 w 4676"/>
              <a:gd name="T51" fmla="*/ 1468 h 4636"/>
              <a:gd name="T52" fmla="*/ 1721 w 4676"/>
              <a:gd name="T53" fmla="*/ 1163 h 4636"/>
              <a:gd name="T54" fmla="*/ 1467 w 4676"/>
              <a:gd name="T55" fmla="*/ 1163 h 4636"/>
              <a:gd name="T56" fmla="*/ 1141 w 4676"/>
              <a:gd name="T57" fmla="*/ 836 h 4636"/>
              <a:gd name="T58" fmla="*/ 841 w 4676"/>
              <a:gd name="T59" fmla="*/ 834 h 4636"/>
              <a:gd name="T60" fmla="*/ 5 w 4676"/>
              <a:gd name="T61" fmla="*/ 0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76" h="4636">
                <a:moveTo>
                  <a:pt x="5" y="0"/>
                </a:moveTo>
                <a:lnTo>
                  <a:pt x="0" y="8"/>
                </a:lnTo>
                <a:lnTo>
                  <a:pt x="835" y="844"/>
                </a:lnTo>
                <a:lnTo>
                  <a:pt x="1136" y="847"/>
                </a:lnTo>
                <a:lnTo>
                  <a:pt x="1462" y="1173"/>
                </a:lnTo>
                <a:lnTo>
                  <a:pt x="1715" y="1173"/>
                </a:lnTo>
                <a:lnTo>
                  <a:pt x="2021" y="1479"/>
                </a:lnTo>
                <a:lnTo>
                  <a:pt x="2091" y="1476"/>
                </a:lnTo>
                <a:lnTo>
                  <a:pt x="2285" y="1667"/>
                </a:lnTo>
                <a:lnTo>
                  <a:pt x="2854" y="1677"/>
                </a:lnTo>
                <a:lnTo>
                  <a:pt x="3191" y="2011"/>
                </a:lnTo>
                <a:lnTo>
                  <a:pt x="3308" y="2011"/>
                </a:lnTo>
                <a:lnTo>
                  <a:pt x="3943" y="2646"/>
                </a:lnTo>
                <a:lnTo>
                  <a:pt x="3937" y="2837"/>
                </a:lnTo>
                <a:lnTo>
                  <a:pt x="4666" y="3570"/>
                </a:lnTo>
                <a:lnTo>
                  <a:pt x="4666" y="4636"/>
                </a:lnTo>
                <a:lnTo>
                  <a:pt x="4676" y="4636"/>
                </a:lnTo>
                <a:lnTo>
                  <a:pt x="4676" y="3565"/>
                </a:lnTo>
                <a:lnTo>
                  <a:pt x="3948" y="2831"/>
                </a:lnTo>
                <a:lnTo>
                  <a:pt x="3953" y="2643"/>
                </a:lnTo>
                <a:lnTo>
                  <a:pt x="3313" y="2001"/>
                </a:lnTo>
                <a:lnTo>
                  <a:pt x="3193" y="2001"/>
                </a:lnTo>
                <a:lnTo>
                  <a:pt x="2859" y="1667"/>
                </a:lnTo>
                <a:lnTo>
                  <a:pt x="2290" y="1656"/>
                </a:lnTo>
                <a:lnTo>
                  <a:pt x="2097" y="1463"/>
                </a:lnTo>
                <a:lnTo>
                  <a:pt x="2023" y="1468"/>
                </a:lnTo>
                <a:lnTo>
                  <a:pt x="1721" y="1163"/>
                </a:lnTo>
                <a:lnTo>
                  <a:pt x="1467" y="1163"/>
                </a:lnTo>
                <a:lnTo>
                  <a:pt x="1141" y="836"/>
                </a:lnTo>
                <a:lnTo>
                  <a:pt x="841" y="834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Freeform 989"/>
          <p:cNvSpPr>
            <a:spLocks/>
          </p:cNvSpPr>
          <p:nvPr/>
        </p:nvSpPr>
        <p:spPr bwMode="auto">
          <a:xfrm>
            <a:off x="-5491980" y="2154238"/>
            <a:ext cx="7423150" cy="7359650"/>
          </a:xfrm>
          <a:custGeom>
            <a:avLst/>
            <a:gdLst>
              <a:gd name="T0" fmla="*/ 5 w 4676"/>
              <a:gd name="T1" fmla="*/ 0 h 4636"/>
              <a:gd name="T2" fmla="*/ 0 w 4676"/>
              <a:gd name="T3" fmla="*/ 8 h 4636"/>
              <a:gd name="T4" fmla="*/ 835 w 4676"/>
              <a:gd name="T5" fmla="*/ 844 h 4636"/>
              <a:gd name="T6" fmla="*/ 1136 w 4676"/>
              <a:gd name="T7" fmla="*/ 847 h 4636"/>
              <a:gd name="T8" fmla="*/ 1462 w 4676"/>
              <a:gd name="T9" fmla="*/ 1173 h 4636"/>
              <a:gd name="T10" fmla="*/ 1715 w 4676"/>
              <a:gd name="T11" fmla="*/ 1173 h 4636"/>
              <a:gd name="T12" fmla="*/ 2021 w 4676"/>
              <a:gd name="T13" fmla="*/ 1479 h 4636"/>
              <a:gd name="T14" fmla="*/ 2091 w 4676"/>
              <a:gd name="T15" fmla="*/ 1476 h 4636"/>
              <a:gd name="T16" fmla="*/ 2285 w 4676"/>
              <a:gd name="T17" fmla="*/ 1667 h 4636"/>
              <a:gd name="T18" fmla="*/ 2854 w 4676"/>
              <a:gd name="T19" fmla="*/ 1677 h 4636"/>
              <a:gd name="T20" fmla="*/ 3191 w 4676"/>
              <a:gd name="T21" fmla="*/ 2011 h 4636"/>
              <a:gd name="T22" fmla="*/ 3308 w 4676"/>
              <a:gd name="T23" fmla="*/ 2011 h 4636"/>
              <a:gd name="T24" fmla="*/ 3943 w 4676"/>
              <a:gd name="T25" fmla="*/ 2646 h 4636"/>
              <a:gd name="T26" fmla="*/ 3937 w 4676"/>
              <a:gd name="T27" fmla="*/ 2837 h 4636"/>
              <a:gd name="T28" fmla="*/ 4666 w 4676"/>
              <a:gd name="T29" fmla="*/ 3570 h 4636"/>
              <a:gd name="T30" fmla="*/ 4666 w 4676"/>
              <a:gd name="T31" fmla="*/ 4636 h 4636"/>
              <a:gd name="T32" fmla="*/ 4676 w 4676"/>
              <a:gd name="T33" fmla="*/ 4636 h 4636"/>
              <a:gd name="T34" fmla="*/ 4676 w 4676"/>
              <a:gd name="T35" fmla="*/ 3565 h 4636"/>
              <a:gd name="T36" fmla="*/ 3948 w 4676"/>
              <a:gd name="T37" fmla="*/ 2831 h 4636"/>
              <a:gd name="T38" fmla="*/ 3953 w 4676"/>
              <a:gd name="T39" fmla="*/ 2643 h 4636"/>
              <a:gd name="T40" fmla="*/ 3313 w 4676"/>
              <a:gd name="T41" fmla="*/ 2001 h 4636"/>
              <a:gd name="T42" fmla="*/ 3193 w 4676"/>
              <a:gd name="T43" fmla="*/ 2001 h 4636"/>
              <a:gd name="T44" fmla="*/ 2859 w 4676"/>
              <a:gd name="T45" fmla="*/ 1667 h 4636"/>
              <a:gd name="T46" fmla="*/ 2290 w 4676"/>
              <a:gd name="T47" fmla="*/ 1656 h 4636"/>
              <a:gd name="T48" fmla="*/ 2097 w 4676"/>
              <a:gd name="T49" fmla="*/ 1463 h 4636"/>
              <a:gd name="T50" fmla="*/ 2023 w 4676"/>
              <a:gd name="T51" fmla="*/ 1468 h 4636"/>
              <a:gd name="T52" fmla="*/ 1721 w 4676"/>
              <a:gd name="T53" fmla="*/ 1163 h 4636"/>
              <a:gd name="T54" fmla="*/ 1467 w 4676"/>
              <a:gd name="T55" fmla="*/ 1163 h 4636"/>
              <a:gd name="T56" fmla="*/ 1141 w 4676"/>
              <a:gd name="T57" fmla="*/ 836 h 4636"/>
              <a:gd name="T58" fmla="*/ 841 w 4676"/>
              <a:gd name="T59" fmla="*/ 834 h 4636"/>
              <a:gd name="T60" fmla="*/ 5 w 4676"/>
              <a:gd name="T61" fmla="*/ 0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76" h="4636">
                <a:moveTo>
                  <a:pt x="5" y="0"/>
                </a:moveTo>
                <a:lnTo>
                  <a:pt x="0" y="8"/>
                </a:lnTo>
                <a:lnTo>
                  <a:pt x="835" y="844"/>
                </a:lnTo>
                <a:lnTo>
                  <a:pt x="1136" y="847"/>
                </a:lnTo>
                <a:lnTo>
                  <a:pt x="1462" y="1173"/>
                </a:lnTo>
                <a:lnTo>
                  <a:pt x="1715" y="1173"/>
                </a:lnTo>
                <a:lnTo>
                  <a:pt x="2021" y="1479"/>
                </a:lnTo>
                <a:lnTo>
                  <a:pt x="2091" y="1476"/>
                </a:lnTo>
                <a:lnTo>
                  <a:pt x="2285" y="1667"/>
                </a:lnTo>
                <a:lnTo>
                  <a:pt x="2854" y="1677"/>
                </a:lnTo>
                <a:lnTo>
                  <a:pt x="3191" y="2011"/>
                </a:lnTo>
                <a:lnTo>
                  <a:pt x="3308" y="2011"/>
                </a:lnTo>
                <a:lnTo>
                  <a:pt x="3943" y="2646"/>
                </a:lnTo>
                <a:lnTo>
                  <a:pt x="3937" y="2837"/>
                </a:lnTo>
                <a:lnTo>
                  <a:pt x="4666" y="3570"/>
                </a:lnTo>
                <a:lnTo>
                  <a:pt x="4666" y="4636"/>
                </a:lnTo>
                <a:lnTo>
                  <a:pt x="4676" y="4636"/>
                </a:lnTo>
                <a:lnTo>
                  <a:pt x="4676" y="3565"/>
                </a:lnTo>
                <a:lnTo>
                  <a:pt x="3948" y="2831"/>
                </a:lnTo>
                <a:lnTo>
                  <a:pt x="3953" y="2643"/>
                </a:lnTo>
                <a:lnTo>
                  <a:pt x="3313" y="2001"/>
                </a:lnTo>
                <a:lnTo>
                  <a:pt x="3193" y="2001"/>
                </a:lnTo>
                <a:lnTo>
                  <a:pt x="2859" y="1667"/>
                </a:lnTo>
                <a:lnTo>
                  <a:pt x="2290" y="1656"/>
                </a:lnTo>
                <a:lnTo>
                  <a:pt x="2097" y="1463"/>
                </a:lnTo>
                <a:lnTo>
                  <a:pt x="2023" y="1468"/>
                </a:lnTo>
                <a:lnTo>
                  <a:pt x="1721" y="1163"/>
                </a:lnTo>
                <a:lnTo>
                  <a:pt x="1467" y="1163"/>
                </a:lnTo>
                <a:lnTo>
                  <a:pt x="1141" y="836"/>
                </a:lnTo>
                <a:lnTo>
                  <a:pt x="841" y="834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" name="Freeform 990"/>
          <p:cNvSpPr>
            <a:spLocks noEditPoints="1"/>
          </p:cNvSpPr>
          <p:nvPr/>
        </p:nvSpPr>
        <p:spPr bwMode="auto">
          <a:xfrm>
            <a:off x="-5533255" y="2200275"/>
            <a:ext cx="7315200" cy="7545388"/>
          </a:xfrm>
          <a:custGeom>
            <a:avLst/>
            <a:gdLst>
              <a:gd name="T0" fmla="*/ 0 w 4608"/>
              <a:gd name="T1" fmla="*/ 8 h 4753"/>
              <a:gd name="T2" fmla="*/ 0 w 4608"/>
              <a:gd name="T3" fmla="*/ 8 h 4753"/>
              <a:gd name="T4" fmla="*/ 0 w 4608"/>
              <a:gd name="T5" fmla="*/ 8 h 4753"/>
              <a:gd name="T6" fmla="*/ 0 w 4608"/>
              <a:gd name="T7" fmla="*/ 8 h 4753"/>
              <a:gd name="T8" fmla="*/ 8 w 4608"/>
              <a:gd name="T9" fmla="*/ 0 h 4753"/>
              <a:gd name="T10" fmla="*/ 0 w 4608"/>
              <a:gd name="T11" fmla="*/ 8 h 4753"/>
              <a:gd name="T12" fmla="*/ 854 w 4608"/>
              <a:gd name="T13" fmla="*/ 862 h 4753"/>
              <a:gd name="T14" fmla="*/ 1151 w 4608"/>
              <a:gd name="T15" fmla="*/ 865 h 4753"/>
              <a:gd name="T16" fmla="*/ 1478 w 4608"/>
              <a:gd name="T17" fmla="*/ 1191 h 4753"/>
              <a:gd name="T18" fmla="*/ 1723 w 4608"/>
              <a:gd name="T19" fmla="*/ 1201 h 4753"/>
              <a:gd name="T20" fmla="*/ 2029 w 4608"/>
              <a:gd name="T21" fmla="*/ 1504 h 4753"/>
              <a:gd name="T22" fmla="*/ 2099 w 4608"/>
              <a:gd name="T23" fmla="*/ 1502 h 4753"/>
              <a:gd name="T24" fmla="*/ 2292 w 4608"/>
              <a:gd name="T25" fmla="*/ 1695 h 4753"/>
              <a:gd name="T26" fmla="*/ 2861 w 4608"/>
              <a:gd name="T27" fmla="*/ 1703 h 4753"/>
              <a:gd name="T28" fmla="*/ 3198 w 4608"/>
              <a:gd name="T29" fmla="*/ 2040 h 4753"/>
              <a:gd name="T30" fmla="*/ 3316 w 4608"/>
              <a:gd name="T31" fmla="*/ 2040 h 4753"/>
              <a:gd name="T32" fmla="*/ 3935 w 4608"/>
              <a:gd name="T33" fmla="*/ 2656 h 4753"/>
              <a:gd name="T34" fmla="*/ 3935 w 4608"/>
              <a:gd name="T35" fmla="*/ 2849 h 4753"/>
              <a:gd name="T36" fmla="*/ 4598 w 4608"/>
              <a:gd name="T37" fmla="*/ 3513 h 4753"/>
              <a:gd name="T38" fmla="*/ 4598 w 4608"/>
              <a:gd name="T39" fmla="*/ 4753 h 4753"/>
              <a:gd name="T40" fmla="*/ 4608 w 4608"/>
              <a:gd name="T41" fmla="*/ 4753 h 4753"/>
              <a:gd name="T42" fmla="*/ 4608 w 4608"/>
              <a:gd name="T43" fmla="*/ 3507 h 4753"/>
              <a:gd name="T44" fmla="*/ 3945 w 4608"/>
              <a:gd name="T45" fmla="*/ 2844 h 4753"/>
              <a:gd name="T46" fmla="*/ 3945 w 4608"/>
              <a:gd name="T47" fmla="*/ 2654 h 4753"/>
              <a:gd name="T48" fmla="*/ 3321 w 4608"/>
              <a:gd name="T49" fmla="*/ 2029 h 4753"/>
              <a:gd name="T50" fmla="*/ 3201 w 4608"/>
              <a:gd name="T51" fmla="*/ 2029 h 4753"/>
              <a:gd name="T52" fmla="*/ 2867 w 4608"/>
              <a:gd name="T53" fmla="*/ 1692 h 4753"/>
              <a:gd name="T54" fmla="*/ 2297 w 4608"/>
              <a:gd name="T55" fmla="*/ 1685 h 4753"/>
              <a:gd name="T56" fmla="*/ 2104 w 4608"/>
              <a:gd name="T57" fmla="*/ 1491 h 4753"/>
              <a:gd name="T58" fmla="*/ 2031 w 4608"/>
              <a:gd name="T59" fmla="*/ 1494 h 4753"/>
              <a:gd name="T60" fmla="*/ 1728 w 4608"/>
              <a:gd name="T61" fmla="*/ 1191 h 4753"/>
              <a:gd name="T62" fmla="*/ 1483 w 4608"/>
              <a:gd name="T63" fmla="*/ 1181 h 4753"/>
              <a:gd name="T64" fmla="*/ 1156 w 4608"/>
              <a:gd name="T65" fmla="*/ 854 h 4753"/>
              <a:gd name="T66" fmla="*/ 859 w 4608"/>
              <a:gd name="T67" fmla="*/ 852 h 4753"/>
              <a:gd name="T68" fmla="*/ 8 w 4608"/>
              <a:gd name="T69" fmla="*/ 0 h 4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08" h="4753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close/>
                <a:moveTo>
                  <a:pt x="8" y="0"/>
                </a:moveTo>
                <a:lnTo>
                  <a:pt x="0" y="8"/>
                </a:lnTo>
                <a:lnTo>
                  <a:pt x="854" y="862"/>
                </a:lnTo>
                <a:lnTo>
                  <a:pt x="1151" y="865"/>
                </a:lnTo>
                <a:lnTo>
                  <a:pt x="1478" y="1191"/>
                </a:lnTo>
                <a:lnTo>
                  <a:pt x="1723" y="1201"/>
                </a:lnTo>
                <a:lnTo>
                  <a:pt x="2029" y="1504"/>
                </a:lnTo>
                <a:lnTo>
                  <a:pt x="2099" y="1502"/>
                </a:lnTo>
                <a:lnTo>
                  <a:pt x="2292" y="1695"/>
                </a:lnTo>
                <a:lnTo>
                  <a:pt x="2861" y="1703"/>
                </a:lnTo>
                <a:lnTo>
                  <a:pt x="3198" y="2040"/>
                </a:lnTo>
                <a:lnTo>
                  <a:pt x="3316" y="2040"/>
                </a:lnTo>
                <a:lnTo>
                  <a:pt x="3935" y="2656"/>
                </a:lnTo>
                <a:lnTo>
                  <a:pt x="3935" y="2849"/>
                </a:lnTo>
                <a:lnTo>
                  <a:pt x="4598" y="3513"/>
                </a:lnTo>
                <a:lnTo>
                  <a:pt x="4598" y="4753"/>
                </a:lnTo>
                <a:lnTo>
                  <a:pt x="4608" y="4753"/>
                </a:lnTo>
                <a:lnTo>
                  <a:pt x="4608" y="3507"/>
                </a:lnTo>
                <a:lnTo>
                  <a:pt x="3945" y="2844"/>
                </a:lnTo>
                <a:lnTo>
                  <a:pt x="3945" y="2654"/>
                </a:lnTo>
                <a:lnTo>
                  <a:pt x="3321" y="2029"/>
                </a:lnTo>
                <a:lnTo>
                  <a:pt x="3201" y="2029"/>
                </a:lnTo>
                <a:lnTo>
                  <a:pt x="2867" y="1692"/>
                </a:lnTo>
                <a:lnTo>
                  <a:pt x="2297" y="1685"/>
                </a:lnTo>
                <a:lnTo>
                  <a:pt x="2104" y="1491"/>
                </a:lnTo>
                <a:lnTo>
                  <a:pt x="2031" y="1494"/>
                </a:lnTo>
                <a:lnTo>
                  <a:pt x="1728" y="1191"/>
                </a:lnTo>
                <a:lnTo>
                  <a:pt x="1483" y="1181"/>
                </a:lnTo>
                <a:lnTo>
                  <a:pt x="1156" y="854"/>
                </a:lnTo>
                <a:lnTo>
                  <a:pt x="859" y="85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Freeform 991"/>
          <p:cNvSpPr>
            <a:spLocks noEditPoints="1"/>
          </p:cNvSpPr>
          <p:nvPr/>
        </p:nvSpPr>
        <p:spPr bwMode="auto">
          <a:xfrm>
            <a:off x="-5533255" y="2200275"/>
            <a:ext cx="7315200" cy="7545388"/>
          </a:xfrm>
          <a:custGeom>
            <a:avLst/>
            <a:gdLst>
              <a:gd name="T0" fmla="*/ 0 w 4608"/>
              <a:gd name="T1" fmla="*/ 8 h 4753"/>
              <a:gd name="T2" fmla="*/ 0 w 4608"/>
              <a:gd name="T3" fmla="*/ 8 h 4753"/>
              <a:gd name="T4" fmla="*/ 0 w 4608"/>
              <a:gd name="T5" fmla="*/ 8 h 4753"/>
              <a:gd name="T6" fmla="*/ 0 w 4608"/>
              <a:gd name="T7" fmla="*/ 8 h 4753"/>
              <a:gd name="T8" fmla="*/ 8 w 4608"/>
              <a:gd name="T9" fmla="*/ 0 h 4753"/>
              <a:gd name="T10" fmla="*/ 0 w 4608"/>
              <a:gd name="T11" fmla="*/ 8 h 4753"/>
              <a:gd name="T12" fmla="*/ 854 w 4608"/>
              <a:gd name="T13" fmla="*/ 862 h 4753"/>
              <a:gd name="T14" fmla="*/ 1151 w 4608"/>
              <a:gd name="T15" fmla="*/ 865 h 4753"/>
              <a:gd name="T16" fmla="*/ 1478 w 4608"/>
              <a:gd name="T17" fmla="*/ 1191 h 4753"/>
              <a:gd name="T18" fmla="*/ 1723 w 4608"/>
              <a:gd name="T19" fmla="*/ 1201 h 4753"/>
              <a:gd name="T20" fmla="*/ 2029 w 4608"/>
              <a:gd name="T21" fmla="*/ 1504 h 4753"/>
              <a:gd name="T22" fmla="*/ 2099 w 4608"/>
              <a:gd name="T23" fmla="*/ 1502 h 4753"/>
              <a:gd name="T24" fmla="*/ 2292 w 4608"/>
              <a:gd name="T25" fmla="*/ 1695 h 4753"/>
              <a:gd name="T26" fmla="*/ 2861 w 4608"/>
              <a:gd name="T27" fmla="*/ 1703 h 4753"/>
              <a:gd name="T28" fmla="*/ 3198 w 4608"/>
              <a:gd name="T29" fmla="*/ 2040 h 4753"/>
              <a:gd name="T30" fmla="*/ 3316 w 4608"/>
              <a:gd name="T31" fmla="*/ 2040 h 4753"/>
              <a:gd name="T32" fmla="*/ 3935 w 4608"/>
              <a:gd name="T33" fmla="*/ 2656 h 4753"/>
              <a:gd name="T34" fmla="*/ 3935 w 4608"/>
              <a:gd name="T35" fmla="*/ 2849 h 4753"/>
              <a:gd name="T36" fmla="*/ 4598 w 4608"/>
              <a:gd name="T37" fmla="*/ 3513 h 4753"/>
              <a:gd name="T38" fmla="*/ 4598 w 4608"/>
              <a:gd name="T39" fmla="*/ 4753 h 4753"/>
              <a:gd name="T40" fmla="*/ 4608 w 4608"/>
              <a:gd name="T41" fmla="*/ 4753 h 4753"/>
              <a:gd name="T42" fmla="*/ 4608 w 4608"/>
              <a:gd name="T43" fmla="*/ 3507 h 4753"/>
              <a:gd name="T44" fmla="*/ 3945 w 4608"/>
              <a:gd name="T45" fmla="*/ 2844 h 4753"/>
              <a:gd name="T46" fmla="*/ 3945 w 4608"/>
              <a:gd name="T47" fmla="*/ 2654 h 4753"/>
              <a:gd name="T48" fmla="*/ 3321 w 4608"/>
              <a:gd name="T49" fmla="*/ 2029 h 4753"/>
              <a:gd name="T50" fmla="*/ 3201 w 4608"/>
              <a:gd name="T51" fmla="*/ 2029 h 4753"/>
              <a:gd name="T52" fmla="*/ 2867 w 4608"/>
              <a:gd name="T53" fmla="*/ 1692 h 4753"/>
              <a:gd name="T54" fmla="*/ 2297 w 4608"/>
              <a:gd name="T55" fmla="*/ 1685 h 4753"/>
              <a:gd name="T56" fmla="*/ 2104 w 4608"/>
              <a:gd name="T57" fmla="*/ 1491 h 4753"/>
              <a:gd name="T58" fmla="*/ 2031 w 4608"/>
              <a:gd name="T59" fmla="*/ 1494 h 4753"/>
              <a:gd name="T60" fmla="*/ 1728 w 4608"/>
              <a:gd name="T61" fmla="*/ 1191 h 4753"/>
              <a:gd name="T62" fmla="*/ 1483 w 4608"/>
              <a:gd name="T63" fmla="*/ 1181 h 4753"/>
              <a:gd name="T64" fmla="*/ 1156 w 4608"/>
              <a:gd name="T65" fmla="*/ 854 h 4753"/>
              <a:gd name="T66" fmla="*/ 859 w 4608"/>
              <a:gd name="T67" fmla="*/ 852 h 4753"/>
              <a:gd name="T68" fmla="*/ 8 w 4608"/>
              <a:gd name="T69" fmla="*/ 0 h 4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08" h="4753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moveTo>
                  <a:pt x="8" y="0"/>
                </a:moveTo>
                <a:lnTo>
                  <a:pt x="0" y="8"/>
                </a:lnTo>
                <a:lnTo>
                  <a:pt x="854" y="862"/>
                </a:lnTo>
                <a:lnTo>
                  <a:pt x="1151" y="865"/>
                </a:lnTo>
                <a:lnTo>
                  <a:pt x="1478" y="1191"/>
                </a:lnTo>
                <a:lnTo>
                  <a:pt x="1723" y="1201"/>
                </a:lnTo>
                <a:lnTo>
                  <a:pt x="2029" y="1504"/>
                </a:lnTo>
                <a:lnTo>
                  <a:pt x="2099" y="1502"/>
                </a:lnTo>
                <a:lnTo>
                  <a:pt x="2292" y="1695"/>
                </a:lnTo>
                <a:lnTo>
                  <a:pt x="2861" y="1703"/>
                </a:lnTo>
                <a:lnTo>
                  <a:pt x="3198" y="2040"/>
                </a:lnTo>
                <a:lnTo>
                  <a:pt x="3316" y="2040"/>
                </a:lnTo>
                <a:lnTo>
                  <a:pt x="3935" y="2656"/>
                </a:lnTo>
                <a:lnTo>
                  <a:pt x="3935" y="2849"/>
                </a:lnTo>
                <a:lnTo>
                  <a:pt x="4598" y="3513"/>
                </a:lnTo>
                <a:lnTo>
                  <a:pt x="4598" y="4753"/>
                </a:lnTo>
                <a:lnTo>
                  <a:pt x="4608" y="4753"/>
                </a:lnTo>
                <a:lnTo>
                  <a:pt x="4608" y="3507"/>
                </a:lnTo>
                <a:lnTo>
                  <a:pt x="3945" y="2844"/>
                </a:lnTo>
                <a:lnTo>
                  <a:pt x="3945" y="2654"/>
                </a:lnTo>
                <a:lnTo>
                  <a:pt x="3321" y="2029"/>
                </a:lnTo>
                <a:lnTo>
                  <a:pt x="3201" y="2029"/>
                </a:lnTo>
                <a:lnTo>
                  <a:pt x="2867" y="1692"/>
                </a:lnTo>
                <a:lnTo>
                  <a:pt x="2297" y="1685"/>
                </a:lnTo>
                <a:lnTo>
                  <a:pt x="2104" y="1491"/>
                </a:lnTo>
                <a:lnTo>
                  <a:pt x="2031" y="1494"/>
                </a:lnTo>
                <a:lnTo>
                  <a:pt x="1728" y="1191"/>
                </a:lnTo>
                <a:lnTo>
                  <a:pt x="1483" y="1181"/>
                </a:lnTo>
                <a:lnTo>
                  <a:pt x="1156" y="854"/>
                </a:lnTo>
                <a:lnTo>
                  <a:pt x="859" y="852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5" name="Freeform 992"/>
          <p:cNvSpPr>
            <a:spLocks/>
          </p:cNvSpPr>
          <p:nvPr/>
        </p:nvSpPr>
        <p:spPr bwMode="auto">
          <a:xfrm>
            <a:off x="-5599930" y="2259013"/>
            <a:ext cx="7134225" cy="7288213"/>
          </a:xfrm>
          <a:custGeom>
            <a:avLst/>
            <a:gdLst>
              <a:gd name="T0" fmla="*/ 8 w 4494"/>
              <a:gd name="T1" fmla="*/ 0 h 4591"/>
              <a:gd name="T2" fmla="*/ 0 w 4494"/>
              <a:gd name="T3" fmla="*/ 5 h 4591"/>
              <a:gd name="T4" fmla="*/ 875 w 4494"/>
              <a:gd name="T5" fmla="*/ 880 h 4591"/>
              <a:gd name="T6" fmla="*/ 1175 w 4494"/>
              <a:gd name="T7" fmla="*/ 882 h 4591"/>
              <a:gd name="T8" fmla="*/ 1501 w 4494"/>
              <a:gd name="T9" fmla="*/ 1209 h 4591"/>
              <a:gd name="T10" fmla="*/ 1755 w 4494"/>
              <a:gd name="T11" fmla="*/ 1211 h 4591"/>
              <a:gd name="T12" fmla="*/ 2060 w 4494"/>
              <a:gd name="T13" fmla="*/ 1514 h 4591"/>
              <a:gd name="T14" fmla="*/ 2123 w 4494"/>
              <a:gd name="T15" fmla="*/ 1520 h 4591"/>
              <a:gd name="T16" fmla="*/ 2316 w 4494"/>
              <a:gd name="T17" fmla="*/ 1713 h 4591"/>
              <a:gd name="T18" fmla="*/ 2893 w 4494"/>
              <a:gd name="T19" fmla="*/ 1716 h 4591"/>
              <a:gd name="T20" fmla="*/ 3227 w 4494"/>
              <a:gd name="T21" fmla="*/ 2050 h 4591"/>
              <a:gd name="T22" fmla="*/ 3347 w 4494"/>
              <a:gd name="T23" fmla="*/ 2050 h 4591"/>
              <a:gd name="T24" fmla="*/ 3948 w 4494"/>
              <a:gd name="T25" fmla="*/ 2653 h 4591"/>
              <a:gd name="T26" fmla="*/ 3940 w 4494"/>
              <a:gd name="T27" fmla="*/ 2852 h 4591"/>
              <a:gd name="T28" fmla="*/ 4483 w 4494"/>
              <a:gd name="T29" fmla="*/ 3400 h 4591"/>
              <a:gd name="T30" fmla="*/ 4483 w 4494"/>
              <a:gd name="T31" fmla="*/ 4591 h 4591"/>
              <a:gd name="T32" fmla="*/ 4494 w 4494"/>
              <a:gd name="T33" fmla="*/ 4591 h 4591"/>
              <a:gd name="T34" fmla="*/ 4494 w 4494"/>
              <a:gd name="T35" fmla="*/ 3395 h 4591"/>
              <a:gd name="T36" fmla="*/ 3951 w 4494"/>
              <a:gd name="T37" fmla="*/ 2849 h 4591"/>
              <a:gd name="T38" fmla="*/ 3958 w 4494"/>
              <a:gd name="T39" fmla="*/ 2648 h 4591"/>
              <a:gd name="T40" fmla="*/ 3353 w 4494"/>
              <a:gd name="T41" fmla="*/ 2039 h 4591"/>
              <a:gd name="T42" fmla="*/ 3232 w 4494"/>
              <a:gd name="T43" fmla="*/ 2039 h 4591"/>
              <a:gd name="T44" fmla="*/ 2898 w 4494"/>
              <a:gd name="T45" fmla="*/ 1705 h 4591"/>
              <a:gd name="T46" fmla="*/ 2321 w 4494"/>
              <a:gd name="T47" fmla="*/ 1702 h 4591"/>
              <a:gd name="T48" fmla="*/ 2128 w 4494"/>
              <a:gd name="T49" fmla="*/ 1509 h 4591"/>
              <a:gd name="T50" fmla="*/ 2063 w 4494"/>
              <a:gd name="T51" fmla="*/ 1504 h 4591"/>
              <a:gd name="T52" fmla="*/ 1760 w 4494"/>
              <a:gd name="T53" fmla="*/ 1201 h 4591"/>
              <a:gd name="T54" fmla="*/ 1507 w 4494"/>
              <a:gd name="T55" fmla="*/ 1198 h 4591"/>
              <a:gd name="T56" fmla="*/ 1180 w 4494"/>
              <a:gd name="T57" fmla="*/ 872 h 4591"/>
              <a:gd name="T58" fmla="*/ 880 w 4494"/>
              <a:gd name="T59" fmla="*/ 869 h 4591"/>
              <a:gd name="T60" fmla="*/ 8 w 4494"/>
              <a:gd name="T61" fmla="*/ 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94" h="4591">
                <a:moveTo>
                  <a:pt x="8" y="0"/>
                </a:moveTo>
                <a:lnTo>
                  <a:pt x="0" y="5"/>
                </a:lnTo>
                <a:lnTo>
                  <a:pt x="875" y="880"/>
                </a:lnTo>
                <a:lnTo>
                  <a:pt x="1175" y="882"/>
                </a:lnTo>
                <a:lnTo>
                  <a:pt x="1501" y="1209"/>
                </a:lnTo>
                <a:lnTo>
                  <a:pt x="1755" y="1211"/>
                </a:lnTo>
                <a:lnTo>
                  <a:pt x="2060" y="1514"/>
                </a:lnTo>
                <a:lnTo>
                  <a:pt x="2123" y="1520"/>
                </a:lnTo>
                <a:lnTo>
                  <a:pt x="2316" y="1713"/>
                </a:lnTo>
                <a:lnTo>
                  <a:pt x="2893" y="1716"/>
                </a:lnTo>
                <a:lnTo>
                  <a:pt x="3227" y="2050"/>
                </a:lnTo>
                <a:lnTo>
                  <a:pt x="3347" y="2050"/>
                </a:lnTo>
                <a:lnTo>
                  <a:pt x="3948" y="2653"/>
                </a:lnTo>
                <a:lnTo>
                  <a:pt x="3940" y="2852"/>
                </a:lnTo>
                <a:lnTo>
                  <a:pt x="4483" y="3400"/>
                </a:lnTo>
                <a:lnTo>
                  <a:pt x="4483" y="4591"/>
                </a:lnTo>
                <a:lnTo>
                  <a:pt x="4494" y="4591"/>
                </a:lnTo>
                <a:lnTo>
                  <a:pt x="4494" y="3395"/>
                </a:lnTo>
                <a:lnTo>
                  <a:pt x="3951" y="2849"/>
                </a:lnTo>
                <a:lnTo>
                  <a:pt x="3958" y="2648"/>
                </a:lnTo>
                <a:lnTo>
                  <a:pt x="3353" y="2039"/>
                </a:lnTo>
                <a:lnTo>
                  <a:pt x="3232" y="2039"/>
                </a:lnTo>
                <a:lnTo>
                  <a:pt x="2898" y="1705"/>
                </a:lnTo>
                <a:lnTo>
                  <a:pt x="2321" y="1702"/>
                </a:lnTo>
                <a:lnTo>
                  <a:pt x="2128" y="1509"/>
                </a:lnTo>
                <a:lnTo>
                  <a:pt x="2063" y="1504"/>
                </a:lnTo>
                <a:lnTo>
                  <a:pt x="1760" y="1201"/>
                </a:lnTo>
                <a:lnTo>
                  <a:pt x="1507" y="1198"/>
                </a:lnTo>
                <a:lnTo>
                  <a:pt x="1180" y="872"/>
                </a:lnTo>
                <a:lnTo>
                  <a:pt x="880" y="869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" name="Freeform 993"/>
          <p:cNvSpPr>
            <a:spLocks/>
          </p:cNvSpPr>
          <p:nvPr/>
        </p:nvSpPr>
        <p:spPr bwMode="auto">
          <a:xfrm>
            <a:off x="-5599930" y="2259013"/>
            <a:ext cx="7134225" cy="7288213"/>
          </a:xfrm>
          <a:custGeom>
            <a:avLst/>
            <a:gdLst>
              <a:gd name="T0" fmla="*/ 8 w 4494"/>
              <a:gd name="T1" fmla="*/ 0 h 4591"/>
              <a:gd name="T2" fmla="*/ 0 w 4494"/>
              <a:gd name="T3" fmla="*/ 5 h 4591"/>
              <a:gd name="T4" fmla="*/ 875 w 4494"/>
              <a:gd name="T5" fmla="*/ 880 h 4591"/>
              <a:gd name="T6" fmla="*/ 1175 w 4494"/>
              <a:gd name="T7" fmla="*/ 882 h 4591"/>
              <a:gd name="T8" fmla="*/ 1501 w 4494"/>
              <a:gd name="T9" fmla="*/ 1209 h 4591"/>
              <a:gd name="T10" fmla="*/ 1755 w 4494"/>
              <a:gd name="T11" fmla="*/ 1211 h 4591"/>
              <a:gd name="T12" fmla="*/ 2060 w 4494"/>
              <a:gd name="T13" fmla="*/ 1514 h 4591"/>
              <a:gd name="T14" fmla="*/ 2123 w 4494"/>
              <a:gd name="T15" fmla="*/ 1520 h 4591"/>
              <a:gd name="T16" fmla="*/ 2316 w 4494"/>
              <a:gd name="T17" fmla="*/ 1713 h 4591"/>
              <a:gd name="T18" fmla="*/ 2893 w 4494"/>
              <a:gd name="T19" fmla="*/ 1716 h 4591"/>
              <a:gd name="T20" fmla="*/ 3227 w 4494"/>
              <a:gd name="T21" fmla="*/ 2050 h 4591"/>
              <a:gd name="T22" fmla="*/ 3347 w 4494"/>
              <a:gd name="T23" fmla="*/ 2050 h 4591"/>
              <a:gd name="T24" fmla="*/ 3948 w 4494"/>
              <a:gd name="T25" fmla="*/ 2653 h 4591"/>
              <a:gd name="T26" fmla="*/ 3940 w 4494"/>
              <a:gd name="T27" fmla="*/ 2852 h 4591"/>
              <a:gd name="T28" fmla="*/ 4483 w 4494"/>
              <a:gd name="T29" fmla="*/ 3400 h 4591"/>
              <a:gd name="T30" fmla="*/ 4483 w 4494"/>
              <a:gd name="T31" fmla="*/ 4591 h 4591"/>
              <a:gd name="T32" fmla="*/ 4494 w 4494"/>
              <a:gd name="T33" fmla="*/ 4591 h 4591"/>
              <a:gd name="T34" fmla="*/ 4494 w 4494"/>
              <a:gd name="T35" fmla="*/ 3395 h 4591"/>
              <a:gd name="T36" fmla="*/ 3951 w 4494"/>
              <a:gd name="T37" fmla="*/ 2849 h 4591"/>
              <a:gd name="T38" fmla="*/ 3958 w 4494"/>
              <a:gd name="T39" fmla="*/ 2648 h 4591"/>
              <a:gd name="T40" fmla="*/ 3353 w 4494"/>
              <a:gd name="T41" fmla="*/ 2039 h 4591"/>
              <a:gd name="T42" fmla="*/ 3232 w 4494"/>
              <a:gd name="T43" fmla="*/ 2039 h 4591"/>
              <a:gd name="T44" fmla="*/ 2898 w 4494"/>
              <a:gd name="T45" fmla="*/ 1705 h 4591"/>
              <a:gd name="T46" fmla="*/ 2321 w 4494"/>
              <a:gd name="T47" fmla="*/ 1702 h 4591"/>
              <a:gd name="T48" fmla="*/ 2128 w 4494"/>
              <a:gd name="T49" fmla="*/ 1509 h 4591"/>
              <a:gd name="T50" fmla="*/ 2063 w 4494"/>
              <a:gd name="T51" fmla="*/ 1504 h 4591"/>
              <a:gd name="T52" fmla="*/ 1760 w 4494"/>
              <a:gd name="T53" fmla="*/ 1201 h 4591"/>
              <a:gd name="T54" fmla="*/ 1507 w 4494"/>
              <a:gd name="T55" fmla="*/ 1198 h 4591"/>
              <a:gd name="T56" fmla="*/ 1180 w 4494"/>
              <a:gd name="T57" fmla="*/ 872 h 4591"/>
              <a:gd name="T58" fmla="*/ 880 w 4494"/>
              <a:gd name="T59" fmla="*/ 869 h 4591"/>
              <a:gd name="T60" fmla="*/ 8 w 4494"/>
              <a:gd name="T61" fmla="*/ 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94" h="4591">
                <a:moveTo>
                  <a:pt x="8" y="0"/>
                </a:moveTo>
                <a:lnTo>
                  <a:pt x="0" y="5"/>
                </a:lnTo>
                <a:lnTo>
                  <a:pt x="875" y="880"/>
                </a:lnTo>
                <a:lnTo>
                  <a:pt x="1175" y="882"/>
                </a:lnTo>
                <a:lnTo>
                  <a:pt x="1501" y="1209"/>
                </a:lnTo>
                <a:lnTo>
                  <a:pt x="1755" y="1211"/>
                </a:lnTo>
                <a:lnTo>
                  <a:pt x="2060" y="1514"/>
                </a:lnTo>
                <a:lnTo>
                  <a:pt x="2123" y="1520"/>
                </a:lnTo>
                <a:lnTo>
                  <a:pt x="2316" y="1713"/>
                </a:lnTo>
                <a:lnTo>
                  <a:pt x="2893" y="1716"/>
                </a:lnTo>
                <a:lnTo>
                  <a:pt x="3227" y="2050"/>
                </a:lnTo>
                <a:lnTo>
                  <a:pt x="3347" y="2050"/>
                </a:lnTo>
                <a:lnTo>
                  <a:pt x="3948" y="2653"/>
                </a:lnTo>
                <a:lnTo>
                  <a:pt x="3940" y="2852"/>
                </a:lnTo>
                <a:lnTo>
                  <a:pt x="4483" y="3400"/>
                </a:lnTo>
                <a:lnTo>
                  <a:pt x="4483" y="4591"/>
                </a:lnTo>
                <a:lnTo>
                  <a:pt x="4494" y="4591"/>
                </a:lnTo>
                <a:lnTo>
                  <a:pt x="4494" y="3395"/>
                </a:lnTo>
                <a:lnTo>
                  <a:pt x="3951" y="2849"/>
                </a:lnTo>
                <a:lnTo>
                  <a:pt x="3958" y="2648"/>
                </a:lnTo>
                <a:lnTo>
                  <a:pt x="3353" y="2039"/>
                </a:lnTo>
                <a:lnTo>
                  <a:pt x="3232" y="2039"/>
                </a:lnTo>
                <a:lnTo>
                  <a:pt x="2898" y="1705"/>
                </a:lnTo>
                <a:lnTo>
                  <a:pt x="2321" y="1702"/>
                </a:lnTo>
                <a:lnTo>
                  <a:pt x="2128" y="1509"/>
                </a:lnTo>
                <a:lnTo>
                  <a:pt x="2063" y="1504"/>
                </a:lnTo>
                <a:lnTo>
                  <a:pt x="1760" y="1201"/>
                </a:lnTo>
                <a:lnTo>
                  <a:pt x="1507" y="1198"/>
                </a:lnTo>
                <a:lnTo>
                  <a:pt x="1180" y="872"/>
                </a:lnTo>
                <a:lnTo>
                  <a:pt x="880" y="869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" name="Freeform 994"/>
          <p:cNvSpPr>
            <a:spLocks/>
          </p:cNvSpPr>
          <p:nvPr/>
        </p:nvSpPr>
        <p:spPr bwMode="auto">
          <a:xfrm>
            <a:off x="-5653905" y="2320925"/>
            <a:ext cx="7137400" cy="7027863"/>
          </a:xfrm>
          <a:custGeom>
            <a:avLst/>
            <a:gdLst>
              <a:gd name="T0" fmla="*/ 8 w 4496"/>
              <a:gd name="T1" fmla="*/ 0 h 4427"/>
              <a:gd name="T2" fmla="*/ 0 w 4496"/>
              <a:gd name="T3" fmla="*/ 8 h 4427"/>
              <a:gd name="T4" fmla="*/ 893 w 4496"/>
              <a:gd name="T5" fmla="*/ 898 h 4427"/>
              <a:gd name="T6" fmla="*/ 1191 w 4496"/>
              <a:gd name="T7" fmla="*/ 901 h 4427"/>
              <a:gd name="T8" fmla="*/ 1517 w 4496"/>
              <a:gd name="T9" fmla="*/ 1227 h 4427"/>
              <a:gd name="T10" fmla="*/ 1770 w 4496"/>
              <a:gd name="T11" fmla="*/ 1227 h 4427"/>
              <a:gd name="T12" fmla="*/ 2076 w 4496"/>
              <a:gd name="T13" fmla="*/ 1533 h 4427"/>
              <a:gd name="T14" fmla="*/ 2146 w 4496"/>
              <a:gd name="T15" fmla="*/ 1530 h 4427"/>
              <a:gd name="T16" fmla="*/ 2340 w 4496"/>
              <a:gd name="T17" fmla="*/ 1724 h 4427"/>
              <a:gd name="T18" fmla="*/ 2909 w 4496"/>
              <a:gd name="T19" fmla="*/ 1731 h 4427"/>
              <a:gd name="T20" fmla="*/ 3243 w 4496"/>
              <a:gd name="T21" fmla="*/ 2066 h 4427"/>
              <a:gd name="T22" fmla="*/ 3363 w 4496"/>
              <a:gd name="T23" fmla="*/ 2066 h 4427"/>
              <a:gd name="T24" fmla="*/ 3948 w 4496"/>
              <a:gd name="T25" fmla="*/ 2653 h 4427"/>
              <a:gd name="T26" fmla="*/ 3943 w 4496"/>
              <a:gd name="T27" fmla="*/ 2854 h 4427"/>
              <a:gd name="T28" fmla="*/ 4486 w 4496"/>
              <a:gd name="T29" fmla="*/ 3398 h 4427"/>
              <a:gd name="T30" fmla="*/ 4486 w 4496"/>
              <a:gd name="T31" fmla="*/ 4427 h 4427"/>
              <a:gd name="T32" fmla="*/ 4496 w 4496"/>
              <a:gd name="T33" fmla="*/ 4427 h 4427"/>
              <a:gd name="T34" fmla="*/ 4496 w 4496"/>
              <a:gd name="T35" fmla="*/ 3395 h 4427"/>
              <a:gd name="T36" fmla="*/ 3953 w 4496"/>
              <a:gd name="T37" fmla="*/ 2852 h 4427"/>
              <a:gd name="T38" fmla="*/ 3958 w 4496"/>
              <a:gd name="T39" fmla="*/ 2648 h 4427"/>
              <a:gd name="T40" fmla="*/ 3368 w 4496"/>
              <a:gd name="T41" fmla="*/ 2055 h 4427"/>
              <a:gd name="T42" fmla="*/ 3248 w 4496"/>
              <a:gd name="T43" fmla="*/ 2055 h 4427"/>
              <a:gd name="T44" fmla="*/ 2914 w 4496"/>
              <a:gd name="T45" fmla="*/ 1721 h 4427"/>
              <a:gd name="T46" fmla="*/ 2342 w 4496"/>
              <a:gd name="T47" fmla="*/ 1713 h 4427"/>
              <a:gd name="T48" fmla="*/ 2149 w 4496"/>
              <a:gd name="T49" fmla="*/ 1520 h 4427"/>
              <a:gd name="T50" fmla="*/ 2078 w 4496"/>
              <a:gd name="T51" fmla="*/ 1522 h 4427"/>
              <a:gd name="T52" fmla="*/ 1776 w 4496"/>
              <a:gd name="T53" fmla="*/ 1217 h 4427"/>
              <a:gd name="T54" fmla="*/ 1522 w 4496"/>
              <a:gd name="T55" fmla="*/ 1217 h 4427"/>
              <a:gd name="T56" fmla="*/ 1196 w 4496"/>
              <a:gd name="T57" fmla="*/ 890 h 4427"/>
              <a:gd name="T58" fmla="*/ 898 w 4496"/>
              <a:gd name="T59" fmla="*/ 888 h 4427"/>
              <a:gd name="T60" fmla="*/ 8 w 4496"/>
              <a:gd name="T61" fmla="*/ 0 h 4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96" h="4427">
                <a:moveTo>
                  <a:pt x="8" y="0"/>
                </a:moveTo>
                <a:lnTo>
                  <a:pt x="0" y="8"/>
                </a:lnTo>
                <a:lnTo>
                  <a:pt x="893" y="898"/>
                </a:lnTo>
                <a:lnTo>
                  <a:pt x="1191" y="901"/>
                </a:lnTo>
                <a:lnTo>
                  <a:pt x="1517" y="1227"/>
                </a:lnTo>
                <a:lnTo>
                  <a:pt x="1770" y="1227"/>
                </a:lnTo>
                <a:lnTo>
                  <a:pt x="2076" y="1533"/>
                </a:lnTo>
                <a:lnTo>
                  <a:pt x="2146" y="1530"/>
                </a:lnTo>
                <a:lnTo>
                  <a:pt x="2340" y="1724"/>
                </a:lnTo>
                <a:lnTo>
                  <a:pt x="2909" y="1731"/>
                </a:lnTo>
                <a:lnTo>
                  <a:pt x="3243" y="2066"/>
                </a:lnTo>
                <a:lnTo>
                  <a:pt x="3363" y="2066"/>
                </a:lnTo>
                <a:lnTo>
                  <a:pt x="3948" y="2653"/>
                </a:lnTo>
                <a:lnTo>
                  <a:pt x="3943" y="2854"/>
                </a:lnTo>
                <a:lnTo>
                  <a:pt x="4486" y="3398"/>
                </a:lnTo>
                <a:lnTo>
                  <a:pt x="4486" y="4427"/>
                </a:lnTo>
                <a:lnTo>
                  <a:pt x="4496" y="4427"/>
                </a:lnTo>
                <a:lnTo>
                  <a:pt x="4496" y="3395"/>
                </a:lnTo>
                <a:lnTo>
                  <a:pt x="3953" y="2852"/>
                </a:lnTo>
                <a:lnTo>
                  <a:pt x="3958" y="2648"/>
                </a:lnTo>
                <a:lnTo>
                  <a:pt x="3368" y="2055"/>
                </a:lnTo>
                <a:lnTo>
                  <a:pt x="3248" y="2055"/>
                </a:lnTo>
                <a:lnTo>
                  <a:pt x="2914" y="1721"/>
                </a:lnTo>
                <a:lnTo>
                  <a:pt x="2342" y="1713"/>
                </a:lnTo>
                <a:lnTo>
                  <a:pt x="2149" y="1520"/>
                </a:lnTo>
                <a:lnTo>
                  <a:pt x="2078" y="1522"/>
                </a:lnTo>
                <a:lnTo>
                  <a:pt x="1776" y="1217"/>
                </a:lnTo>
                <a:lnTo>
                  <a:pt x="1522" y="1217"/>
                </a:lnTo>
                <a:lnTo>
                  <a:pt x="1196" y="890"/>
                </a:lnTo>
                <a:lnTo>
                  <a:pt x="898" y="888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" name="Freeform 995"/>
          <p:cNvSpPr>
            <a:spLocks/>
          </p:cNvSpPr>
          <p:nvPr/>
        </p:nvSpPr>
        <p:spPr bwMode="auto">
          <a:xfrm>
            <a:off x="-5653905" y="2320925"/>
            <a:ext cx="7137400" cy="7027863"/>
          </a:xfrm>
          <a:custGeom>
            <a:avLst/>
            <a:gdLst>
              <a:gd name="T0" fmla="*/ 8 w 4496"/>
              <a:gd name="T1" fmla="*/ 0 h 4427"/>
              <a:gd name="T2" fmla="*/ 0 w 4496"/>
              <a:gd name="T3" fmla="*/ 8 h 4427"/>
              <a:gd name="T4" fmla="*/ 893 w 4496"/>
              <a:gd name="T5" fmla="*/ 898 h 4427"/>
              <a:gd name="T6" fmla="*/ 1191 w 4496"/>
              <a:gd name="T7" fmla="*/ 901 h 4427"/>
              <a:gd name="T8" fmla="*/ 1517 w 4496"/>
              <a:gd name="T9" fmla="*/ 1227 h 4427"/>
              <a:gd name="T10" fmla="*/ 1770 w 4496"/>
              <a:gd name="T11" fmla="*/ 1227 h 4427"/>
              <a:gd name="T12" fmla="*/ 2076 w 4496"/>
              <a:gd name="T13" fmla="*/ 1533 h 4427"/>
              <a:gd name="T14" fmla="*/ 2146 w 4496"/>
              <a:gd name="T15" fmla="*/ 1530 h 4427"/>
              <a:gd name="T16" fmla="*/ 2340 w 4496"/>
              <a:gd name="T17" fmla="*/ 1724 h 4427"/>
              <a:gd name="T18" fmla="*/ 2909 w 4496"/>
              <a:gd name="T19" fmla="*/ 1731 h 4427"/>
              <a:gd name="T20" fmla="*/ 3243 w 4496"/>
              <a:gd name="T21" fmla="*/ 2066 h 4427"/>
              <a:gd name="T22" fmla="*/ 3363 w 4496"/>
              <a:gd name="T23" fmla="*/ 2066 h 4427"/>
              <a:gd name="T24" fmla="*/ 3948 w 4496"/>
              <a:gd name="T25" fmla="*/ 2653 h 4427"/>
              <a:gd name="T26" fmla="*/ 3943 w 4496"/>
              <a:gd name="T27" fmla="*/ 2854 h 4427"/>
              <a:gd name="T28" fmla="*/ 4486 w 4496"/>
              <a:gd name="T29" fmla="*/ 3398 h 4427"/>
              <a:gd name="T30" fmla="*/ 4486 w 4496"/>
              <a:gd name="T31" fmla="*/ 4427 h 4427"/>
              <a:gd name="T32" fmla="*/ 4496 w 4496"/>
              <a:gd name="T33" fmla="*/ 4427 h 4427"/>
              <a:gd name="T34" fmla="*/ 4496 w 4496"/>
              <a:gd name="T35" fmla="*/ 3395 h 4427"/>
              <a:gd name="T36" fmla="*/ 3953 w 4496"/>
              <a:gd name="T37" fmla="*/ 2852 h 4427"/>
              <a:gd name="T38" fmla="*/ 3958 w 4496"/>
              <a:gd name="T39" fmla="*/ 2648 h 4427"/>
              <a:gd name="T40" fmla="*/ 3368 w 4496"/>
              <a:gd name="T41" fmla="*/ 2055 h 4427"/>
              <a:gd name="T42" fmla="*/ 3248 w 4496"/>
              <a:gd name="T43" fmla="*/ 2055 h 4427"/>
              <a:gd name="T44" fmla="*/ 2914 w 4496"/>
              <a:gd name="T45" fmla="*/ 1721 h 4427"/>
              <a:gd name="T46" fmla="*/ 2342 w 4496"/>
              <a:gd name="T47" fmla="*/ 1713 h 4427"/>
              <a:gd name="T48" fmla="*/ 2149 w 4496"/>
              <a:gd name="T49" fmla="*/ 1520 h 4427"/>
              <a:gd name="T50" fmla="*/ 2078 w 4496"/>
              <a:gd name="T51" fmla="*/ 1522 h 4427"/>
              <a:gd name="T52" fmla="*/ 1776 w 4496"/>
              <a:gd name="T53" fmla="*/ 1217 h 4427"/>
              <a:gd name="T54" fmla="*/ 1522 w 4496"/>
              <a:gd name="T55" fmla="*/ 1217 h 4427"/>
              <a:gd name="T56" fmla="*/ 1196 w 4496"/>
              <a:gd name="T57" fmla="*/ 890 h 4427"/>
              <a:gd name="T58" fmla="*/ 898 w 4496"/>
              <a:gd name="T59" fmla="*/ 888 h 4427"/>
              <a:gd name="T60" fmla="*/ 8 w 4496"/>
              <a:gd name="T61" fmla="*/ 0 h 4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96" h="4427">
                <a:moveTo>
                  <a:pt x="8" y="0"/>
                </a:moveTo>
                <a:lnTo>
                  <a:pt x="0" y="8"/>
                </a:lnTo>
                <a:lnTo>
                  <a:pt x="893" y="898"/>
                </a:lnTo>
                <a:lnTo>
                  <a:pt x="1191" y="901"/>
                </a:lnTo>
                <a:lnTo>
                  <a:pt x="1517" y="1227"/>
                </a:lnTo>
                <a:lnTo>
                  <a:pt x="1770" y="1227"/>
                </a:lnTo>
                <a:lnTo>
                  <a:pt x="2076" y="1533"/>
                </a:lnTo>
                <a:lnTo>
                  <a:pt x="2146" y="1530"/>
                </a:lnTo>
                <a:lnTo>
                  <a:pt x="2340" y="1724"/>
                </a:lnTo>
                <a:lnTo>
                  <a:pt x="2909" y="1731"/>
                </a:lnTo>
                <a:lnTo>
                  <a:pt x="3243" y="2066"/>
                </a:lnTo>
                <a:lnTo>
                  <a:pt x="3363" y="2066"/>
                </a:lnTo>
                <a:lnTo>
                  <a:pt x="3948" y="2653"/>
                </a:lnTo>
                <a:lnTo>
                  <a:pt x="3943" y="2854"/>
                </a:lnTo>
                <a:lnTo>
                  <a:pt x="4486" y="3398"/>
                </a:lnTo>
                <a:lnTo>
                  <a:pt x="4486" y="4427"/>
                </a:lnTo>
                <a:lnTo>
                  <a:pt x="4496" y="4427"/>
                </a:lnTo>
                <a:lnTo>
                  <a:pt x="4496" y="3395"/>
                </a:lnTo>
                <a:lnTo>
                  <a:pt x="3953" y="2852"/>
                </a:lnTo>
                <a:lnTo>
                  <a:pt x="3958" y="2648"/>
                </a:lnTo>
                <a:lnTo>
                  <a:pt x="3368" y="2055"/>
                </a:lnTo>
                <a:lnTo>
                  <a:pt x="3248" y="2055"/>
                </a:lnTo>
                <a:lnTo>
                  <a:pt x="2914" y="1721"/>
                </a:lnTo>
                <a:lnTo>
                  <a:pt x="2342" y="1713"/>
                </a:lnTo>
                <a:lnTo>
                  <a:pt x="2149" y="1520"/>
                </a:lnTo>
                <a:lnTo>
                  <a:pt x="2078" y="1522"/>
                </a:lnTo>
                <a:lnTo>
                  <a:pt x="1776" y="1217"/>
                </a:lnTo>
                <a:lnTo>
                  <a:pt x="1522" y="1217"/>
                </a:lnTo>
                <a:lnTo>
                  <a:pt x="1196" y="890"/>
                </a:lnTo>
                <a:lnTo>
                  <a:pt x="898" y="888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" name="Freeform 996"/>
          <p:cNvSpPr>
            <a:spLocks/>
          </p:cNvSpPr>
          <p:nvPr/>
        </p:nvSpPr>
        <p:spPr bwMode="auto">
          <a:xfrm>
            <a:off x="-5703117" y="2366963"/>
            <a:ext cx="7119938" cy="6964363"/>
          </a:xfrm>
          <a:custGeom>
            <a:avLst/>
            <a:gdLst>
              <a:gd name="T0" fmla="*/ 8 w 4485"/>
              <a:gd name="T1" fmla="*/ 0 h 4387"/>
              <a:gd name="T2" fmla="*/ 0 w 4485"/>
              <a:gd name="T3" fmla="*/ 7 h 4387"/>
              <a:gd name="T4" fmla="*/ 911 w 4485"/>
              <a:gd name="T5" fmla="*/ 916 h 4387"/>
              <a:gd name="T6" fmla="*/ 1211 w 4485"/>
              <a:gd name="T7" fmla="*/ 919 h 4387"/>
              <a:gd name="T8" fmla="*/ 1538 w 4485"/>
              <a:gd name="T9" fmla="*/ 1245 h 4387"/>
              <a:gd name="T10" fmla="*/ 1783 w 4485"/>
              <a:gd name="T11" fmla="*/ 1256 h 4387"/>
              <a:gd name="T12" fmla="*/ 2089 w 4485"/>
              <a:gd name="T13" fmla="*/ 1559 h 4387"/>
              <a:gd name="T14" fmla="*/ 2159 w 4485"/>
              <a:gd name="T15" fmla="*/ 1556 h 4387"/>
              <a:gd name="T16" fmla="*/ 2352 w 4485"/>
              <a:gd name="T17" fmla="*/ 1749 h 4387"/>
              <a:gd name="T18" fmla="*/ 2929 w 4485"/>
              <a:gd name="T19" fmla="*/ 1749 h 4387"/>
              <a:gd name="T20" fmla="*/ 3264 w 4485"/>
              <a:gd name="T21" fmla="*/ 2086 h 4387"/>
              <a:gd name="T22" fmla="*/ 3376 w 4485"/>
              <a:gd name="T23" fmla="*/ 2094 h 4387"/>
              <a:gd name="T24" fmla="*/ 3945 w 4485"/>
              <a:gd name="T25" fmla="*/ 2663 h 4387"/>
              <a:gd name="T26" fmla="*/ 3940 w 4485"/>
              <a:gd name="T27" fmla="*/ 2867 h 4387"/>
              <a:gd name="T28" fmla="*/ 4475 w 4485"/>
              <a:gd name="T29" fmla="*/ 3405 h 4387"/>
              <a:gd name="T30" fmla="*/ 4475 w 4485"/>
              <a:gd name="T31" fmla="*/ 4387 h 4387"/>
              <a:gd name="T32" fmla="*/ 4485 w 4485"/>
              <a:gd name="T33" fmla="*/ 4387 h 4387"/>
              <a:gd name="T34" fmla="*/ 4485 w 4485"/>
              <a:gd name="T35" fmla="*/ 3402 h 4387"/>
              <a:gd name="T36" fmla="*/ 3950 w 4485"/>
              <a:gd name="T37" fmla="*/ 2865 h 4387"/>
              <a:gd name="T38" fmla="*/ 3955 w 4485"/>
              <a:gd name="T39" fmla="*/ 2658 h 4387"/>
              <a:gd name="T40" fmla="*/ 3381 w 4485"/>
              <a:gd name="T41" fmla="*/ 2084 h 4387"/>
              <a:gd name="T42" fmla="*/ 3269 w 4485"/>
              <a:gd name="T43" fmla="*/ 2076 h 4387"/>
              <a:gd name="T44" fmla="*/ 2935 w 4485"/>
              <a:gd name="T45" fmla="*/ 1739 h 4387"/>
              <a:gd name="T46" fmla="*/ 2355 w 4485"/>
              <a:gd name="T47" fmla="*/ 1739 h 4387"/>
              <a:gd name="T48" fmla="*/ 2162 w 4485"/>
              <a:gd name="T49" fmla="*/ 1546 h 4387"/>
              <a:gd name="T50" fmla="*/ 2091 w 4485"/>
              <a:gd name="T51" fmla="*/ 1548 h 4387"/>
              <a:gd name="T52" fmla="*/ 1788 w 4485"/>
              <a:gd name="T53" fmla="*/ 1245 h 4387"/>
              <a:gd name="T54" fmla="*/ 1543 w 4485"/>
              <a:gd name="T55" fmla="*/ 1235 h 4387"/>
              <a:gd name="T56" fmla="*/ 1214 w 4485"/>
              <a:gd name="T57" fmla="*/ 908 h 4387"/>
              <a:gd name="T58" fmla="*/ 916 w 4485"/>
              <a:gd name="T59" fmla="*/ 906 h 4387"/>
              <a:gd name="T60" fmla="*/ 8 w 4485"/>
              <a:gd name="T61" fmla="*/ 0 h 4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5" h="4387">
                <a:moveTo>
                  <a:pt x="8" y="0"/>
                </a:moveTo>
                <a:lnTo>
                  <a:pt x="0" y="7"/>
                </a:lnTo>
                <a:lnTo>
                  <a:pt x="911" y="916"/>
                </a:lnTo>
                <a:lnTo>
                  <a:pt x="1211" y="919"/>
                </a:lnTo>
                <a:lnTo>
                  <a:pt x="1538" y="1245"/>
                </a:lnTo>
                <a:lnTo>
                  <a:pt x="1783" y="1256"/>
                </a:lnTo>
                <a:lnTo>
                  <a:pt x="2089" y="1559"/>
                </a:lnTo>
                <a:lnTo>
                  <a:pt x="2159" y="1556"/>
                </a:lnTo>
                <a:lnTo>
                  <a:pt x="2352" y="1749"/>
                </a:lnTo>
                <a:lnTo>
                  <a:pt x="2929" y="1749"/>
                </a:lnTo>
                <a:lnTo>
                  <a:pt x="3264" y="2086"/>
                </a:lnTo>
                <a:lnTo>
                  <a:pt x="3376" y="2094"/>
                </a:lnTo>
                <a:lnTo>
                  <a:pt x="3945" y="2663"/>
                </a:lnTo>
                <a:lnTo>
                  <a:pt x="3940" y="2867"/>
                </a:lnTo>
                <a:lnTo>
                  <a:pt x="4475" y="3405"/>
                </a:lnTo>
                <a:lnTo>
                  <a:pt x="4475" y="4387"/>
                </a:lnTo>
                <a:lnTo>
                  <a:pt x="4485" y="4387"/>
                </a:lnTo>
                <a:lnTo>
                  <a:pt x="4485" y="3402"/>
                </a:lnTo>
                <a:lnTo>
                  <a:pt x="3950" y="2865"/>
                </a:lnTo>
                <a:lnTo>
                  <a:pt x="3955" y="2658"/>
                </a:lnTo>
                <a:lnTo>
                  <a:pt x="3381" y="2084"/>
                </a:lnTo>
                <a:lnTo>
                  <a:pt x="3269" y="2076"/>
                </a:lnTo>
                <a:lnTo>
                  <a:pt x="2935" y="1739"/>
                </a:lnTo>
                <a:lnTo>
                  <a:pt x="2355" y="1739"/>
                </a:lnTo>
                <a:lnTo>
                  <a:pt x="2162" y="1546"/>
                </a:lnTo>
                <a:lnTo>
                  <a:pt x="2091" y="1548"/>
                </a:lnTo>
                <a:lnTo>
                  <a:pt x="1788" y="1245"/>
                </a:lnTo>
                <a:lnTo>
                  <a:pt x="1543" y="1235"/>
                </a:lnTo>
                <a:lnTo>
                  <a:pt x="1214" y="908"/>
                </a:lnTo>
                <a:lnTo>
                  <a:pt x="916" y="90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" name="Freeform 997"/>
          <p:cNvSpPr>
            <a:spLocks/>
          </p:cNvSpPr>
          <p:nvPr/>
        </p:nvSpPr>
        <p:spPr bwMode="auto">
          <a:xfrm>
            <a:off x="-5703117" y="2366963"/>
            <a:ext cx="7119938" cy="6964363"/>
          </a:xfrm>
          <a:custGeom>
            <a:avLst/>
            <a:gdLst>
              <a:gd name="T0" fmla="*/ 8 w 4485"/>
              <a:gd name="T1" fmla="*/ 0 h 4387"/>
              <a:gd name="T2" fmla="*/ 0 w 4485"/>
              <a:gd name="T3" fmla="*/ 7 h 4387"/>
              <a:gd name="T4" fmla="*/ 911 w 4485"/>
              <a:gd name="T5" fmla="*/ 916 h 4387"/>
              <a:gd name="T6" fmla="*/ 1211 w 4485"/>
              <a:gd name="T7" fmla="*/ 919 h 4387"/>
              <a:gd name="T8" fmla="*/ 1538 w 4485"/>
              <a:gd name="T9" fmla="*/ 1245 h 4387"/>
              <a:gd name="T10" fmla="*/ 1783 w 4485"/>
              <a:gd name="T11" fmla="*/ 1256 h 4387"/>
              <a:gd name="T12" fmla="*/ 2089 w 4485"/>
              <a:gd name="T13" fmla="*/ 1559 h 4387"/>
              <a:gd name="T14" fmla="*/ 2159 w 4485"/>
              <a:gd name="T15" fmla="*/ 1556 h 4387"/>
              <a:gd name="T16" fmla="*/ 2352 w 4485"/>
              <a:gd name="T17" fmla="*/ 1749 h 4387"/>
              <a:gd name="T18" fmla="*/ 2929 w 4485"/>
              <a:gd name="T19" fmla="*/ 1749 h 4387"/>
              <a:gd name="T20" fmla="*/ 3264 w 4485"/>
              <a:gd name="T21" fmla="*/ 2086 h 4387"/>
              <a:gd name="T22" fmla="*/ 3376 w 4485"/>
              <a:gd name="T23" fmla="*/ 2094 h 4387"/>
              <a:gd name="T24" fmla="*/ 3945 w 4485"/>
              <a:gd name="T25" fmla="*/ 2663 h 4387"/>
              <a:gd name="T26" fmla="*/ 3940 w 4485"/>
              <a:gd name="T27" fmla="*/ 2867 h 4387"/>
              <a:gd name="T28" fmla="*/ 4475 w 4485"/>
              <a:gd name="T29" fmla="*/ 3405 h 4387"/>
              <a:gd name="T30" fmla="*/ 4475 w 4485"/>
              <a:gd name="T31" fmla="*/ 4387 h 4387"/>
              <a:gd name="T32" fmla="*/ 4485 w 4485"/>
              <a:gd name="T33" fmla="*/ 4387 h 4387"/>
              <a:gd name="T34" fmla="*/ 4485 w 4485"/>
              <a:gd name="T35" fmla="*/ 3402 h 4387"/>
              <a:gd name="T36" fmla="*/ 3950 w 4485"/>
              <a:gd name="T37" fmla="*/ 2865 h 4387"/>
              <a:gd name="T38" fmla="*/ 3955 w 4485"/>
              <a:gd name="T39" fmla="*/ 2658 h 4387"/>
              <a:gd name="T40" fmla="*/ 3381 w 4485"/>
              <a:gd name="T41" fmla="*/ 2084 h 4387"/>
              <a:gd name="T42" fmla="*/ 3269 w 4485"/>
              <a:gd name="T43" fmla="*/ 2076 h 4387"/>
              <a:gd name="T44" fmla="*/ 2935 w 4485"/>
              <a:gd name="T45" fmla="*/ 1739 h 4387"/>
              <a:gd name="T46" fmla="*/ 2355 w 4485"/>
              <a:gd name="T47" fmla="*/ 1739 h 4387"/>
              <a:gd name="T48" fmla="*/ 2162 w 4485"/>
              <a:gd name="T49" fmla="*/ 1546 h 4387"/>
              <a:gd name="T50" fmla="*/ 2091 w 4485"/>
              <a:gd name="T51" fmla="*/ 1548 h 4387"/>
              <a:gd name="T52" fmla="*/ 1788 w 4485"/>
              <a:gd name="T53" fmla="*/ 1245 h 4387"/>
              <a:gd name="T54" fmla="*/ 1543 w 4485"/>
              <a:gd name="T55" fmla="*/ 1235 h 4387"/>
              <a:gd name="T56" fmla="*/ 1214 w 4485"/>
              <a:gd name="T57" fmla="*/ 908 h 4387"/>
              <a:gd name="T58" fmla="*/ 916 w 4485"/>
              <a:gd name="T59" fmla="*/ 906 h 4387"/>
              <a:gd name="T60" fmla="*/ 8 w 4485"/>
              <a:gd name="T61" fmla="*/ 0 h 4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5" h="4387">
                <a:moveTo>
                  <a:pt x="8" y="0"/>
                </a:moveTo>
                <a:lnTo>
                  <a:pt x="0" y="7"/>
                </a:lnTo>
                <a:lnTo>
                  <a:pt x="911" y="916"/>
                </a:lnTo>
                <a:lnTo>
                  <a:pt x="1211" y="919"/>
                </a:lnTo>
                <a:lnTo>
                  <a:pt x="1538" y="1245"/>
                </a:lnTo>
                <a:lnTo>
                  <a:pt x="1783" y="1256"/>
                </a:lnTo>
                <a:lnTo>
                  <a:pt x="2089" y="1559"/>
                </a:lnTo>
                <a:lnTo>
                  <a:pt x="2159" y="1556"/>
                </a:lnTo>
                <a:lnTo>
                  <a:pt x="2352" y="1749"/>
                </a:lnTo>
                <a:lnTo>
                  <a:pt x="2929" y="1749"/>
                </a:lnTo>
                <a:lnTo>
                  <a:pt x="3264" y="2086"/>
                </a:lnTo>
                <a:lnTo>
                  <a:pt x="3376" y="2094"/>
                </a:lnTo>
                <a:lnTo>
                  <a:pt x="3945" y="2663"/>
                </a:lnTo>
                <a:lnTo>
                  <a:pt x="3940" y="2867"/>
                </a:lnTo>
                <a:lnTo>
                  <a:pt x="4475" y="3405"/>
                </a:lnTo>
                <a:lnTo>
                  <a:pt x="4475" y="4387"/>
                </a:lnTo>
                <a:lnTo>
                  <a:pt x="4485" y="4387"/>
                </a:lnTo>
                <a:lnTo>
                  <a:pt x="4485" y="3402"/>
                </a:lnTo>
                <a:lnTo>
                  <a:pt x="3950" y="2865"/>
                </a:lnTo>
                <a:lnTo>
                  <a:pt x="3955" y="2658"/>
                </a:lnTo>
                <a:lnTo>
                  <a:pt x="3381" y="2084"/>
                </a:lnTo>
                <a:lnTo>
                  <a:pt x="3269" y="2076"/>
                </a:lnTo>
                <a:lnTo>
                  <a:pt x="2935" y="1739"/>
                </a:lnTo>
                <a:lnTo>
                  <a:pt x="2355" y="1739"/>
                </a:lnTo>
                <a:lnTo>
                  <a:pt x="2162" y="1546"/>
                </a:lnTo>
                <a:lnTo>
                  <a:pt x="2091" y="1548"/>
                </a:lnTo>
                <a:lnTo>
                  <a:pt x="1788" y="1245"/>
                </a:lnTo>
                <a:lnTo>
                  <a:pt x="1543" y="1235"/>
                </a:lnTo>
                <a:lnTo>
                  <a:pt x="1214" y="908"/>
                </a:lnTo>
                <a:lnTo>
                  <a:pt x="916" y="906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" name="Freeform 998"/>
          <p:cNvSpPr>
            <a:spLocks/>
          </p:cNvSpPr>
          <p:nvPr/>
        </p:nvSpPr>
        <p:spPr bwMode="auto">
          <a:xfrm>
            <a:off x="-5819005" y="2482850"/>
            <a:ext cx="7119938" cy="6981825"/>
          </a:xfrm>
          <a:custGeom>
            <a:avLst/>
            <a:gdLst>
              <a:gd name="T0" fmla="*/ 5 w 4485"/>
              <a:gd name="T1" fmla="*/ 0 h 4398"/>
              <a:gd name="T2" fmla="*/ 0 w 4485"/>
              <a:gd name="T3" fmla="*/ 8 h 4398"/>
              <a:gd name="T4" fmla="*/ 947 w 4485"/>
              <a:gd name="T5" fmla="*/ 956 h 4398"/>
              <a:gd name="T6" fmla="*/ 1248 w 4485"/>
              <a:gd name="T7" fmla="*/ 958 h 4398"/>
              <a:gd name="T8" fmla="*/ 1574 w 4485"/>
              <a:gd name="T9" fmla="*/ 1285 h 4398"/>
              <a:gd name="T10" fmla="*/ 1827 w 4485"/>
              <a:gd name="T11" fmla="*/ 1285 h 4398"/>
              <a:gd name="T12" fmla="*/ 2133 w 4485"/>
              <a:gd name="T13" fmla="*/ 1590 h 4398"/>
              <a:gd name="T14" fmla="*/ 2203 w 4485"/>
              <a:gd name="T15" fmla="*/ 1588 h 4398"/>
              <a:gd name="T16" fmla="*/ 2397 w 4485"/>
              <a:gd name="T17" fmla="*/ 1781 h 4398"/>
              <a:gd name="T18" fmla="*/ 2966 w 4485"/>
              <a:gd name="T19" fmla="*/ 1789 h 4398"/>
              <a:gd name="T20" fmla="*/ 3300 w 4485"/>
              <a:gd name="T21" fmla="*/ 2123 h 4398"/>
              <a:gd name="T22" fmla="*/ 3420 w 4485"/>
              <a:gd name="T23" fmla="*/ 2126 h 4398"/>
              <a:gd name="T24" fmla="*/ 3958 w 4485"/>
              <a:gd name="T25" fmla="*/ 2661 h 4398"/>
              <a:gd name="T26" fmla="*/ 3948 w 4485"/>
              <a:gd name="T27" fmla="*/ 2878 h 4398"/>
              <a:gd name="T28" fmla="*/ 4475 w 4485"/>
              <a:gd name="T29" fmla="*/ 3408 h 4398"/>
              <a:gd name="T30" fmla="*/ 4475 w 4485"/>
              <a:gd name="T31" fmla="*/ 4398 h 4398"/>
              <a:gd name="T32" fmla="*/ 4485 w 4485"/>
              <a:gd name="T33" fmla="*/ 4398 h 4398"/>
              <a:gd name="T34" fmla="*/ 4485 w 4485"/>
              <a:gd name="T35" fmla="*/ 3403 h 4398"/>
              <a:gd name="T36" fmla="*/ 3958 w 4485"/>
              <a:gd name="T37" fmla="*/ 2872 h 4398"/>
              <a:gd name="T38" fmla="*/ 3968 w 4485"/>
              <a:gd name="T39" fmla="*/ 2658 h 4398"/>
              <a:gd name="T40" fmla="*/ 3423 w 4485"/>
              <a:gd name="T41" fmla="*/ 2115 h 4398"/>
              <a:gd name="T42" fmla="*/ 3305 w 4485"/>
              <a:gd name="T43" fmla="*/ 2113 h 4398"/>
              <a:gd name="T44" fmla="*/ 2971 w 4485"/>
              <a:gd name="T45" fmla="*/ 1778 h 4398"/>
              <a:gd name="T46" fmla="*/ 2399 w 4485"/>
              <a:gd name="T47" fmla="*/ 1770 h 4398"/>
              <a:gd name="T48" fmla="*/ 2206 w 4485"/>
              <a:gd name="T49" fmla="*/ 1577 h 4398"/>
              <a:gd name="T50" fmla="*/ 2135 w 4485"/>
              <a:gd name="T51" fmla="*/ 1580 h 4398"/>
              <a:gd name="T52" fmla="*/ 1833 w 4485"/>
              <a:gd name="T53" fmla="*/ 1274 h 4398"/>
              <a:gd name="T54" fmla="*/ 1579 w 4485"/>
              <a:gd name="T55" fmla="*/ 1274 h 4398"/>
              <a:gd name="T56" fmla="*/ 1250 w 4485"/>
              <a:gd name="T57" fmla="*/ 948 h 4398"/>
              <a:gd name="T58" fmla="*/ 953 w 4485"/>
              <a:gd name="T59" fmla="*/ 945 h 4398"/>
              <a:gd name="T60" fmla="*/ 5 w 4485"/>
              <a:gd name="T61" fmla="*/ 0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5" h="4398">
                <a:moveTo>
                  <a:pt x="5" y="0"/>
                </a:moveTo>
                <a:lnTo>
                  <a:pt x="0" y="8"/>
                </a:lnTo>
                <a:lnTo>
                  <a:pt x="947" y="956"/>
                </a:lnTo>
                <a:lnTo>
                  <a:pt x="1248" y="958"/>
                </a:lnTo>
                <a:lnTo>
                  <a:pt x="1574" y="1285"/>
                </a:lnTo>
                <a:lnTo>
                  <a:pt x="1827" y="1285"/>
                </a:lnTo>
                <a:lnTo>
                  <a:pt x="2133" y="1590"/>
                </a:lnTo>
                <a:lnTo>
                  <a:pt x="2203" y="1588"/>
                </a:lnTo>
                <a:lnTo>
                  <a:pt x="2397" y="1781"/>
                </a:lnTo>
                <a:lnTo>
                  <a:pt x="2966" y="1789"/>
                </a:lnTo>
                <a:lnTo>
                  <a:pt x="3300" y="2123"/>
                </a:lnTo>
                <a:lnTo>
                  <a:pt x="3420" y="2126"/>
                </a:lnTo>
                <a:lnTo>
                  <a:pt x="3958" y="2661"/>
                </a:lnTo>
                <a:lnTo>
                  <a:pt x="3948" y="2878"/>
                </a:lnTo>
                <a:lnTo>
                  <a:pt x="4475" y="3408"/>
                </a:lnTo>
                <a:lnTo>
                  <a:pt x="4475" y="4398"/>
                </a:lnTo>
                <a:lnTo>
                  <a:pt x="4485" y="4398"/>
                </a:lnTo>
                <a:lnTo>
                  <a:pt x="4485" y="3403"/>
                </a:lnTo>
                <a:lnTo>
                  <a:pt x="3958" y="2872"/>
                </a:lnTo>
                <a:lnTo>
                  <a:pt x="3968" y="2658"/>
                </a:lnTo>
                <a:lnTo>
                  <a:pt x="3423" y="2115"/>
                </a:lnTo>
                <a:lnTo>
                  <a:pt x="3305" y="2113"/>
                </a:lnTo>
                <a:lnTo>
                  <a:pt x="2971" y="1778"/>
                </a:lnTo>
                <a:lnTo>
                  <a:pt x="2399" y="1770"/>
                </a:lnTo>
                <a:lnTo>
                  <a:pt x="2206" y="1577"/>
                </a:lnTo>
                <a:lnTo>
                  <a:pt x="2135" y="1580"/>
                </a:lnTo>
                <a:lnTo>
                  <a:pt x="1833" y="1274"/>
                </a:lnTo>
                <a:lnTo>
                  <a:pt x="1579" y="1274"/>
                </a:lnTo>
                <a:lnTo>
                  <a:pt x="1250" y="948"/>
                </a:lnTo>
                <a:lnTo>
                  <a:pt x="953" y="945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" name="Freeform 999"/>
          <p:cNvSpPr>
            <a:spLocks/>
          </p:cNvSpPr>
          <p:nvPr/>
        </p:nvSpPr>
        <p:spPr bwMode="auto">
          <a:xfrm>
            <a:off x="-5819005" y="2482850"/>
            <a:ext cx="7119938" cy="6981825"/>
          </a:xfrm>
          <a:custGeom>
            <a:avLst/>
            <a:gdLst>
              <a:gd name="T0" fmla="*/ 5 w 4485"/>
              <a:gd name="T1" fmla="*/ 0 h 4398"/>
              <a:gd name="T2" fmla="*/ 0 w 4485"/>
              <a:gd name="T3" fmla="*/ 8 h 4398"/>
              <a:gd name="T4" fmla="*/ 947 w 4485"/>
              <a:gd name="T5" fmla="*/ 956 h 4398"/>
              <a:gd name="T6" fmla="*/ 1248 w 4485"/>
              <a:gd name="T7" fmla="*/ 958 h 4398"/>
              <a:gd name="T8" fmla="*/ 1574 w 4485"/>
              <a:gd name="T9" fmla="*/ 1285 h 4398"/>
              <a:gd name="T10" fmla="*/ 1827 w 4485"/>
              <a:gd name="T11" fmla="*/ 1285 h 4398"/>
              <a:gd name="T12" fmla="*/ 2133 w 4485"/>
              <a:gd name="T13" fmla="*/ 1590 h 4398"/>
              <a:gd name="T14" fmla="*/ 2203 w 4485"/>
              <a:gd name="T15" fmla="*/ 1588 h 4398"/>
              <a:gd name="T16" fmla="*/ 2397 w 4485"/>
              <a:gd name="T17" fmla="*/ 1781 h 4398"/>
              <a:gd name="T18" fmla="*/ 2966 w 4485"/>
              <a:gd name="T19" fmla="*/ 1789 h 4398"/>
              <a:gd name="T20" fmla="*/ 3300 w 4485"/>
              <a:gd name="T21" fmla="*/ 2123 h 4398"/>
              <a:gd name="T22" fmla="*/ 3420 w 4485"/>
              <a:gd name="T23" fmla="*/ 2126 h 4398"/>
              <a:gd name="T24" fmla="*/ 3958 w 4485"/>
              <a:gd name="T25" fmla="*/ 2661 h 4398"/>
              <a:gd name="T26" fmla="*/ 3948 w 4485"/>
              <a:gd name="T27" fmla="*/ 2878 h 4398"/>
              <a:gd name="T28" fmla="*/ 4475 w 4485"/>
              <a:gd name="T29" fmla="*/ 3408 h 4398"/>
              <a:gd name="T30" fmla="*/ 4475 w 4485"/>
              <a:gd name="T31" fmla="*/ 4398 h 4398"/>
              <a:gd name="T32" fmla="*/ 4485 w 4485"/>
              <a:gd name="T33" fmla="*/ 4398 h 4398"/>
              <a:gd name="T34" fmla="*/ 4485 w 4485"/>
              <a:gd name="T35" fmla="*/ 3403 h 4398"/>
              <a:gd name="T36" fmla="*/ 3958 w 4485"/>
              <a:gd name="T37" fmla="*/ 2872 h 4398"/>
              <a:gd name="T38" fmla="*/ 3968 w 4485"/>
              <a:gd name="T39" fmla="*/ 2658 h 4398"/>
              <a:gd name="T40" fmla="*/ 3423 w 4485"/>
              <a:gd name="T41" fmla="*/ 2115 h 4398"/>
              <a:gd name="T42" fmla="*/ 3305 w 4485"/>
              <a:gd name="T43" fmla="*/ 2113 h 4398"/>
              <a:gd name="T44" fmla="*/ 2971 w 4485"/>
              <a:gd name="T45" fmla="*/ 1778 h 4398"/>
              <a:gd name="T46" fmla="*/ 2399 w 4485"/>
              <a:gd name="T47" fmla="*/ 1770 h 4398"/>
              <a:gd name="T48" fmla="*/ 2206 w 4485"/>
              <a:gd name="T49" fmla="*/ 1577 h 4398"/>
              <a:gd name="T50" fmla="*/ 2135 w 4485"/>
              <a:gd name="T51" fmla="*/ 1580 h 4398"/>
              <a:gd name="T52" fmla="*/ 1833 w 4485"/>
              <a:gd name="T53" fmla="*/ 1274 h 4398"/>
              <a:gd name="T54" fmla="*/ 1579 w 4485"/>
              <a:gd name="T55" fmla="*/ 1274 h 4398"/>
              <a:gd name="T56" fmla="*/ 1250 w 4485"/>
              <a:gd name="T57" fmla="*/ 948 h 4398"/>
              <a:gd name="T58" fmla="*/ 953 w 4485"/>
              <a:gd name="T59" fmla="*/ 945 h 4398"/>
              <a:gd name="T60" fmla="*/ 5 w 4485"/>
              <a:gd name="T61" fmla="*/ 0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5" h="4398">
                <a:moveTo>
                  <a:pt x="5" y="0"/>
                </a:moveTo>
                <a:lnTo>
                  <a:pt x="0" y="8"/>
                </a:lnTo>
                <a:lnTo>
                  <a:pt x="947" y="956"/>
                </a:lnTo>
                <a:lnTo>
                  <a:pt x="1248" y="958"/>
                </a:lnTo>
                <a:lnTo>
                  <a:pt x="1574" y="1285"/>
                </a:lnTo>
                <a:lnTo>
                  <a:pt x="1827" y="1285"/>
                </a:lnTo>
                <a:lnTo>
                  <a:pt x="2133" y="1590"/>
                </a:lnTo>
                <a:lnTo>
                  <a:pt x="2203" y="1588"/>
                </a:lnTo>
                <a:lnTo>
                  <a:pt x="2397" y="1781"/>
                </a:lnTo>
                <a:lnTo>
                  <a:pt x="2966" y="1789"/>
                </a:lnTo>
                <a:lnTo>
                  <a:pt x="3300" y="2123"/>
                </a:lnTo>
                <a:lnTo>
                  <a:pt x="3420" y="2126"/>
                </a:lnTo>
                <a:lnTo>
                  <a:pt x="3958" y="2661"/>
                </a:lnTo>
                <a:lnTo>
                  <a:pt x="3948" y="2878"/>
                </a:lnTo>
                <a:lnTo>
                  <a:pt x="4475" y="3408"/>
                </a:lnTo>
                <a:lnTo>
                  <a:pt x="4475" y="4398"/>
                </a:lnTo>
                <a:lnTo>
                  <a:pt x="4485" y="4398"/>
                </a:lnTo>
                <a:lnTo>
                  <a:pt x="4485" y="3403"/>
                </a:lnTo>
                <a:lnTo>
                  <a:pt x="3958" y="2872"/>
                </a:lnTo>
                <a:lnTo>
                  <a:pt x="3968" y="2658"/>
                </a:lnTo>
                <a:lnTo>
                  <a:pt x="3423" y="2115"/>
                </a:lnTo>
                <a:lnTo>
                  <a:pt x="3305" y="2113"/>
                </a:lnTo>
                <a:lnTo>
                  <a:pt x="2971" y="1778"/>
                </a:lnTo>
                <a:lnTo>
                  <a:pt x="2399" y="1770"/>
                </a:lnTo>
                <a:lnTo>
                  <a:pt x="2206" y="1577"/>
                </a:lnTo>
                <a:lnTo>
                  <a:pt x="2135" y="1580"/>
                </a:lnTo>
                <a:lnTo>
                  <a:pt x="1833" y="1274"/>
                </a:lnTo>
                <a:lnTo>
                  <a:pt x="1579" y="1274"/>
                </a:lnTo>
                <a:lnTo>
                  <a:pt x="1250" y="948"/>
                </a:lnTo>
                <a:lnTo>
                  <a:pt x="953" y="945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" name="Freeform 1000"/>
          <p:cNvSpPr>
            <a:spLocks/>
          </p:cNvSpPr>
          <p:nvPr/>
        </p:nvSpPr>
        <p:spPr bwMode="auto">
          <a:xfrm>
            <a:off x="-5865042" y="2527300"/>
            <a:ext cx="7116763" cy="6837363"/>
          </a:xfrm>
          <a:custGeom>
            <a:avLst/>
            <a:gdLst>
              <a:gd name="T0" fmla="*/ 8 w 4483"/>
              <a:gd name="T1" fmla="*/ 0 h 4307"/>
              <a:gd name="T2" fmla="*/ 0 w 4483"/>
              <a:gd name="T3" fmla="*/ 8 h 4307"/>
              <a:gd name="T4" fmla="*/ 969 w 4483"/>
              <a:gd name="T5" fmla="*/ 975 h 4307"/>
              <a:gd name="T6" fmla="*/ 1266 w 4483"/>
              <a:gd name="T7" fmla="*/ 977 h 4307"/>
              <a:gd name="T8" fmla="*/ 1593 w 4483"/>
              <a:gd name="T9" fmla="*/ 1304 h 4307"/>
              <a:gd name="T10" fmla="*/ 1846 w 4483"/>
              <a:gd name="T11" fmla="*/ 1306 h 4307"/>
              <a:gd name="T12" fmla="*/ 2149 w 4483"/>
              <a:gd name="T13" fmla="*/ 1609 h 4307"/>
              <a:gd name="T14" fmla="*/ 2214 w 4483"/>
              <a:gd name="T15" fmla="*/ 1614 h 4307"/>
              <a:gd name="T16" fmla="*/ 2407 w 4483"/>
              <a:gd name="T17" fmla="*/ 1808 h 4307"/>
              <a:gd name="T18" fmla="*/ 2984 w 4483"/>
              <a:gd name="T19" fmla="*/ 1810 h 4307"/>
              <a:gd name="T20" fmla="*/ 3319 w 4483"/>
              <a:gd name="T21" fmla="*/ 2145 h 4307"/>
              <a:gd name="T22" fmla="*/ 3431 w 4483"/>
              <a:gd name="T23" fmla="*/ 2152 h 4307"/>
              <a:gd name="T24" fmla="*/ 3950 w 4483"/>
              <a:gd name="T25" fmla="*/ 2672 h 4307"/>
              <a:gd name="T26" fmla="*/ 3948 w 4483"/>
              <a:gd name="T27" fmla="*/ 2891 h 4307"/>
              <a:gd name="T28" fmla="*/ 4473 w 4483"/>
              <a:gd name="T29" fmla="*/ 3416 h 4307"/>
              <a:gd name="T30" fmla="*/ 4473 w 4483"/>
              <a:gd name="T31" fmla="*/ 4307 h 4307"/>
              <a:gd name="T32" fmla="*/ 4483 w 4483"/>
              <a:gd name="T33" fmla="*/ 4307 h 4307"/>
              <a:gd name="T34" fmla="*/ 4483 w 4483"/>
              <a:gd name="T35" fmla="*/ 3411 h 4307"/>
              <a:gd name="T36" fmla="*/ 3958 w 4483"/>
              <a:gd name="T37" fmla="*/ 2886 h 4307"/>
              <a:gd name="T38" fmla="*/ 3963 w 4483"/>
              <a:gd name="T39" fmla="*/ 2670 h 4307"/>
              <a:gd name="T40" fmla="*/ 3436 w 4483"/>
              <a:gd name="T41" fmla="*/ 2142 h 4307"/>
              <a:gd name="T42" fmla="*/ 3324 w 4483"/>
              <a:gd name="T43" fmla="*/ 2134 h 4307"/>
              <a:gd name="T44" fmla="*/ 2990 w 4483"/>
              <a:gd name="T45" fmla="*/ 1800 h 4307"/>
              <a:gd name="T46" fmla="*/ 2410 w 4483"/>
              <a:gd name="T47" fmla="*/ 1797 h 4307"/>
              <a:gd name="T48" fmla="*/ 2217 w 4483"/>
              <a:gd name="T49" fmla="*/ 1604 h 4307"/>
              <a:gd name="T50" fmla="*/ 2154 w 4483"/>
              <a:gd name="T51" fmla="*/ 1599 h 4307"/>
              <a:gd name="T52" fmla="*/ 1851 w 4483"/>
              <a:gd name="T53" fmla="*/ 1296 h 4307"/>
              <a:gd name="T54" fmla="*/ 1598 w 4483"/>
              <a:gd name="T55" fmla="*/ 1293 h 4307"/>
              <a:gd name="T56" fmla="*/ 1271 w 4483"/>
              <a:gd name="T57" fmla="*/ 967 h 4307"/>
              <a:gd name="T58" fmla="*/ 971 w 4483"/>
              <a:gd name="T59" fmla="*/ 964 h 4307"/>
              <a:gd name="T60" fmla="*/ 8 w 4483"/>
              <a:gd name="T61" fmla="*/ 0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3" h="4307">
                <a:moveTo>
                  <a:pt x="8" y="0"/>
                </a:moveTo>
                <a:lnTo>
                  <a:pt x="0" y="8"/>
                </a:lnTo>
                <a:lnTo>
                  <a:pt x="969" y="975"/>
                </a:lnTo>
                <a:lnTo>
                  <a:pt x="1266" y="977"/>
                </a:lnTo>
                <a:lnTo>
                  <a:pt x="1593" y="1304"/>
                </a:lnTo>
                <a:lnTo>
                  <a:pt x="1846" y="1306"/>
                </a:lnTo>
                <a:lnTo>
                  <a:pt x="2149" y="1609"/>
                </a:lnTo>
                <a:lnTo>
                  <a:pt x="2214" y="1614"/>
                </a:lnTo>
                <a:lnTo>
                  <a:pt x="2407" y="1808"/>
                </a:lnTo>
                <a:lnTo>
                  <a:pt x="2984" y="1810"/>
                </a:lnTo>
                <a:lnTo>
                  <a:pt x="3319" y="2145"/>
                </a:lnTo>
                <a:lnTo>
                  <a:pt x="3431" y="2152"/>
                </a:lnTo>
                <a:lnTo>
                  <a:pt x="3950" y="2672"/>
                </a:lnTo>
                <a:lnTo>
                  <a:pt x="3948" y="2891"/>
                </a:lnTo>
                <a:lnTo>
                  <a:pt x="4473" y="3416"/>
                </a:lnTo>
                <a:lnTo>
                  <a:pt x="4473" y="4307"/>
                </a:lnTo>
                <a:lnTo>
                  <a:pt x="4483" y="4307"/>
                </a:lnTo>
                <a:lnTo>
                  <a:pt x="4483" y="3411"/>
                </a:lnTo>
                <a:lnTo>
                  <a:pt x="3958" y="2886"/>
                </a:lnTo>
                <a:lnTo>
                  <a:pt x="3963" y="2670"/>
                </a:lnTo>
                <a:lnTo>
                  <a:pt x="3436" y="2142"/>
                </a:lnTo>
                <a:lnTo>
                  <a:pt x="3324" y="2134"/>
                </a:lnTo>
                <a:lnTo>
                  <a:pt x="2990" y="1800"/>
                </a:lnTo>
                <a:lnTo>
                  <a:pt x="2410" y="1797"/>
                </a:lnTo>
                <a:lnTo>
                  <a:pt x="2217" y="1604"/>
                </a:lnTo>
                <a:lnTo>
                  <a:pt x="2154" y="1599"/>
                </a:lnTo>
                <a:lnTo>
                  <a:pt x="1851" y="1296"/>
                </a:lnTo>
                <a:lnTo>
                  <a:pt x="1598" y="1293"/>
                </a:lnTo>
                <a:lnTo>
                  <a:pt x="1271" y="967"/>
                </a:lnTo>
                <a:lnTo>
                  <a:pt x="971" y="96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" name="Freeform 1001"/>
          <p:cNvSpPr>
            <a:spLocks/>
          </p:cNvSpPr>
          <p:nvPr/>
        </p:nvSpPr>
        <p:spPr bwMode="auto">
          <a:xfrm>
            <a:off x="-5865042" y="2527300"/>
            <a:ext cx="7116763" cy="6837363"/>
          </a:xfrm>
          <a:custGeom>
            <a:avLst/>
            <a:gdLst>
              <a:gd name="T0" fmla="*/ 8 w 4483"/>
              <a:gd name="T1" fmla="*/ 0 h 4307"/>
              <a:gd name="T2" fmla="*/ 0 w 4483"/>
              <a:gd name="T3" fmla="*/ 8 h 4307"/>
              <a:gd name="T4" fmla="*/ 969 w 4483"/>
              <a:gd name="T5" fmla="*/ 975 h 4307"/>
              <a:gd name="T6" fmla="*/ 1266 w 4483"/>
              <a:gd name="T7" fmla="*/ 977 h 4307"/>
              <a:gd name="T8" fmla="*/ 1593 w 4483"/>
              <a:gd name="T9" fmla="*/ 1304 h 4307"/>
              <a:gd name="T10" fmla="*/ 1846 w 4483"/>
              <a:gd name="T11" fmla="*/ 1306 h 4307"/>
              <a:gd name="T12" fmla="*/ 2149 w 4483"/>
              <a:gd name="T13" fmla="*/ 1609 h 4307"/>
              <a:gd name="T14" fmla="*/ 2214 w 4483"/>
              <a:gd name="T15" fmla="*/ 1614 h 4307"/>
              <a:gd name="T16" fmla="*/ 2407 w 4483"/>
              <a:gd name="T17" fmla="*/ 1808 h 4307"/>
              <a:gd name="T18" fmla="*/ 2984 w 4483"/>
              <a:gd name="T19" fmla="*/ 1810 h 4307"/>
              <a:gd name="T20" fmla="*/ 3319 w 4483"/>
              <a:gd name="T21" fmla="*/ 2145 h 4307"/>
              <a:gd name="T22" fmla="*/ 3431 w 4483"/>
              <a:gd name="T23" fmla="*/ 2152 h 4307"/>
              <a:gd name="T24" fmla="*/ 3950 w 4483"/>
              <a:gd name="T25" fmla="*/ 2672 h 4307"/>
              <a:gd name="T26" fmla="*/ 3948 w 4483"/>
              <a:gd name="T27" fmla="*/ 2891 h 4307"/>
              <a:gd name="T28" fmla="*/ 4473 w 4483"/>
              <a:gd name="T29" fmla="*/ 3416 h 4307"/>
              <a:gd name="T30" fmla="*/ 4473 w 4483"/>
              <a:gd name="T31" fmla="*/ 4307 h 4307"/>
              <a:gd name="T32" fmla="*/ 4483 w 4483"/>
              <a:gd name="T33" fmla="*/ 4307 h 4307"/>
              <a:gd name="T34" fmla="*/ 4483 w 4483"/>
              <a:gd name="T35" fmla="*/ 3411 h 4307"/>
              <a:gd name="T36" fmla="*/ 3958 w 4483"/>
              <a:gd name="T37" fmla="*/ 2886 h 4307"/>
              <a:gd name="T38" fmla="*/ 3963 w 4483"/>
              <a:gd name="T39" fmla="*/ 2670 h 4307"/>
              <a:gd name="T40" fmla="*/ 3436 w 4483"/>
              <a:gd name="T41" fmla="*/ 2142 h 4307"/>
              <a:gd name="T42" fmla="*/ 3324 w 4483"/>
              <a:gd name="T43" fmla="*/ 2134 h 4307"/>
              <a:gd name="T44" fmla="*/ 2990 w 4483"/>
              <a:gd name="T45" fmla="*/ 1800 h 4307"/>
              <a:gd name="T46" fmla="*/ 2410 w 4483"/>
              <a:gd name="T47" fmla="*/ 1797 h 4307"/>
              <a:gd name="T48" fmla="*/ 2217 w 4483"/>
              <a:gd name="T49" fmla="*/ 1604 h 4307"/>
              <a:gd name="T50" fmla="*/ 2154 w 4483"/>
              <a:gd name="T51" fmla="*/ 1599 h 4307"/>
              <a:gd name="T52" fmla="*/ 1851 w 4483"/>
              <a:gd name="T53" fmla="*/ 1296 h 4307"/>
              <a:gd name="T54" fmla="*/ 1598 w 4483"/>
              <a:gd name="T55" fmla="*/ 1293 h 4307"/>
              <a:gd name="T56" fmla="*/ 1271 w 4483"/>
              <a:gd name="T57" fmla="*/ 967 h 4307"/>
              <a:gd name="T58" fmla="*/ 971 w 4483"/>
              <a:gd name="T59" fmla="*/ 964 h 4307"/>
              <a:gd name="T60" fmla="*/ 8 w 4483"/>
              <a:gd name="T61" fmla="*/ 0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3" h="4307">
                <a:moveTo>
                  <a:pt x="8" y="0"/>
                </a:moveTo>
                <a:lnTo>
                  <a:pt x="0" y="8"/>
                </a:lnTo>
                <a:lnTo>
                  <a:pt x="969" y="975"/>
                </a:lnTo>
                <a:lnTo>
                  <a:pt x="1266" y="977"/>
                </a:lnTo>
                <a:lnTo>
                  <a:pt x="1593" y="1304"/>
                </a:lnTo>
                <a:lnTo>
                  <a:pt x="1846" y="1306"/>
                </a:lnTo>
                <a:lnTo>
                  <a:pt x="2149" y="1609"/>
                </a:lnTo>
                <a:lnTo>
                  <a:pt x="2214" y="1614"/>
                </a:lnTo>
                <a:lnTo>
                  <a:pt x="2407" y="1808"/>
                </a:lnTo>
                <a:lnTo>
                  <a:pt x="2984" y="1810"/>
                </a:lnTo>
                <a:lnTo>
                  <a:pt x="3319" y="2145"/>
                </a:lnTo>
                <a:lnTo>
                  <a:pt x="3431" y="2152"/>
                </a:lnTo>
                <a:lnTo>
                  <a:pt x="3950" y="2672"/>
                </a:lnTo>
                <a:lnTo>
                  <a:pt x="3948" y="2891"/>
                </a:lnTo>
                <a:lnTo>
                  <a:pt x="4473" y="3416"/>
                </a:lnTo>
                <a:lnTo>
                  <a:pt x="4473" y="4307"/>
                </a:lnTo>
                <a:lnTo>
                  <a:pt x="4483" y="4307"/>
                </a:lnTo>
                <a:lnTo>
                  <a:pt x="4483" y="3411"/>
                </a:lnTo>
                <a:lnTo>
                  <a:pt x="3958" y="2886"/>
                </a:lnTo>
                <a:lnTo>
                  <a:pt x="3963" y="2670"/>
                </a:lnTo>
                <a:lnTo>
                  <a:pt x="3436" y="2142"/>
                </a:lnTo>
                <a:lnTo>
                  <a:pt x="3324" y="2134"/>
                </a:lnTo>
                <a:lnTo>
                  <a:pt x="2990" y="1800"/>
                </a:lnTo>
                <a:lnTo>
                  <a:pt x="2410" y="1797"/>
                </a:lnTo>
                <a:lnTo>
                  <a:pt x="2217" y="1604"/>
                </a:lnTo>
                <a:lnTo>
                  <a:pt x="2154" y="1599"/>
                </a:lnTo>
                <a:lnTo>
                  <a:pt x="1851" y="1296"/>
                </a:lnTo>
                <a:lnTo>
                  <a:pt x="1598" y="1293"/>
                </a:lnTo>
                <a:lnTo>
                  <a:pt x="1271" y="967"/>
                </a:lnTo>
                <a:lnTo>
                  <a:pt x="971" y="964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" name="Freeform 1002"/>
          <p:cNvSpPr>
            <a:spLocks/>
          </p:cNvSpPr>
          <p:nvPr/>
        </p:nvSpPr>
        <p:spPr bwMode="auto">
          <a:xfrm>
            <a:off x="-5553892" y="3074988"/>
            <a:ext cx="6738938" cy="6423025"/>
          </a:xfrm>
          <a:custGeom>
            <a:avLst/>
            <a:gdLst>
              <a:gd name="T0" fmla="*/ 8 w 4245"/>
              <a:gd name="T1" fmla="*/ 0 h 4046"/>
              <a:gd name="T2" fmla="*/ 0 w 4245"/>
              <a:gd name="T3" fmla="*/ 8 h 4046"/>
              <a:gd name="T4" fmla="*/ 775 w 4245"/>
              <a:gd name="T5" fmla="*/ 781 h 4046"/>
              <a:gd name="T6" fmla="*/ 1143 w 4245"/>
              <a:gd name="T7" fmla="*/ 778 h 4046"/>
              <a:gd name="T8" fmla="*/ 1378 w 4245"/>
              <a:gd name="T9" fmla="*/ 1013 h 4046"/>
              <a:gd name="T10" fmla="*/ 1632 w 4245"/>
              <a:gd name="T11" fmla="*/ 1016 h 4046"/>
              <a:gd name="T12" fmla="*/ 1934 w 4245"/>
              <a:gd name="T13" fmla="*/ 1322 h 4046"/>
              <a:gd name="T14" fmla="*/ 2008 w 4245"/>
              <a:gd name="T15" fmla="*/ 1316 h 4046"/>
              <a:gd name="T16" fmla="*/ 2201 w 4245"/>
              <a:gd name="T17" fmla="*/ 1510 h 4046"/>
              <a:gd name="T18" fmla="*/ 2770 w 4245"/>
              <a:gd name="T19" fmla="*/ 1520 h 4046"/>
              <a:gd name="T20" fmla="*/ 3104 w 4245"/>
              <a:gd name="T21" fmla="*/ 1854 h 4046"/>
              <a:gd name="T22" fmla="*/ 3224 w 4245"/>
              <a:gd name="T23" fmla="*/ 1854 h 4046"/>
              <a:gd name="T24" fmla="*/ 3728 w 4245"/>
              <a:gd name="T25" fmla="*/ 2361 h 4046"/>
              <a:gd name="T26" fmla="*/ 3718 w 4245"/>
              <a:gd name="T27" fmla="*/ 2588 h 4046"/>
              <a:gd name="T28" fmla="*/ 4235 w 4245"/>
              <a:gd name="T29" fmla="*/ 3108 h 4046"/>
              <a:gd name="T30" fmla="*/ 4235 w 4245"/>
              <a:gd name="T31" fmla="*/ 4046 h 4046"/>
              <a:gd name="T32" fmla="*/ 4245 w 4245"/>
              <a:gd name="T33" fmla="*/ 4046 h 4046"/>
              <a:gd name="T34" fmla="*/ 4245 w 4245"/>
              <a:gd name="T35" fmla="*/ 3103 h 4046"/>
              <a:gd name="T36" fmla="*/ 3728 w 4245"/>
              <a:gd name="T37" fmla="*/ 2583 h 4046"/>
              <a:gd name="T38" fmla="*/ 3739 w 4245"/>
              <a:gd name="T39" fmla="*/ 2356 h 4046"/>
              <a:gd name="T40" fmla="*/ 3227 w 4245"/>
              <a:gd name="T41" fmla="*/ 1844 h 4046"/>
              <a:gd name="T42" fmla="*/ 3109 w 4245"/>
              <a:gd name="T43" fmla="*/ 1844 h 4046"/>
              <a:gd name="T44" fmla="*/ 2775 w 4245"/>
              <a:gd name="T45" fmla="*/ 1510 h 4046"/>
              <a:gd name="T46" fmla="*/ 2203 w 4245"/>
              <a:gd name="T47" fmla="*/ 1499 h 4046"/>
              <a:gd name="T48" fmla="*/ 2010 w 4245"/>
              <a:gd name="T49" fmla="*/ 1306 h 4046"/>
              <a:gd name="T50" fmla="*/ 1940 w 4245"/>
              <a:gd name="T51" fmla="*/ 1311 h 4046"/>
              <a:gd name="T52" fmla="*/ 1637 w 4245"/>
              <a:gd name="T53" fmla="*/ 1006 h 4046"/>
              <a:gd name="T54" fmla="*/ 1384 w 4245"/>
              <a:gd name="T55" fmla="*/ 1003 h 4046"/>
              <a:gd name="T56" fmla="*/ 1146 w 4245"/>
              <a:gd name="T57" fmla="*/ 768 h 4046"/>
              <a:gd name="T58" fmla="*/ 780 w 4245"/>
              <a:gd name="T59" fmla="*/ 771 h 4046"/>
              <a:gd name="T60" fmla="*/ 8 w 4245"/>
              <a:gd name="T61" fmla="*/ 0 h 4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245" h="4046">
                <a:moveTo>
                  <a:pt x="8" y="0"/>
                </a:moveTo>
                <a:lnTo>
                  <a:pt x="0" y="8"/>
                </a:lnTo>
                <a:lnTo>
                  <a:pt x="775" y="781"/>
                </a:lnTo>
                <a:lnTo>
                  <a:pt x="1143" y="778"/>
                </a:lnTo>
                <a:lnTo>
                  <a:pt x="1378" y="1013"/>
                </a:lnTo>
                <a:lnTo>
                  <a:pt x="1632" y="1016"/>
                </a:lnTo>
                <a:lnTo>
                  <a:pt x="1934" y="1322"/>
                </a:lnTo>
                <a:lnTo>
                  <a:pt x="2008" y="1316"/>
                </a:lnTo>
                <a:lnTo>
                  <a:pt x="2201" y="1510"/>
                </a:lnTo>
                <a:lnTo>
                  <a:pt x="2770" y="1520"/>
                </a:lnTo>
                <a:lnTo>
                  <a:pt x="3104" y="1854"/>
                </a:lnTo>
                <a:lnTo>
                  <a:pt x="3224" y="1854"/>
                </a:lnTo>
                <a:lnTo>
                  <a:pt x="3728" y="2361"/>
                </a:lnTo>
                <a:lnTo>
                  <a:pt x="3718" y="2588"/>
                </a:lnTo>
                <a:lnTo>
                  <a:pt x="4235" y="3108"/>
                </a:lnTo>
                <a:lnTo>
                  <a:pt x="4235" y="4046"/>
                </a:lnTo>
                <a:lnTo>
                  <a:pt x="4245" y="4046"/>
                </a:lnTo>
                <a:lnTo>
                  <a:pt x="4245" y="3103"/>
                </a:lnTo>
                <a:lnTo>
                  <a:pt x="3728" y="2583"/>
                </a:lnTo>
                <a:lnTo>
                  <a:pt x="3739" y="2356"/>
                </a:lnTo>
                <a:lnTo>
                  <a:pt x="3227" y="1844"/>
                </a:lnTo>
                <a:lnTo>
                  <a:pt x="3109" y="1844"/>
                </a:lnTo>
                <a:lnTo>
                  <a:pt x="2775" y="1510"/>
                </a:lnTo>
                <a:lnTo>
                  <a:pt x="2203" y="1499"/>
                </a:lnTo>
                <a:lnTo>
                  <a:pt x="2010" y="1306"/>
                </a:lnTo>
                <a:lnTo>
                  <a:pt x="1940" y="1311"/>
                </a:lnTo>
                <a:lnTo>
                  <a:pt x="1637" y="1006"/>
                </a:lnTo>
                <a:lnTo>
                  <a:pt x="1384" y="1003"/>
                </a:lnTo>
                <a:lnTo>
                  <a:pt x="1146" y="768"/>
                </a:lnTo>
                <a:lnTo>
                  <a:pt x="780" y="771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" name="Freeform 1003"/>
          <p:cNvSpPr>
            <a:spLocks/>
          </p:cNvSpPr>
          <p:nvPr/>
        </p:nvSpPr>
        <p:spPr bwMode="auto">
          <a:xfrm>
            <a:off x="-5553892" y="3074988"/>
            <a:ext cx="6738938" cy="6423025"/>
          </a:xfrm>
          <a:custGeom>
            <a:avLst/>
            <a:gdLst>
              <a:gd name="T0" fmla="*/ 8 w 4245"/>
              <a:gd name="T1" fmla="*/ 0 h 4046"/>
              <a:gd name="T2" fmla="*/ 0 w 4245"/>
              <a:gd name="T3" fmla="*/ 8 h 4046"/>
              <a:gd name="T4" fmla="*/ 775 w 4245"/>
              <a:gd name="T5" fmla="*/ 781 h 4046"/>
              <a:gd name="T6" fmla="*/ 1143 w 4245"/>
              <a:gd name="T7" fmla="*/ 778 h 4046"/>
              <a:gd name="T8" fmla="*/ 1378 w 4245"/>
              <a:gd name="T9" fmla="*/ 1013 h 4046"/>
              <a:gd name="T10" fmla="*/ 1632 w 4245"/>
              <a:gd name="T11" fmla="*/ 1016 h 4046"/>
              <a:gd name="T12" fmla="*/ 1934 w 4245"/>
              <a:gd name="T13" fmla="*/ 1322 h 4046"/>
              <a:gd name="T14" fmla="*/ 2008 w 4245"/>
              <a:gd name="T15" fmla="*/ 1316 h 4046"/>
              <a:gd name="T16" fmla="*/ 2201 w 4245"/>
              <a:gd name="T17" fmla="*/ 1510 h 4046"/>
              <a:gd name="T18" fmla="*/ 2770 w 4245"/>
              <a:gd name="T19" fmla="*/ 1520 h 4046"/>
              <a:gd name="T20" fmla="*/ 3104 w 4245"/>
              <a:gd name="T21" fmla="*/ 1854 h 4046"/>
              <a:gd name="T22" fmla="*/ 3224 w 4245"/>
              <a:gd name="T23" fmla="*/ 1854 h 4046"/>
              <a:gd name="T24" fmla="*/ 3728 w 4245"/>
              <a:gd name="T25" fmla="*/ 2361 h 4046"/>
              <a:gd name="T26" fmla="*/ 3718 w 4245"/>
              <a:gd name="T27" fmla="*/ 2588 h 4046"/>
              <a:gd name="T28" fmla="*/ 4235 w 4245"/>
              <a:gd name="T29" fmla="*/ 3108 h 4046"/>
              <a:gd name="T30" fmla="*/ 4235 w 4245"/>
              <a:gd name="T31" fmla="*/ 4046 h 4046"/>
              <a:gd name="T32" fmla="*/ 4245 w 4245"/>
              <a:gd name="T33" fmla="*/ 4046 h 4046"/>
              <a:gd name="T34" fmla="*/ 4245 w 4245"/>
              <a:gd name="T35" fmla="*/ 3103 h 4046"/>
              <a:gd name="T36" fmla="*/ 3728 w 4245"/>
              <a:gd name="T37" fmla="*/ 2583 h 4046"/>
              <a:gd name="T38" fmla="*/ 3739 w 4245"/>
              <a:gd name="T39" fmla="*/ 2356 h 4046"/>
              <a:gd name="T40" fmla="*/ 3227 w 4245"/>
              <a:gd name="T41" fmla="*/ 1844 h 4046"/>
              <a:gd name="T42" fmla="*/ 3109 w 4245"/>
              <a:gd name="T43" fmla="*/ 1844 h 4046"/>
              <a:gd name="T44" fmla="*/ 2775 w 4245"/>
              <a:gd name="T45" fmla="*/ 1510 h 4046"/>
              <a:gd name="T46" fmla="*/ 2203 w 4245"/>
              <a:gd name="T47" fmla="*/ 1499 h 4046"/>
              <a:gd name="T48" fmla="*/ 2010 w 4245"/>
              <a:gd name="T49" fmla="*/ 1306 h 4046"/>
              <a:gd name="T50" fmla="*/ 1940 w 4245"/>
              <a:gd name="T51" fmla="*/ 1311 h 4046"/>
              <a:gd name="T52" fmla="*/ 1637 w 4245"/>
              <a:gd name="T53" fmla="*/ 1006 h 4046"/>
              <a:gd name="T54" fmla="*/ 1384 w 4245"/>
              <a:gd name="T55" fmla="*/ 1003 h 4046"/>
              <a:gd name="T56" fmla="*/ 1146 w 4245"/>
              <a:gd name="T57" fmla="*/ 768 h 4046"/>
              <a:gd name="T58" fmla="*/ 780 w 4245"/>
              <a:gd name="T59" fmla="*/ 771 h 4046"/>
              <a:gd name="T60" fmla="*/ 8 w 4245"/>
              <a:gd name="T61" fmla="*/ 0 h 4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245" h="4046">
                <a:moveTo>
                  <a:pt x="8" y="0"/>
                </a:moveTo>
                <a:lnTo>
                  <a:pt x="0" y="8"/>
                </a:lnTo>
                <a:lnTo>
                  <a:pt x="775" y="781"/>
                </a:lnTo>
                <a:lnTo>
                  <a:pt x="1143" y="778"/>
                </a:lnTo>
                <a:lnTo>
                  <a:pt x="1378" y="1013"/>
                </a:lnTo>
                <a:lnTo>
                  <a:pt x="1632" y="1016"/>
                </a:lnTo>
                <a:lnTo>
                  <a:pt x="1934" y="1322"/>
                </a:lnTo>
                <a:lnTo>
                  <a:pt x="2008" y="1316"/>
                </a:lnTo>
                <a:lnTo>
                  <a:pt x="2201" y="1510"/>
                </a:lnTo>
                <a:lnTo>
                  <a:pt x="2770" y="1520"/>
                </a:lnTo>
                <a:lnTo>
                  <a:pt x="3104" y="1854"/>
                </a:lnTo>
                <a:lnTo>
                  <a:pt x="3224" y="1854"/>
                </a:lnTo>
                <a:lnTo>
                  <a:pt x="3728" y="2361"/>
                </a:lnTo>
                <a:lnTo>
                  <a:pt x="3718" y="2588"/>
                </a:lnTo>
                <a:lnTo>
                  <a:pt x="4235" y="3108"/>
                </a:lnTo>
                <a:lnTo>
                  <a:pt x="4235" y="4046"/>
                </a:lnTo>
                <a:lnTo>
                  <a:pt x="4245" y="4046"/>
                </a:lnTo>
                <a:lnTo>
                  <a:pt x="4245" y="3103"/>
                </a:lnTo>
                <a:lnTo>
                  <a:pt x="3728" y="2583"/>
                </a:lnTo>
                <a:lnTo>
                  <a:pt x="3739" y="2356"/>
                </a:lnTo>
                <a:lnTo>
                  <a:pt x="3227" y="1844"/>
                </a:lnTo>
                <a:lnTo>
                  <a:pt x="3109" y="1844"/>
                </a:lnTo>
                <a:lnTo>
                  <a:pt x="2775" y="1510"/>
                </a:lnTo>
                <a:lnTo>
                  <a:pt x="2203" y="1499"/>
                </a:lnTo>
                <a:lnTo>
                  <a:pt x="2010" y="1306"/>
                </a:lnTo>
                <a:lnTo>
                  <a:pt x="1940" y="1311"/>
                </a:lnTo>
                <a:lnTo>
                  <a:pt x="1637" y="1006"/>
                </a:lnTo>
                <a:lnTo>
                  <a:pt x="1384" y="1003"/>
                </a:lnTo>
                <a:lnTo>
                  <a:pt x="1146" y="768"/>
                </a:lnTo>
                <a:lnTo>
                  <a:pt x="780" y="77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" name="Freeform 1004"/>
          <p:cNvSpPr>
            <a:spLocks/>
          </p:cNvSpPr>
          <p:nvPr/>
        </p:nvSpPr>
        <p:spPr bwMode="auto">
          <a:xfrm>
            <a:off x="-4679180" y="2420938"/>
            <a:ext cx="4443413" cy="2379663"/>
          </a:xfrm>
          <a:custGeom>
            <a:avLst/>
            <a:gdLst>
              <a:gd name="T0" fmla="*/ 3 w 1072"/>
              <a:gd name="T1" fmla="*/ 0 h 574"/>
              <a:gd name="T2" fmla="*/ 0 w 1072"/>
              <a:gd name="T3" fmla="*/ 3 h 574"/>
              <a:gd name="T4" fmla="*/ 0 w 1072"/>
              <a:gd name="T5" fmla="*/ 3 h 574"/>
              <a:gd name="T6" fmla="*/ 156 w 1072"/>
              <a:gd name="T7" fmla="*/ 159 h 574"/>
              <a:gd name="T8" fmla="*/ 270 w 1072"/>
              <a:gd name="T9" fmla="*/ 160 h 574"/>
              <a:gd name="T10" fmla="*/ 408 w 1072"/>
              <a:gd name="T11" fmla="*/ 298 h 574"/>
              <a:gd name="T12" fmla="*/ 537 w 1072"/>
              <a:gd name="T13" fmla="*/ 297 h 574"/>
              <a:gd name="T14" fmla="*/ 620 w 1072"/>
              <a:gd name="T15" fmla="*/ 380 h 574"/>
              <a:gd name="T16" fmla="*/ 621 w 1072"/>
              <a:gd name="T17" fmla="*/ 409 h 574"/>
              <a:gd name="T18" fmla="*/ 655 w 1072"/>
              <a:gd name="T19" fmla="*/ 443 h 574"/>
              <a:gd name="T20" fmla="*/ 693 w 1072"/>
              <a:gd name="T21" fmla="*/ 441 h 574"/>
              <a:gd name="T22" fmla="*/ 762 w 1072"/>
              <a:gd name="T23" fmla="*/ 510 h 574"/>
              <a:gd name="T24" fmla="*/ 927 w 1072"/>
              <a:gd name="T25" fmla="*/ 511 h 574"/>
              <a:gd name="T26" fmla="*/ 953 w 1072"/>
              <a:gd name="T27" fmla="*/ 537 h 574"/>
              <a:gd name="T28" fmla="*/ 1032 w 1072"/>
              <a:gd name="T29" fmla="*/ 538 h 574"/>
              <a:gd name="T30" fmla="*/ 1069 w 1072"/>
              <a:gd name="T31" fmla="*/ 574 h 574"/>
              <a:gd name="T32" fmla="*/ 1072 w 1072"/>
              <a:gd name="T33" fmla="*/ 571 h 574"/>
              <a:gd name="T34" fmla="*/ 1034 w 1072"/>
              <a:gd name="T35" fmla="*/ 534 h 574"/>
              <a:gd name="T36" fmla="*/ 954 w 1072"/>
              <a:gd name="T37" fmla="*/ 533 h 574"/>
              <a:gd name="T38" fmla="*/ 929 w 1072"/>
              <a:gd name="T39" fmla="*/ 507 h 574"/>
              <a:gd name="T40" fmla="*/ 764 w 1072"/>
              <a:gd name="T41" fmla="*/ 506 h 574"/>
              <a:gd name="T42" fmla="*/ 694 w 1072"/>
              <a:gd name="T43" fmla="*/ 437 h 574"/>
              <a:gd name="T44" fmla="*/ 657 w 1072"/>
              <a:gd name="T45" fmla="*/ 439 h 574"/>
              <a:gd name="T46" fmla="*/ 625 w 1072"/>
              <a:gd name="T47" fmla="*/ 407 h 574"/>
              <a:gd name="T48" fmla="*/ 624 w 1072"/>
              <a:gd name="T49" fmla="*/ 378 h 574"/>
              <a:gd name="T50" fmla="*/ 539 w 1072"/>
              <a:gd name="T51" fmla="*/ 293 h 574"/>
              <a:gd name="T52" fmla="*/ 410 w 1072"/>
              <a:gd name="T53" fmla="*/ 294 h 574"/>
              <a:gd name="T54" fmla="*/ 272 w 1072"/>
              <a:gd name="T55" fmla="*/ 156 h 574"/>
              <a:gd name="T56" fmla="*/ 158 w 1072"/>
              <a:gd name="T57" fmla="*/ 155 h 574"/>
              <a:gd name="T58" fmla="*/ 3 w 1072"/>
              <a:gd name="T59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72" h="574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270" y="160"/>
                  <a:pt x="270" y="160"/>
                  <a:pt x="270" y="160"/>
                </a:cubicBezTo>
                <a:cubicBezTo>
                  <a:pt x="408" y="298"/>
                  <a:pt x="408" y="298"/>
                  <a:pt x="408" y="298"/>
                </a:cubicBezTo>
                <a:cubicBezTo>
                  <a:pt x="537" y="297"/>
                  <a:pt x="537" y="297"/>
                  <a:pt x="537" y="297"/>
                </a:cubicBezTo>
                <a:cubicBezTo>
                  <a:pt x="620" y="380"/>
                  <a:pt x="620" y="380"/>
                  <a:pt x="620" y="380"/>
                </a:cubicBezTo>
                <a:cubicBezTo>
                  <a:pt x="621" y="409"/>
                  <a:pt x="621" y="409"/>
                  <a:pt x="621" y="409"/>
                </a:cubicBezTo>
                <a:cubicBezTo>
                  <a:pt x="655" y="443"/>
                  <a:pt x="655" y="443"/>
                  <a:pt x="655" y="443"/>
                </a:cubicBezTo>
                <a:cubicBezTo>
                  <a:pt x="693" y="441"/>
                  <a:pt x="693" y="441"/>
                  <a:pt x="693" y="441"/>
                </a:cubicBezTo>
                <a:cubicBezTo>
                  <a:pt x="762" y="510"/>
                  <a:pt x="762" y="510"/>
                  <a:pt x="762" y="510"/>
                </a:cubicBezTo>
                <a:cubicBezTo>
                  <a:pt x="927" y="511"/>
                  <a:pt x="927" y="511"/>
                  <a:pt x="927" y="511"/>
                </a:cubicBezTo>
                <a:cubicBezTo>
                  <a:pt x="953" y="537"/>
                  <a:pt x="953" y="537"/>
                  <a:pt x="953" y="537"/>
                </a:cubicBezTo>
                <a:cubicBezTo>
                  <a:pt x="1032" y="538"/>
                  <a:pt x="1032" y="538"/>
                  <a:pt x="1032" y="538"/>
                </a:cubicBezTo>
                <a:cubicBezTo>
                  <a:pt x="1069" y="574"/>
                  <a:pt x="1069" y="574"/>
                  <a:pt x="1069" y="574"/>
                </a:cubicBezTo>
                <a:cubicBezTo>
                  <a:pt x="1070" y="573"/>
                  <a:pt x="1071" y="572"/>
                  <a:pt x="1072" y="571"/>
                </a:cubicBezTo>
                <a:cubicBezTo>
                  <a:pt x="1034" y="534"/>
                  <a:pt x="1034" y="534"/>
                  <a:pt x="1034" y="534"/>
                </a:cubicBezTo>
                <a:cubicBezTo>
                  <a:pt x="954" y="533"/>
                  <a:pt x="954" y="533"/>
                  <a:pt x="954" y="533"/>
                </a:cubicBezTo>
                <a:cubicBezTo>
                  <a:pt x="929" y="507"/>
                  <a:pt x="929" y="507"/>
                  <a:pt x="929" y="507"/>
                </a:cubicBezTo>
                <a:cubicBezTo>
                  <a:pt x="764" y="506"/>
                  <a:pt x="764" y="506"/>
                  <a:pt x="764" y="506"/>
                </a:cubicBezTo>
                <a:cubicBezTo>
                  <a:pt x="694" y="437"/>
                  <a:pt x="694" y="437"/>
                  <a:pt x="694" y="437"/>
                </a:cubicBezTo>
                <a:cubicBezTo>
                  <a:pt x="657" y="439"/>
                  <a:pt x="657" y="439"/>
                  <a:pt x="657" y="439"/>
                </a:cubicBezTo>
                <a:cubicBezTo>
                  <a:pt x="625" y="407"/>
                  <a:pt x="625" y="407"/>
                  <a:pt x="625" y="407"/>
                </a:cubicBezTo>
                <a:cubicBezTo>
                  <a:pt x="624" y="378"/>
                  <a:pt x="624" y="378"/>
                  <a:pt x="624" y="378"/>
                </a:cubicBezTo>
                <a:cubicBezTo>
                  <a:pt x="539" y="293"/>
                  <a:pt x="539" y="293"/>
                  <a:pt x="539" y="293"/>
                </a:cubicBezTo>
                <a:cubicBezTo>
                  <a:pt x="410" y="294"/>
                  <a:pt x="410" y="294"/>
                  <a:pt x="410" y="294"/>
                </a:cubicBezTo>
                <a:cubicBezTo>
                  <a:pt x="272" y="156"/>
                  <a:pt x="272" y="156"/>
                  <a:pt x="272" y="156"/>
                </a:cubicBezTo>
                <a:cubicBezTo>
                  <a:pt x="158" y="155"/>
                  <a:pt x="158" y="155"/>
                  <a:pt x="158" y="15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" name="Freeform 1005"/>
          <p:cNvSpPr>
            <a:spLocks/>
          </p:cNvSpPr>
          <p:nvPr/>
        </p:nvSpPr>
        <p:spPr bwMode="auto">
          <a:xfrm>
            <a:off x="-4725217" y="2490788"/>
            <a:ext cx="4762500" cy="2644775"/>
          </a:xfrm>
          <a:custGeom>
            <a:avLst/>
            <a:gdLst>
              <a:gd name="T0" fmla="*/ 3 w 1149"/>
              <a:gd name="T1" fmla="*/ 0 h 638"/>
              <a:gd name="T2" fmla="*/ 0 w 1149"/>
              <a:gd name="T3" fmla="*/ 3 h 638"/>
              <a:gd name="T4" fmla="*/ 157 w 1149"/>
              <a:gd name="T5" fmla="*/ 161 h 638"/>
              <a:gd name="T6" fmla="*/ 272 w 1149"/>
              <a:gd name="T7" fmla="*/ 162 h 638"/>
              <a:gd name="T8" fmla="*/ 410 w 1149"/>
              <a:gd name="T9" fmla="*/ 300 h 638"/>
              <a:gd name="T10" fmla="*/ 538 w 1149"/>
              <a:gd name="T11" fmla="*/ 298 h 638"/>
              <a:gd name="T12" fmla="*/ 622 w 1149"/>
              <a:gd name="T13" fmla="*/ 382 h 638"/>
              <a:gd name="T14" fmla="*/ 625 w 1149"/>
              <a:gd name="T15" fmla="*/ 408 h 638"/>
              <a:gd name="T16" fmla="*/ 659 w 1149"/>
              <a:gd name="T17" fmla="*/ 442 h 638"/>
              <a:gd name="T18" fmla="*/ 694 w 1149"/>
              <a:gd name="T19" fmla="*/ 443 h 638"/>
              <a:gd name="T20" fmla="*/ 763 w 1149"/>
              <a:gd name="T21" fmla="*/ 512 h 638"/>
              <a:gd name="T22" fmla="*/ 928 w 1149"/>
              <a:gd name="T23" fmla="*/ 513 h 638"/>
              <a:gd name="T24" fmla="*/ 954 w 1149"/>
              <a:gd name="T25" fmla="*/ 539 h 638"/>
              <a:gd name="T26" fmla="*/ 1034 w 1149"/>
              <a:gd name="T27" fmla="*/ 539 h 638"/>
              <a:gd name="T28" fmla="*/ 1133 w 1149"/>
              <a:gd name="T29" fmla="*/ 638 h 638"/>
              <a:gd name="T30" fmla="*/ 1148 w 1149"/>
              <a:gd name="T31" fmla="*/ 638 h 638"/>
              <a:gd name="T32" fmla="*/ 1149 w 1149"/>
              <a:gd name="T33" fmla="*/ 634 h 638"/>
              <a:gd name="T34" fmla="*/ 1134 w 1149"/>
              <a:gd name="T35" fmla="*/ 634 h 638"/>
              <a:gd name="T36" fmla="*/ 1035 w 1149"/>
              <a:gd name="T37" fmla="*/ 535 h 638"/>
              <a:gd name="T38" fmla="*/ 956 w 1149"/>
              <a:gd name="T39" fmla="*/ 535 h 638"/>
              <a:gd name="T40" fmla="*/ 930 w 1149"/>
              <a:gd name="T41" fmla="*/ 509 h 638"/>
              <a:gd name="T42" fmla="*/ 765 w 1149"/>
              <a:gd name="T43" fmla="*/ 508 h 638"/>
              <a:gd name="T44" fmla="*/ 696 w 1149"/>
              <a:gd name="T45" fmla="*/ 439 h 638"/>
              <a:gd name="T46" fmla="*/ 661 w 1149"/>
              <a:gd name="T47" fmla="*/ 438 h 638"/>
              <a:gd name="T48" fmla="*/ 629 w 1149"/>
              <a:gd name="T49" fmla="*/ 406 h 638"/>
              <a:gd name="T50" fmla="*/ 625 w 1149"/>
              <a:gd name="T51" fmla="*/ 380 h 638"/>
              <a:gd name="T52" fmla="*/ 540 w 1149"/>
              <a:gd name="T53" fmla="*/ 294 h 638"/>
              <a:gd name="T54" fmla="*/ 411 w 1149"/>
              <a:gd name="T55" fmla="*/ 296 h 638"/>
              <a:gd name="T56" fmla="*/ 273 w 1149"/>
              <a:gd name="T57" fmla="*/ 158 h 638"/>
              <a:gd name="T58" fmla="*/ 159 w 1149"/>
              <a:gd name="T59" fmla="*/ 157 h 638"/>
              <a:gd name="T60" fmla="*/ 3 w 1149"/>
              <a:gd name="T61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49" h="638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157" y="161"/>
                  <a:pt x="157" y="161"/>
                  <a:pt x="157" y="161"/>
                </a:cubicBezTo>
                <a:cubicBezTo>
                  <a:pt x="272" y="162"/>
                  <a:pt x="272" y="162"/>
                  <a:pt x="272" y="162"/>
                </a:cubicBezTo>
                <a:cubicBezTo>
                  <a:pt x="410" y="300"/>
                  <a:pt x="410" y="300"/>
                  <a:pt x="410" y="300"/>
                </a:cubicBezTo>
                <a:cubicBezTo>
                  <a:pt x="538" y="298"/>
                  <a:pt x="538" y="298"/>
                  <a:pt x="538" y="298"/>
                </a:cubicBezTo>
                <a:cubicBezTo>
                  <a:pt x="622" y="382"/>
                  <a:pt x="622" y="382"/>
                  <a:pt x="622" y="382"/>
                </a:cubicBezTo>
                <a:cubicBezTo>
                  <a:pt x="625" y="408"/>
                  <a:pt x="625" y="408"/>
                  <a:pt x="625" y="408"/>
                </a:cubicBezTo>
                <a:cubicBezTo>
                  <a:pt x="659" y="442"/>
                  <a:pt x="659" y="442"/>
                  <a:pt x="659" y="442"/>
                </a:cubicBezTo>
                <a:cubicBezTo>
                  <a:pt x="694" y="443"/>
                  <a:pt x="694" y="443"/>
                  <a:pt x="694" y="443"/>
                </a:cubicBezTo>
                <a:cubicBezTo>
                  <a:pt x="763" y="512"/>
                  <a:pt x="763" y="512"/>
                  <a:pt x="763" y="512"/>
                </a:cubicBezTo>
                <a:cubicBezTo>
                  <a:pt x="928" y="513"/>
                  <a:pt x="928" y="513"/>
                  <a:pt x="928" y="513"/>
                </a:cubicBezTo>
                <a:cubicBezTo>
                  <a:pt x="954" y="539"/>
                  <a:pt x="954" y="539"/>
                  <a:pt x="954" y="539"/>
                </a:cubicBezTo>
                <a:cubicBezTo>
                  <a:pt x="1034" y="539"/>
                  <a:pt x="1034" y="539"/>
                  <a:pt x="1034" y="539"/>
                </a:cubicBezTo>
                <a:cubicBezTo>
                  <a:pt x="1133" y="638"/>
                  <a:pt x="1133" y="638"/>
                  <a:pt x="1133" y="638"/>
                </a:cubicBezTo>
                <a:cubicBezTo>
                  <a:pt x="1148" y="638"/>
                  <a:pt x="1148" y="638"/>
                  <a:pt x="1148" y="638"/>
                </a:cubicBezTo>
                <a:cubicBezTo>
                  <a:pt x="1148" y="637"/>
                  <a:pt x="1148" y="636"/>
                  <a:pt x="1149" y="634"/>
                </a:cubicBezTo>
                <a:cubicBezTo>
                  <a:pt x="1134" y="634"/>
                  <a:pt x="1134" y="634"/>
                  <a:pt x="1134" y="634"/>
                </a:cubicBezTo>
                <a:cubicBezTo>
                  <a:pt x="1035" y="535"/>
                  <a:pt x="1035" y="535"/>
                  <a:pt x="1035" y="535"/>
                </a:cubicBezTo>
                <a:cubicBezTo>
                  <a:pt x="956" y="535"/>
                  <a:pt x="956" y="535"/>
                  <a:pt x="956" y="535"/>
                </a:cubicBezTo>
                <a:cubicBezTo>
                  <a:pt x="930" y="509"/>
                  <a:pt x="930" y="509"/>
                  <a:pt x="930" y="509"/>
                </a:cubicBezTo>
                <a:cubicBezTo>
                  <a:pt x="765" y="508"/>
                  <a:pt x="765" y="508"/>
                  <a:pt x="765" y="508"/>
                </a:cubicBezTo>
                <a:cubicBezTo>
                  <a:pt x="696" y="439"/>
                  <a:pt x="696" y="439"/>
                  <a:pt x="696" y="439"/>
                </a:cubicBezTo>
                <a:cubicBezTo>
                  <a:pt x="661" y="438"/>
                  <a:pt x="661" y="438"/>
                  <a:pt x="661" y="438"/>
                </a:cubicBezTo>
                <a:cubicBezTo>
                  <a:pt x="629" y="406"/>
                  <a:pt x="629" y="406"/>
                  <a:pt x="629" y="406"/>
                </a:cubicBezTo>
                <a:cubicBezTo>
                  <a:pt x="625" y="380"/>
                  <a:pt x="625" y="380"/>
                  <a:pt x="625" y="380"/>
                </a:cubicBezTo>
                <a:cubicBezTo>
                  <a:pt x="540" y="294"/>
                  <a:pt x="540" y="294"/>
                  <a:pt x="540" y="294"/>
                </a:cubicBezTo>
                <a:cubicBezTo>
                  <a:pt x="411" y="296"/>
                  <a:pt x="411" y="296"/>
                  <a:pt x="411" y="296"/>
                </a:cubicBezTo>
                <a:cubicBezTo>
                  <a:pt x="273" y="158"/>
                  <a:pt x="273" y="158"/>
                  <a:pt x="273" y="158"/>
                </a:cubicBezTo>
                <a:cubicBezTo>
                  <a:pt x="159" y="157"/>
                  <a:pt x="159" y="157"/>
                  <a:pt x="159" y="157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" name="Freeform 1006"/>
          <p:cNvSpPr>
            <a:spLocks noEditPoints="1"/>
          </p:cNvSpPr>
          <p:nvPr/>
        </p:nvSpPr>
        <p:spPr bwMode="auto">
          <a:xfrm>
            <a:off x="-1226367" y="6110288"/>
            <a:ext cx="2146300" cy="3586163"/>
          </a:xfrm>
          <a:custGeom>
            <a:avLst/>
            <a:gdLst>
              <a:gd name="T0" fmla="*/ 277 w 518"/>
              <a:gd name="T1" fmla="*/ 189 h 865"/>
              <a:gd name="T2" fmla="*/ 275 w 518"/>
              <a:gd name="T3" fmla="*/ 192 h 865"/>
              <a:gd name="T4" fmla="*/ 321 w 518"/>
              <a:gd name="T5" fmla="*/ 239 h 865"/>
              <a:gd name="T6" fmla="*/ 320 w 518"/>
              <a:gd name="T7" fmla="*/ 323 h 865"/>
              <a:gd name="T8" fmla="*/ 514 w 518"/>
              <a:gd name="T9" fmla="*/ 516 h 865"/>
              <a:gd name="T10" fmla="*/ 514 w 518"/>
              <a:gd name="T11" fmla="*/ 865 h 865"/>
              <a:gd name="T12" fmla="*/ 518 w 518"/>
              <a:gd name="T13" fmla="*/ 865 h 865"/>
              <a:gd name="T14" fmla="*/ 518 w 518"/>
              <a:gd name="T15" fmla="*/ 515 h 865"/>
              <a:gd name="T16" fmla="*/ 324 w 518"/>
              <a:gd name="T17" fmla="*/ 321 h 865"/>
              <a:gd name="T18" fmla="*/ 325 w 518"/>
              <a:gd name="T19" fmla="*/ 237 h 865"/>
              <a:gd name="T20" fmla="*/ 277 w 518"/>
              <a:gd name="T21" fmla="*/ 189 h 865"/>
              <a:gd name="T22" fmla="*/ 12 w 518"/>
              <a:gd name="T23" fmla="*/ 0 h 865"/>
              <a:gd name="T24" fmla="*/ 0 w 518"/>
              <a:gd name="T25" fmla="*/ 11 h 865"/>
              <a:gd name="T26" fmla="*/ 4 w 518"/>
              <a:gd name="T27" fmla="*/ 13 h 865"/>
              <a:gd name="T28" fmla="*/ 13 w 518"/>
              <a:gd name="T29" fmla="*/ 4 h 865"/>
              <a:gd name="T30" fmla="*/ 41 w 518"/>
              <a:gd name="T31" fmla="*/ 4 h 865"/>
              <a:gd name="T32" fmla="*/ 84 w 518"/>
              <a:gd name="T33" fmla="*/ 47 h 865"/>
              <a:gd name="T34" fmla="*/ 129 w 518"/>
              <a:gd name="T35" fmla="*/ 47 h 865"/>
              <a:gd name="T36" fmla="*/ 245 w 518"/>
              <a:gd name="T37" fmla="*/ 163 h 865"/>
              <a:gd name="T38" fmla="*/ 248 w 518"/>
              <a:gd name="T39" fmla="*/ 161 h 865"/>
              <a:gd name="T40" fmla="*/ 131 w 518"/>
              <a:gd name="T41" fmla="*/ 43 h 865"/>
              <a:gd name="T42" fmla="*/ 86 w 518"/>
              <a:gd name="T43" fmla="*/ 43 h 865"/>
              <a:gd name="T44" fmla="*/ 43 w 518"/>
              <a:gd name="T45" fmla="*/ 0 h 865"/>
              <a:gd name="T46" fmla="*/ 12 w 518"/>
              <a:gd name="T4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8" h="865">
                <a:moveTo>
                  <a:pt x="277" y="189"/>
                </a:moveTo>
                <a:cubicBezTo>
                  <a:pt x="276" y="190"/>
                  <a:pt x="276" y="191"/>
                  <a:pt x="275" y="192"/>
                </a:cubicBezTo>
                <a:cubicBezTo>
                  <a:pt x="321" y="239"/>
                  <a:pt x="321" y="239"/>
                  <a:pt x="321" y="239"/>
                </a:cubicBezTo>
                <a:cubicBezTo>
                  <a:pt x="320" y="323"/>
                  <a:pt x="320" y="323"/>
                  <a:pt x="320" y="323"/>
                </a:cubicBezTo>
                <a:cubicBezTo>
                  <a:pt x="514" y="516"/>
                  <a:pt x="514" y="516"/>
                  <a:pt x="514" y="516"/>
                </a:cubicBezTo>
                <a:cubicBezTo>
                  <a:pt x="514" y="865"/>
                  <a:pt x="514" y="865"/>
                  <a:pt x="514" y="865"/>
                </a:cubicBezTo>
                <a:cubicBezTo>
                  <a:pt x="518" y="865"/>
                  <a:pt x="518" y="865"/>
                  <a:pt x="518" y="865"/>
                </a:cubicBezTo>
                <a:cubicBezTo>
                  <a:pt x="518" y="515"/>
                  <a:pt x="518" y="515"/>
                  <a:pt x="518" y="515"/>
                </a:cubicBezTo>
                <a:cubicBezTo>
                  <a:pt x="324" y="321"/>
                  <a:pt x="324" y="321"/>
                  <a:pt x="324" y="321"/>
                </a:cubicBezTo>
                <a:cubicBezTo>
                  <a:pt x="325" y="237"/>
                  <a:pt x="325" y="237"/>
                  <a:pt x="325" y="237"/>
                </a:cubicBezTo>
                <a:cubicBezTo>
                  <a:pt x="277" y="189"/>
                  <a:pt x="277" y="189"/>
                  <a:pt x="277" y="189"/>
                </a:cubicBezTo>
                <a:moveTo>
                  <a:pt x="12" y="0"/>
                </a:moveTo>
                <a:cubicBezTo>
                  <a:pt x="0" y="11"/>
                  <a:pt x="0" y="11"/>
                  <a:pt x="0" y="11"/>
                </a:cubicBezTo>
                <a:cubicBezTo>
                  <a:pt x="2" y="12"/>
                  <a:pt x="3" y="12"/>
                  <a:pt x="4" y="13"/>
                </a:cubicBezTo>
                <a:cubicBezTo>
                  <a:pt x="13" y="4"/>
                  <a:pt x="13" y="4"/>
                  <a:pt x="13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84" y="47"/>
                  <a:pt x="84" y="47"/>
                  <a:pt x="84" y="47"/>
                </a:cubicBezTo>
                <a:cubicBezTo>
                  <a:pt x="129" y="47"/>
                  <a:pt x="129" y="47"/>
                  <a:pt x="129" y="47"/>
                </a:cubicBezTo>
                <a:cubicBezTo>
                  <a:pt x="245" y="163"/>
                  <a:pt x="245" y="163"/>
                  <a:pt x="245" y="163"/>
                </a:cubicBezTo>
                <a:cubicBezTo>
                  <a:pt x="246" y="162"/>
                  <a:pt x="247" y="161"/>
                  <a:pt x="248" y="161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86" y="43"/>
                  <a:pt x="86" y="43"/>
                  <a:pt x="86" y="43"/>
                </a:cubicBezTo>
                <a:cubicBezTo>
                  <a:pt x="43" y="0"/>
                  <a:pt x="43" y="0"/>
                  <a:pt x="43" y="0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" name="Freeform 1007"/>
          <p:cNvSpPr>
            <a:spLocks/>
          </p:cNvSpPr>
          <p:nvPr/>
        </p:nvSpPr>
        <p:spPr bwMode="auto">
          <a:xfrm>
            <a:off x="-1035867" y="6424613"/>
            <a:ext cx="1889125" cy="3089275"/>
          </a:xfrm>
          <a:custGeom>
            <a:avLst/>
            <a:gdLst>
              <a:gd name="T0" fmla="*/ 7 w 456"/>
              <a:gd name="T1" fmla="*/ 0 h 745"/>
              <a:gd name="T2" fmla="*/ 0 w 456"/>
              <a:gd name="T3" fmla="*/ 7 h 745"/>
              <a:gd name="T4" fmla="*/ 2 w 456"/>
              <a:gd name="T5" fmla="*/ 9 h 745"/>
              <a:gd name="T6" fmla="*/ 3 w 456"/>
              <a:gd name="T7" fmla="*/ 10 h 745"/>
              <a:gd name="T8" fmla="*/ 9 w 456"/>
              <a:gd name="T9" fmla="*/ 4 h 745"/>
              <a:gd name="T10" fmla="*/ 84 w 456"/>
              <a:gd name="T11" fmla="*/ 6 h 745"/>
              <a:gd name="T12" fmla="*/ 173 w 456"/>
              <a:gd name="T13" fmla="*/ 95 h 745"/>
              <a:gd name="T14" fmla="*/ 170 w 456"/>
              <a:gd name="T15" fmla="*/ 199 h 745"/>
              <a:gd name="T16" fmla="*/ 191 w 456"/>
              <a:gd name="T17" fmla="*/ 220 h 745"/>
              <a:gd name="T18" fmla="*/ 218 w 456"/>
              <a:gd name="T19" fmla="*/ 220 h 745"/>
              <a:gd name="T20" fmla="*/ 452 w 456"/>
              <a:gd name="T21" fmla="*/ 454 h 745"/>
              <a:gd name="T22" fmla="*/ 452 w 456"/>
              <a:gd name="T23" fmla="*/ 745 h 745"/>
              <a:gd name="T24" fmla="*/ 456 w 456"/>
              <a:gd name="T25" fmla="*/ 745 h 745"/>
              <a:gd name="T26" fmla="*/ 456 w 456"/>
              <a:gd name="T27" fmla="*/ 453 h 745"/>
              <a:gd name="T28" fmla="*/ 220 w 456"/>
              <a:gd name="T29" fmla="*/ 216 h 745"/>
              <a:gd name="T30" fmla="*/ 192 w 456"/>
              <a:gd name="T31" fmla="*/ 216 h 745"/>
              <a:gd name="T32" fmla="*/ 174 w 456"/>
              <a:gd name="T33" fmla="*/ 198 h 745"/>
              <a:gd name="T34" fmla="*/ 177 w 456"/>
              <a:gd name="T35" fmla="*/ 94 h 745"/>
              <a:gd name="T36" fmla="*/ 86 w 456"/>
              <a:gd name="T37" fmla="*/ 2 h 745"/>
              <a:gd name="T38" fmla="*/ 7 w 456"/>
              <a:gd name="T3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6" h="745">
                <a:moveTo>
                  <a:pt x="7" y="0"/>
                </a:moveTo>
                <a:cubicBezTo>
                  <a:pt x="0" y="7"/>
                  <a:pt x="0" y="7"/>
                  <a:pt x="0" y="7"/>
                </a:cubicBezTo>
                <a:cubicBezTo>
                  <a:pt x="1" y="8"/>
                  <a:pt x="1" y="8"/>
                  <a:pt x="2" y="9"/>
                </a:cubicBezTo>
                <a:cubicBezTo>
                  <a:pt x="2" y="9"/>
                  <a:pt x="3" y="10"/>
                  <a:pt x="3" y="10"/>
                </a:cubicBezTo>
                <a:cubicBezTo>
                  <a:pt x="9" y="4"/>
                  <a:pt x="9" y="4"/>
                  <a:pt x="9" y="4"/>
                </a:cubicBezTo>
                <a:cubicBezTo>
                  <a:pt x="84" y="6"/>
                  <a:pt x="84" y="6"/>
                  <a:pt x="84" y="6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0" y="199"/>
                  <a:pt x="170" y="199"/>
                  <a:pt x="170" y="199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218" y="220"/>
                  <a:pt x="218" y="220"/>
                  <a:pt x="218" y="220"/>
                </a:cubicBezTo>
                <a:cubicBezTo>
                  <a:pt x="452" y="454"/>
                  <a:pt x="452" y="454"/>
                  <a:pt x="452" y="454"/>
                </a:cubicBezTo>
                <a:cubicBezTo>
                  <a:pt x="452" y="745"/>
                  <a:pt x="452" y="745"/>
                  <a:pt x="452" y="745"/>
                </a:cubicBezTo>
                <a:cubicBezTo>
                  <a:pt x="456" y="745"/>
                  <a:pt x="456" y="745"/>
                  <a:pt x="456" y="745"/>
                </a:cubicBezTo>
                <a:cubicBezTo>
                  <a:pt x="456" y="453"/>
                  <a:pt x="456" y="453"/>
                  <a:pt x="456" y="453"/>
                </a:cubicBezTo>
                <a:cubicBezTo>
                  <a:pt x="220" y="216"/>
                  <a:pt x="220" y="216"/>
                  <a:pt x="220" y="216"/>
                </a:cubicBezTo>
                <a:cubicBezTo>
                  <a:pt x="192" y="216"/>
                  <a:pt x="192" y="216"/>
                  <a:pt x="192" y="216"/>
                </a:cubicBezTo>
                <a:cubicBezTo>
                  <a:pt x="174" y="198"/>
                  <a:pt x="174" y="198"/>
                  <a:pt x="174" y="198"/>
                </a:cubicBezTo>
                <a:cubicBezTo>
                  <a:pt x="177" y="94"/>
                  <a:pt x="177" y="94"/>
                  <a:pt x="177" y="94"/>
                </a:cubicBezTo>
                <a:cubicBezTo>
                  <a:pt x="86" y="2"/>
                  <a:pt x="86" y="2"/>
                  <a:pt x="86" y="2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" name="Freeform 1008"/>
          <p:cNvSpPr>
            <a:spLocks/>
          </p:cNvSpPr>
          <p:nvPr/>
        </p:nvSpPr>
        <p:spPr bwMode="auto">
          <a:xfrm>
            <a:off x="-973955" y="6748463"/>
            <a:ext cx="1762125" cy="2814638"/>
          </a:xfrm>
          <a:custGeom>
            <a:avLst/>
            <a:gdLst>
              <a:gd name="T0" fmla="*/ 3 w 425"/>
              <a:gd name="T1" fmla="*/ 0 h 679"/>
              <a:gd name="T2" fmla="*/ 3 w 425"/>
              <a:gd name="T3" fmla="*/ 1 h 679"/>
              <a:gd name="T4" fmla="*/ 0 w 425"/>
              <a:gd name="T5" fmla="*/ 3 h 679"/>
              <a:gd name="T6" fmla="*/ 158 w 425"/>
              <a:gd name="T7" fmla="*/ 159 h 679"/>
              <a:gd name="T8" fmla="*/ 189 w 425"/>
              <a:gd name="T9" fmla="*/ 158 h 679"/>
              <a:gd name="T10" fmla="*/ 421 w 425"/>
              <a:gd name="T11" fmla="*/ 390 h 679"/>
              <a:gd name="T12" fmla="*/ 421 w 425"/>
              <a:gd name="T13" fmla="*/ 679 h 679"/>
              <a:gd name="T14" fmla="*/ 425 w 425"/>
              <a:gd name="T15" fmla="*/ 679 h 679"/>
              <a:gd name="T16" fmla="*/ 425 w 425"/>
              <a:gd name="T17" fmla="*/ 389 h 679"/>
              <a:gd name="T18" fmla="*/ 191 w 425"/>
              <a:gd name="T19" fmla="*/ 153 h 679"/>
              <a:gd name="T20" fmla="*/ 159 w 425"/>
              <a:gd name="T21" fmla="*/ 155 h 679"/>
              <a:gd name="T22" fmla="*/ 3 w 425"/>
              <a:gd name="T23" fmla="*/ 0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5" h="679">
                <a:moveTo>
                  <a:pt x="3" y="0"/>
                </a:moveTo>
                <a:cubicBezTo>
                  <a:pt x="3" y="1"/>
                  <a:pt x="3" y="1"/>
                  <a:pt x="3" y="1"/>
                </a:cubicBezTo>
                <a:cubicBezTo>
                  <a:pt x="2" y="2"/>
                  <a:pt x="1" y="2"/>
                  <a:pt x="0" y="3"/>
                </a:cubicBezTo>
                <a:cubicBezTo>
                  <a:pt x="158" y="159"/>
                  <a:pt x="158" y="159"/>
                  <a:pt x="158" y="159"/>
                </a:cubicBezTo>
                <a:cubicBezTo>
                  <a:pt x="189" y="158"/>
                  <a:pt x="189" y="158"/>
                  <a:pt x="189" y="158"/>
                </a:cubicBezTo>
                <a:cubicBezTo>
                  <a:pt x="421" y="390"/>
                  <a:pt x="421" y="390"/>
                  <a:pt x="421" y="390"/>
                </a:cubicBezTo>
                <a:cubicBezTo>
                  <a:pt x="421" y="679"/>
                  <a:pt x="421" y="679"/>
                  <a:pt x="421" y="679"/>
                </a:cubicBezTo>
                <a:cubicBezTo>
                  <a:pt x="425" y="679"/>
                  <a:pt x="425" y="679"/>
                  <a:pt x="425" y="679"/>
                </a:cubicBezTo>
                <a:cubicBezTo>
                  <a:pt x="425" y="389"/>
                  <a:pt x="425" y="389"/>
                  <a:pt x="425" y="389"/>
                </a:cubicBezTo>
                <a:cubicBezTo>
                  <a:pt x="191" y="153"/>
                  <a:pt x="191" y="153"/>
                  <a:pt x="191" y="153"/>
                </a:cubicBezTo>
                <a:cubicBezTo>
                  <a:pt x="159" y="155"/>
                  <a:pt x="159" y="155"/>
                  <a:pt x="159" y="15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" name="Freeform 1009"/>
          <p:cNvSpPr>
            <a:spLocks/>
          </p:cNvSpPr>
          <p:nvPr/>
        </p:nvSpPr>
        <p:spPr bwMode="auto">
          <a:xfrm>
            <a:off x="-1513705" y="6284913"/>
            <a:ext cx="2268538" cy="3228975"/>
          </a:xfrm>
          <a:custGeom>
            <a:avLst/>
            <a:gdLst>
              <a:gd name="T0" fmla="*/ 0 w 547"/>
              <a:gd name="T1" fmla="*/ 0 h 779"/>
              <a:gd name="T2" fmla="*/ 0 w 547"/>
              <a:gd name="T3" fmla="*/ 34 h 779"/>
              <a:gd name="T4" fmla="*/ 263 w 547"/>
              <a:gd name="T5" fmla="*/ 296 h 779"/>
              <a:gd name="T6" fmla="*/ 328 w 547"/>
              <a:gd name="T7" fmla="*/ 295 h 779"/>
              <a:gd name="T8" fmla="*/ 543 w 547"/>
              <a:gd name="T9" fmla="*/ 511 h 779"/>
              <a:gd name="T10" fmla="*/ 543 w 547"/>
              <a:gd name="T11" fmla="*/ 779 h 779"/>
              <a:gd name="T12" fmla="*/ 547 w 547"/>
              <a:gd name="T13" fmla="*/ 779 h 779"/>
              <a:gd name="T14" fmla="*/ 547 w 547"/>
              <a:gd name="T15" fmla="*/ 509 h 779"/>
              <a:gd name="T16" fmla="*/ 330 w 547"/>
              <a:gd name="T17" fmla="*/ 291 h 779"/>
              <a:gd name="T18" fmla="*/ 264 w 547"/>
              <a:gd name="T19" fmla="*/ 292 h 779"/>
              <a:gd name="T20" fmla="*/ 4 w 547"/>
              <a:gd name="T21" fmla="*/ 32 h 779"/>
              <a:gd name="T22" fmla="*/ 4 w 547"/>
              <a:gd name="T23" fmla="*/ 0 h 779"/>
              <a:gd name="T24" fmla="*/ 3 w 547"/>
              <a:gd name="T25" fmla="*/ 0 h 779"/>
              <a:gd name="T26" fmla="*/ 3 w 547"/>
              <a:gd name="T27" fmla="*/ 0 h 779"/>
              <a:gd name="T28" fmla="*/ 0 w 547"/>
              <a:gd name="T29" fmla="*/ 0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7" h="779">
                <a:moveTo>
                  <a:pt x="0" y="0"/>
                </a:moveTo>
                <a:cubicBezTo>
                  <a:pt x="0" y="34"/>
                  <a:pt x="0" y="34"/>
                  <a:pt x="0" y="34"/>
                </a:cubicBezTo>
                <a:cubicBezTo>
                  <a:pt x="263" y="296"/>
                  <a:pt x="263" y="296"/>
                  <a:pt x="263" y="296"/>
                </a:cubicBezTo>
                <a:cubicBezTo>
                  <a:pt x="328" y="295"/>
                  <a:pt x="328" y="295"/>
                  <a:pt x="328" y="295"/>
                </a:cubicBezTo>
                <a:cubicBezTo>
                  <a:pt x="543" y="511"/>
                  <a:pt x="543" y="511"/>
                  <a:pt x="543" y="511"/>
                </a:cubicBezTo>
                <a:cubicBezTo>
                  <a:pt x="543" y="779"/>
                  <a:pt x="543" y="779"/>
                  <a:pt x="543" y="779"/>
                </a:cubicBezTo>
                <a:cubicBezTo>
                  <a:pt x="547" y="779"/>
                  <a:pt x="547" y="779"/>
                  <a:pt x="547" y="779"/>
                </a:cubicBezTo>
                <a:cubicBezTo>
                  <a:pt x="547" y="509"/>
                  <a:pt x="547" y="509"/>
                  <a:pt x="547" y="509"/>
                </a:cubicBezTo>
                <a:cubicBezTo>
                  <a:pt x="330" y="291"/>
                  <a:pt x="330" y="291"/>
                  <a:pt x="330" y="291"/>
                </a:cubicBezTo>
                <a:cubicBezTo>
                  <a:pt x="264" y="292"/>
                  <a:pt x="264" y="292"/>
                  <a:pt x="264" y="29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" name="Freeform 1010"/>
          <p:cNvSpPr>
            <a:spLocks/>
          </p:cNvSpPr>
          <p:nvPr/>
        </p:nvSpPr>
        <p:spPr bwMode="auto">
          <a:xfrm>
            <a:off x="-2437630" y="5637213"/>
            <a:ext cx="3159125" cy="3810000"/>
          </a:xfrm>
          <a:custGeom>
            <a:avLst/>
            <a:gdLst>
              <a:gd name="T0" fmla="*/ 4 w 762"/>
              <a:gd name="T1" fmla="*/ 0 h 919"/>
              <a:gd name="T2" fmla="*/ 0 w 762"/>
              <a:gd name="T3" fmla="*/ 2 h 919"/>
              <a:gd name="T4" fmla="*/ 51 w 762"/>
              <a:gd name="T5" fmla="*/ 52 h 919"/>
              <a:gd name="T6" fmla="*/ 132 w 762"/>
              <a:gd name="T7" fmla="*/ 53 h 919"/>
              <a:gd name="T8" fmla="*/ 181 w 762"/>
              <a:gd name="T9" fmla="*/ 102 h 919"/>
              <a:gd name="T10" fmla="*/ 177 w 762"/>
              <a:gd name="T11" fmla="*/ 172 h 919"/>
              <a:gd name="T12" fmla="*/ 476 w 762"/>
              <a:gd name="T13" fmla="*/ 471 h 919"/>
              <a:gd name="T14" fmla="*/ 553 w 762"/>
              <a:gd name="T15" fmla="*/ 469 h 919"/>
              <a:gd name="T16" fmla="*/ 758 w 762"/>
              <a:gd name="T17" fmla="*/ 675 h 919"/>
              <a:gd name="T18" fmla="*/ 758 w 762"/>
              <a:gd name="T19" fmla="*/ 919 h 919"/>
              <a:gd name="T20" fmla="*/ 762 w 762"/>
              <a:gd name="T21" fmla="*/ 919 h 919"/>
              <a:gd name="T22" fmla="*/ 762 w 762"/>
              <a:gd name="T23" fmla="*/ 674 h 919"/>
              <a:gd name="T24" fmla="*/ 554 w 762"/>
              <a:gd name="T25" fmla="*/ 465 h 919"/>
              <a:gd name="T26" fmla="*/ 478 w 762"/>
              <a:gd name="T27" fmla="*/ 467 h 919"/>
              <a:gd name="T28" fmla="*/ 181 w 762"/>
              <a:gd name="T29" fmla="*/ 170 h 919"/>
              <a:gd name="T30" fmla="*/ 185 w 762"/>
              <a:gd name="T31" fmla="*/ 101 h 919"/>
              <a:gd name="T32" fmla="*/ 133 w 762"/>
              <a:gd name="T33" fmla="*/ 49 h 919"/>
              <a:gd name="T34" fmla="*/ 53 w 762"/>
              <a:gd name="T35" fmla="*/ 48 h 919"/>
              <a:gd name="T36" fmla="*/ 4 w 762"/>
              <a:gd name="T37" fmla="*/ 0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2" h="919">
                <a:moveTo>
                  <a:pt x="4" y="0"/>
                </a:moveTo>
                <a:cubicBezTo>
                  <a:pt x="3" y="1"/>
                  <a:pt x="1" y="1"/>
                  <a:pt x="0" y="2"/>
                </a:cubicBezTo>
                <a:cubicBezTo>
                  <a:pt x="51" y="52"/>
                  <a:pt x="51" y="52"/>
                  <a:pt x="51" y="52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81" y="102"/>
                  <a:pt x="181" y="102"/>
                  <a:pt x="181" y="102"/>
                </a:cubicBezTo>
                <a:cubicBezTo>
                  <a:pt x="177" y="172"/>
                  <a:pt x="177" y="172"/>
                  <a:pt x="177" y="172"/>
                </a:cubicBezTo>
                <a:cubicBezTo>
                  <a:pt x="476" y="471"/>
                  <a:pt x="476" y="471"/>
                  <a:pt x="476" y="471"/>
                </a:cubicBezTo>
                <a:cubicBezTo>
                  <a:pt x="553" y="469"/>
                  <a:pt x="553" y="469"/>
                  <a:pt x="553" y="469"/>
                </a:cubicBezTo>
                <a:cubicBezTo>
                  <a:pt x="758" y="675"/>
                  <a:pt x="758" y="675"/>
                  <a:pt x="758" y="675"/>
                </a:cubicBezTo>
                <a:cubicBezTo>
                  <a:pt x="758" y="919"/>
                  <a:pt x="758" y="919"/>
                  <a:pt x="758" y="919"/>
                </a:cubicBezTo>
                <a:cubicBezTo>
                  <a:pt x="762" y="919"/>
                  <a:pt x="762" y="919"/>
                  <a:pt x="762" y="919"/>
                </a:cubicBezTo>
                <a:cubicBezTo>
                  <a:pt x="762" y="674"/>
                  <a:pt x="762" y="674"/>
                  <a:pt x="762" y="674"/>
                </a:cubicBezTo>
                <a:cubicBezTo>
                  <a:pt x="554" y="465"/>
                  <a:pt x="554" y="465"/>
                  <a:pt x="554" y="465"/>
                </a:cubicBezTo>
                <a:cubicBezTo>
                  <a:pt x="478" y="467"/>
                  <a:pt x="478" y="467"/>
                  <a:pt x="478" y="467"/>
                </a:cubicBezTo>
                <a:cubicBezTo>
                  <a:pt x="181" y="170"/>
                  <a:pt x="181" y="170"/>
                  <a:pt x="181" y="170"/>
                </a:cubicBezTo>
                <a:cubicBezTo>
                  <a:pt x="185" y="101"/>
                  <a:pt x="185" y="101"/>
                  <a:pt x="185" y="101"/>
                </a:cubicBezTo>
                <a:cubicBezTo>
                  <a:pt x="133" y="49"/>
                  <a:pt x="133" y="49"/>
                  <a:pt x="133" y="49"/>
                </a:cubicBezTo>
                <a:cubicBezTo>
                  <a:pt x="53" y="48"/>
                  <a:pt x="53" y="48"/>
                  <a:pt x="53" y="48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" name="Freeform 1011"/>
          <p:cNvSpPr>
            <a:spLocks/>
          </p:cNvSpPr>
          <p:nvPr/>
        </p:nvSpPr>
        <p:spPr bwMode="auto">
          <a:xfrm>
            <a:off x="-2728142" y="5467350"/>
            <a:ext cx="3400425" cy="3881438"/>
          </a:xfrm>
          <a:custGeom>
            <a:avLst/>
            <a:gdLst>
              <a:gd name="T0" fmla="*/ 4 w 820"/>
              <a:gd name="T1" fmla="*/ 0 h 936"/>
              <a:gd name="T2" fmla="*/ 0 w 820"/>
              <a:gd name="T3" fmla="*/ 1 h 936"/>
              <a:gd name="T4" fmla="*/ 107 w 820"/>
              <a:gd name="T5" fmla="*/ 107 h 936"/>
              <a:gd name="T6" fmla="*/ 188 w 820"/>
              <a:gd name="T7" fmla="*/ 108 h 936"/>
              <a:gd name="T8" fmla="*/ 237 w 820"/>
              <a:gd name="T9" fmla="*/ 157 h 936"/>
              <a:gd name="T10" fmla="*/ 236 w 820"/>
              <a:gd name="T11" fmla="*/ 224 h 936"/>
              <a:gd name="T12" fmla="*/ 535 w 820"/>
              <a:gd name="T13" fmla="*/ 523 h 936"/>
              <a:gd name="T14" fmla="*/ 611 w 820"/>
              <a:gd name="T15" fmla="*/ 521 h 936"/>
              <a:gd name="T16" fmla="*/ 816 w 820"/>
              <a:gd name="T17" fmla="*/ 728 h 936"/>
              <a:gd name="T18" fmla="*/ 816 w 820"/>
              <a:gd name="T19" fmla="*/ 936 h 936"/>
              <a:gd name="T20" fmla="*/ 820 w 820"/>
              <a:gd name="T21" fmla="*/ 936 h 936"/>
              <a:gd name="T22" fmla="*/ 820 w 820"/>
              <a:gd name="T23" fmla="*/ 726 h 936"/>
              <a:gd name="T24" fmla="*/ 613 w 820"/>
              <a:gd name="T25" fmla="*/ 517 h 936"/>
              <a:gd name="T26" fmla="*/ 537 w 820"/>
              <a:gd name="T27" fmla="*/ 519 h 936"/>
              <a:gd name="T28" fmla="*/ 240 w 820"/>
              <a:gd name="T29" fmla="*/ 223 h 936"/>
              <a:gd name="T30" fmla="*/ 241 w 820"/>
              <a:gd name="T31" fmla="*/ 156 h 936"/>
              <a:gd name="T32" fmla="*/ 189 w 820"/>
              <a:gd name="T33" fmla="*/ 104 h 936"/>
              <a:gd name="T34" fmla="*/ 108 w 820"/>
              <a:gd name="T35" fmla="*/ 103 h 936"/>
              <a:gd name="T36" fmla="*/ 4 w 820"/>
              <a:gd name="T37" fmla="*/ 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0" h="936">
                <a:moveTo>
                  <a:pt x="4" y="0"/>
                </a:moveTo>
                <a:cubicBezTo>
                  <a:pt x="3" y="1"/>
                  <a:pt x="1" y="1"/>
                  <a:pt x="0" y="1"/>
                </a:cubicBezTo>
                <a:cubicBezTo>
                  <a:pt x="107" y="107"/>
                  <a:pt x="107" y="107"/>
                  <a:pt x="107" y="107"/>
                </a:cubicBezTo>
                <a:cubicBezTo>
                  <a:pt x="188" y="108"/>
                  <a:pt x="188" y="108"/>
                  <a:pt x="188" y="108"/>
                </a:cubicBezTo>
                <a:cubicBezTo>
                  <a:pt x="237" y="157"/>
                  <a:pt x="237" y="157"/>
                  <a:pt x="237" y="157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535" y="523"/>
                  <a:pt x="535" y="523"/>
                  <a:pt x="535" y="523"/>
                </a:cubicBezTo>
                <a:cubicBezTo>
                  <a:pt x="611" y="521"/>
                  <a:pt x="611" y="521"/>
                  <a:pt x="611" y="521"/>
                </a:cubicBezTo>
                <a:cubicBezTo>
                  <a:pt x="816" y="728"/>
                  <a:pt x="816" y="728"/>
                  <a:pt x="816" y="728"/>
                </a:cubicBezTo>
                <a:cubicBezTo>
                  <a:pt x="816" y="936"/>
                  <a:pt x="816" y="936"/>
                  <a:pt x="816" y="936"/>
                </a:cubicBezTo>
                <a:cubicBezTo>
                  <a:pt x="820" y="936"/>
                  <a:pt x="820" y="936"/>
                  <a:pt x="820" y="936"/>
                </a:cubicBezTo>
                <a:cubicBezTo>
                  <a:pt x="820" y="726"/>
                  <a:pt x="820" y="726"/>
                  <a:pt x="820" y="726"/>
                </a:cubicBezTo>
                <a:cubicBezTo>
                  <a:pt x="613" y="517"/>
                  <a:pt x="613" y="517"/>
                  <a:pt x="613" y="517"/>
                </a:cubicBezTo>
                <a:cubicBezTo>
                  <a:pt x="537" y="519"/>
                  <a:pt x="537" y="519"/>
                  <a:pt x="537" y="519"/>
                </a:cubicBezTo>
                <a:cubicBezTo>
                  <a:pt x="240" y="223"/>
                  <a:pt x="240" y="223"/>
                  <a:pt x="240" y="223"/>
                </a:cubicBezTo>
                <a:cubicBezTo>
                  <a:pt x="241" y="156"/>
                  <a:pt x="241" y="156"/>
                  <a:pt x="241" y="156"/>
                </a:cubicBezTo>
                <a:cubicBezTo>
                  <a:pt x="189" y="104"/>
                  <a:pt x="189" y="104"/>
                  <a:pt x="189" y="104"/>
                </a:cubicBezTo>
                <a:cubicBezTo>
                  <a:pt x="108" y="103"/>
                  <a:pt x="108" y="103"/>
                  <a:pt x="108" y="103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" name="Freeform 1012"/>
          <p:cNvSpPr>
            <a:spLocks/>
          </p:cNvSpPr>
          <p:nvPr/>
        </p:nvSpPr>
        <p:spPr bwMode="auto">
          <a:xfrm>
            <a:off x="-5103042" y="3713163"/>
            <a:ext cx="5724525" cy="5684838"/>
          </a:xfrm>
          <a:custGeom>
            <a:avLst/>
            <a:gdLst>
              <a:gd name="T0" fmla="*/ 8 w 3606"/>
              <a:gd name="T1" fmla="*/ 0 h 3581"/>
              <a:gd name="T2" fmla="*/ 0 w 3606"/>
              <a:gd name="T3" fmla="*/ 6 h 3581"/>
              <a:gd name="T4" fmla="*/ 549 w 3606"/>
              <a:gd name="T5" fmla="*/ 551 h 3581"/>
              <a:gd name="T6" fmla="*/ 885 w 3606"/>
              <a:gd name="T7" fmla="*/ 551 h 3581"/>
              <a:gd name="T8" fmla="*/ 1747 w 3606"/>
              <a:gd name="T9" fmla="*/ 1413 h 3581"/>
              <a:gd name="T10" fmla="*/ 1959 w 3606"/>
              <a:gd name="T11" fmla="*/ 1416 h 3581"/>
              <a:gd name="T12" fmla="*/ 2087 w 3606"/>
              <a:gd name="T13" fmla="*/ 1546 h 3581"/>
              <a:gd name="T14" fmla="*/ 2076 w 3606"/>
              <a:gd name="T15" fmla="*/ 1727 h 3581"/>
              <a:gd name="T16" fmla="*/ 2857 w 3606"/>
              <a:gd name="T17" fmla="*/ 2507 h 3581"/>
              <a:gd name="T18" fmla="*/ 3058 w 3606"/>
              <a:gd name="T19" fmla="*/ 2505 h 3581"/>
              <a:gd name="T20" fmla="*/ 3596 w 3606"/>
              <a:gd name="T21" fmla="*/ 3045 h 3581"/>
              <a:gd name="T22" fmla="*/ 3596 w 3606"/>
              <a:gd name="T23" fmla="*/ 3581 h 3581"/>
              <a:gd name="T24" fmla="*/ 3606 w 3606"/>
              <a:gd name="T25" fmla="*/ 3581 h 3581"/>
              <a:gd name="T26" fmla="*/ 3606 w 3606"/>
              <a:gd name="T27" fmla="*/ 3040 h 3581"/>
              <a:gd name="T28" fmla="*/ 3063 w 3606"/>
              <a:gd name="T29" fmla="*/ 2494 h 3581"/>
              <a:gd name="T30" fmla="*/ 2862 w 3606"/>
              <a:gd name="T31" fmla="*/ 2497 h 3581"/>
              <a:gd name="T32" fmla="*/ 2087 w 3606"/>
              <a:gd name="T33" fmla="*/ 1724 h 3581"/>
              <a:gd name="T34" fmla="*/ 2097 w 3606"/>
              <a:gd name="T35" fmla="*/ 1541 h 3581"/>
              <a:gd name="T36" fmla="*/ 1961 w 3606"/>
              <a:gd name="T37" fmla="*/ 1405 h 3581"/>
              <a:gd name="T38" fmla="*/ 1752 w 3606"/>
              <a:gd name="T39" fmla="*/ 1403 h 3581"/>
              <a:gd name="T40" fmla="*/ 888 w 3606"/>
              <a:gd name="T41" fmla="*/ 541 h 3581"/>
              <a:gd name="T42" fmla="*/ 554 w 3606"/>
              <a:gd name="T43" fmla="*/ 541 h 3581"/>
              <a:gd name="T44" fmla="*/ 8 w 3606"/>
              <a:gd name="T45" fmla="*/ 0 h 3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06" h="3581">
                <a:moveTo>
                  <a:pt x="8" y="0"/>
                </a:moveTo>
                <a:lnTo>
                  <a:pt x="0" y="6"/>
                </a:lnTo>
                <a:lnTo>
                  <a:pt x="549" y="551"/>
                </a:lnTo>
                <a:lnTo>
                  <a:pt x="885" y="551"/>
                </a:lnTo>
                <a:lnTo>
                  <a:pt x="1747" y="1413"/>
                </a:lnTo>
                <a:lnTo>
                  <a:pt x="1959" y="1416"/>
                </a:lnTo>
                <a:lnTo>
                  <a:pt x="2087" y="1546"/>
                </a:lnTo>
                <a:lnTo>
                  <a:pt x="2076" y="1727"/>
                </a:lnTo>
                <a:lnTo>
                  <a:pt x="2857" y="2507"/>
                </a:lnTo>
                <a:lnTo>
                  <a:pt x="3058" y="2505"/>
                </a:lnTo>
                <a:lnTo>
                  <a:pt x="3596" y="3045"/>
                </a:lnTo>
                <a:lnTo>
                  <a:pt x="3596" y="3581"/>
                </a:lnTo>
                <a:lnTo>
                  <a:pt x="3606" y="3581"/>
                </a:lnTo>
                <a:lnTo>
                  <a:pt x="3606" y="3040"/>
                </a:lnTo>
                <a:lnTo>
                  <a:pt x="3063" y="2494"/>
                </a:lnTo>
                <a:lnTo>
                  <a:pt x="2862" y="2497"/>
                </a:lnTo>
                <a:lnTo>
                  <a:pt x="2087" y="1724"/>
                </a:lnTo>
                <a:lnTo>
                  <a:pt x="2097" y="1541"/>
                </a:lnTo>
                <a:lnTo>
                  <a:pt x="1961" y="1405"/>
                </a:lnTo>
                <a:lnTo>
                  <a:pt x="1752" y="1403"/>
                </a:lnTo>
                <a:lnTo>
                  <a:pt x="888" y="541"/>
                </a:lnTo>
                <a:lnTo>
                  <a:pt x="554" y="541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" name="Freeform 1013"/>
          <p:cNvSpPr>
            <a:spLocks/>
          </p:cNvSpPr>
          <p:nvPr/>
        </p:nvSpPr>
        <p:spPr bwMode="auto">
          <a:xfrm>
            <a:off x="-5103042" y="3713163"/>
            <a:ext cx="5724525" cy="5684838"/>
          </a:xfrm>
          <a:custGeom>
            <a:avLst/>
            <a:gdLst>
              <a:gd name="T0" fmla="*/ 8 w 3606"/>
              <a:gd name="T1" fmla="*/ 0 h 3581"/>
              <a:gd name="T2" fmla="*/ 0 w 3606"/>
              <a:gd name="T3" fmla="*/ 6 h 3581"/>
              <a:gd name="T4" fmla="*/ 549 w 3606"/>
              <a:gd name="T5" fmla="*/ 551 h 3581"/>
              <a:gd name="T6" fmla="*/ 885 w 3606"/>
              <a:gd name="T7" fmla="*/ 551 h 3581"/>
              <a:gd name="T8" fmla="*/ 1747 w 3606"/>
              <a:gd name="T9" fmla="*/ 1413 h 3581"/>
              <a:gd name="T10" fmla="*/ 1959 w 3606"/>
              <a:gd name="T11" fmla="*/ 1416 h 3581"/>
              <a:gd name="T12" fmla="*/ 2087 w 3606"/>
              <a:gd name="T13" fmla="*/ 1546 h 3581"/>
              <a:gd name="T14" fmla="*/ 2076 w 3606"/>
              <a:gd name="T15" fmla="*/ 1727 h 3581"/>
              <a:gd name="T16" fmla="*/ 2857 w 3606"/>
              <a:gd name="T17" fmla="*/ 2507 h 3581"/>
              <a:gd name="T18" fmla="*/ 3058 w 3606"/>
              <a:gd name="T19" fmla="*/ 2505 h 3581"/>
              <a:gd name="T20" fmla="*/ 3596 w 3606"/>
              <a:gd name="T21" fmla="*/ 3045 h 3581"/>
              <a:gd name="T22" fmla="*/ 3596 w 3606"/>
              <a:gd name="T23" fmla="*/ 3581 h 3581"/>
              <a:gd name="T24" fmla="*/ 3606 w 3606"/>
              <a:gd name="T25" fmla="*/ 3581 h 3581"/>
              <a:gd name="T26" fmla="*/ 3606 w 3606"/>
              <a:gd name="T27" fmla="*/ 3040 h 3581"/>
              <a:gd name="T28" fmla="*/ 3063 w 3606"/>
              <a:gd name="T29" fmla="*/ 2494 h 3581"/>
              <a:gd name="T30" fmla="*/ 2862 w 3606"/>
              <a:gd name="T31" fmla="*/ 2497 h 3581"/>
              <a:gd name="T32" fmla="*/ 2087 w 3606"/>
              <a:gd name="T33" fmla="*/ 1724 h 3581"/>
              <a:gd name="T34" fmla="*/ 2097 w 3606"/>
              <a:gd name="T35" fmla="*/ 1541 h 3581"/>
              <a:gd name="T36" fmla="*/ 1961 w 3606"/>
              <a:gd name="T37" fmla="*/ 1405 h 3581"/>
              <a:gd name="T38" fmla="*/ 1752 w 3606"/>
              <a:gd name="T39" fmla="*/ 1403 h 3581"/>
              <a:gd name="T40" fmla="*/ 888 w 3606"/>
              <a:gd name="T41" fmla="*/ 541 h 3581"/>
              <a:gd name="T42" fmla="*/ 554 w 3606"/>
              <a:gd name="T43" fmla="*/ 541 h 3581"/>
              <a:gd name="T44" fmla="*/ 8 w 3606"/>
              <a:gd name="T45" fmla="*/ 0 h 3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06" h="3581">
                <a:moveTo>
                  <a:pt x="8" y="0"/>
                </a:moveTo>
                <a:lnTo>
                  <a:pt x="0" y="6"/>
                </a:lnTo>
                <a:lnTo>
                  <a:pt x="549" y="551"/>
                </a:lnTo>
                <a:lnTo>
                  <a:pt x="885" y="551"/>
                </a:lnTo>
                <a:lnTo>
                  <a:pt x="1747" y="1413"/>
                </a:lnTo>
                <a:lnTo>
                  <a:pt x="1959" y="1416"/>
                </a:lnTo>
                <a:lnTo>
                  <a:pt x="2087" y="1546"/>
                </a:lnTo>
                <a:lnTo>
                  <a:pt x="2076" y="1727"/>
                </a:lnTo>
                <a:lnTo>
                  <a:pt x="2857" y="2507"/>
                </a:lnTo>
                <a:lnTo>
                  <a:pt x="3058" y="2505"/>
                </a:lnTo>
                <a:lnTo>
                  <a:pt x="3596" y="3045"/>
                </a:lnTo>
                <a:lnTo>
                  <a:pt x="3596" y="3581"/>
                </a:lnTo>
                <a:lnTo>
                  <a:pt x="3606" y="3581"/>
                </a:lnTo>
                <a:lnTo>
                  <a:pt x="3606" y="3040"/>
                </a:lnTo>
                <a:lnTo>
                  <a:pt x="3063" y="2494"/>
                </a:lnTo>
                <a:lnTo>
                  <a:pt x="2862" y="2497"/>
                </a:lnTo>
                <a:lnTo>
                  <a:pt x="2087" y="1724"/>
                </a:lnTo>
                <a:lnTo>
                  <a:pt x="2097" y="1541"/>
                </a:lnTo>
                <a:lnTo>
                  <a:pt x="1961" y="1405"/>
                </a:lnTo>
                <a:lnTo>
                  <a:pt x="1752" y="1403"/>
                </a:lnTo>
                <a:lnTo>
                  <a:pt x="888" y="541"/>
                </a:lnTo>
                <a:lnTo>
                  <a:pt x="554" y="54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" name="Freeform 1014"/>
          <p:cNvSpPr>
            <a:spLocks/>
          </p:cNvSpPr>
          <p:nvPr/>
        </p:nvSpPr>
        <p:spPr bwMode="auto">
          <a:xfrm>
            <a:off x="-2067742" y="6226175"/>
            <a:ext cx="2622550" cy="3089275"/>
          </a:xfrm>
          <a:custGeom>
            <a:avLst/>
            <a:gdLst>
              <a:gd name="T0" fmla="*/ 4 w 633"/>
              <a:gd name="T1" fmla="*/ 0 h 745"/>
              <a:gd name="T2" fmla="*/ 1 w 633"/>
              <a:gd name="T3" fmla="*/ 0 h 745"/>
              <a:gd name="T4" fmla="*/ 0 w 633"/>
              <a:gd name="T5" fmla="*/ 0 h 745"/>
              <a:gd name="T6" fmla="*/ 1 w 633"/>
              <a:gd name="T7" fmla="*/ 16 h 745"/>
              <a:gd name="T8" fmla="*/ 350 w 633"/>
              <a:gd name="T9" fmla="*/ 365 h 745"/>
              <a:gd name="T10" fmla="*/ 424 w 633"/>
              <a:gd name="T11" fmla="*/ 367 h 745"/>
              <a:gd name="T12" fmla="*/ 629 w 633"/>
              <a:gd name="T13" fmla="*/ 573 h 745"/>
              <a:gd name="T14" fmla="*/ 629 w 633"/>
              <a:gd name="T15" fmla="*/ 745 h 745"/>
              <a:gd name="T16" fmla="*/ 633 w 633"/>
              <a:gd name="T17" fmla="*/ 745 h 745"/>
              <a:gd name="T18" fmla="*/ 633 w 633"/>
              <a:gd name="T19" fmla="*/ 571 h 745"/>
              <a:gd name="T20" fmla="*/ 426 w 633"/>
              <a:gd name="T21" fmla="*/ 363 h 745"/>
              <a:gd name="T22" fmla="*/ 352 w 633"/>
              <a:gd name="T23" fmla="*/ 361 h 745"/>
              <a:gd name="T24" fmla="*/ 5 w 633"/>
              <a:gd name="T25" fmla="*/ 15 h 745"/>
              <a:gd name="T26" fmla="*/ 4 w 633"/>
              <a:gd name="T27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3" h="745">
                <a:moveTo>
                  <a:pt x="4" y="0"/>
                </a:moveTo>
                <a:cubicBezTo>
                  <a:pt x="3" y="0"/>
                  <a:pt x="2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350" y="365"/>
                  <a:pt x="350" y="365"/>
                  <a:pt x="350" y="365"/>
                </a:cubicBezTo>
                <a:cubicBezTo>
                  <a:pt x="424" y="367"/>
                  <a:pt x="424" y="367"/>
                  <a:pt x="424" y="367"/>
                </a:cubicBezTo>
                <a:cubicBezTo>
                  <a:pt x="629" y="573"/>
                  <a:pt x="629" y="573"/>
                  <a:pt x="629" y="573"/>
                </a:cubicBezTo>
                <a:cubicBezTo>
                  <a:pt x="629" y="745"/>
                  <a:pt x="629" y="745"/>
                  <a:pt x="629" y="745"/>
                </a:cubicBezTo>
                <a:cubicBezTo>
                  <a:pt x="633" y="745"/>
                  <a:pt x="633" y="745"/>
                  <a:pt x="633" y="745"/>
                </a:cubicBezTo>
                <a:cubicBezTo>
                  <a:pt x="633" y="571"/>
                  <a:pt x="633" y="571"/>
                  <a:pt x="633" y="571"/>
                </a:cubicBezTo>
                <a:cubicBezTo>
                  <a:pt x="426" y="363"/>
                  <a:pt x="426" y="363"/>
                  <a:pt x="426" y="363"/>
                </a:cubicBezTo>
                <a:cubicBezTo>
                  <a:pt x="352" y="361"/>
                  <a:pt x="352" y="361"/>
                  <a:pt x="352" y="361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" name="Freeform 1015"/>
          <p:cNvSpPr>
            <a:spLocks/>
          </p:cNvSpPr>
          <p:nvPr/>
        </p:nvSpPr>
        <p:spPr bwMode="auto">
          <a:xfrm>
            <a:off x="-286567" y="5202238"/>
            <a:ext cx="2449513" cy="4046538"/>
          </a:xfrm>
          <a:custGeom>
            <a:avLst/>
            <a:gdLst>
              <a:gd name="T0" fmla="*/ 20 w 591"/>
              <a:gd name="T1" fmla="*/ 0 h 976"/>
              <a:gd name="T2" fmla="*/ 0 w 591"/>
              <a:gd name="T3" fmla="*/ 1 h 976"/>
              <a:gd name="T4" fmla="*/ 0 w 591"/>
              <a:gd name="T5" fmla="*/ 5 h 976"/>
              <a:gd name="T6" fmla="*/ 18 w 591"/>
              <a:gd name="T7" fmla="*/ 4 h 976"/>
              <a:gd name="T8" fmla="*/ 587 w 591"/>
              <a:gd name="T9" fmla="*/ 574 h 976"/>
              <a:gd name="T10" fmla="*/ 587 w 591"/>
              <a:gd name="T11" fmla="*/ 976 h 976"/>
              <a:gd name="T12" fmla="*/ 591 w 591"/>
              <a:gd name="T13" fmla="*/ 976 h 976"/>
              <a:gd name="T14" fmla="*/ 591 w 591"/>
              <a:gd name="T15" fmla="*/ 572 h 976"/>
              <a:gd name="T16" fmla="*/ 20 w 591"/>
              <a:gd name="T17" fmla="*/ 0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1" h="976">
                <a:moveTo>
                  <a:pt x="20" y="0"/>
                </a:moveTo>
                <a:cubicBezTo>
                  <a:pt x="0" y="1"/>
                  <a:pt x="0" y="1"/>
                  <a:pt x="0" y="1"/>
                </a:cubicBezTo>
                <a:cubicBezTo>
                  <a:pt x="0" y="2"/>
                  <a:pt x="1" y="4"/>
                  <a:pt x="0" y="5"/>
                </a:cubicBezTo>
                <a:cubicBezTo>
                  <a:pt x="18" y="4"/>
                  <a:pt x="18" y="4"/>
                  <a:pt x="18" y="4"/>
                </a:cubicBezTo>
                <a:cubicBezTo>
                  <a:pt x="587" y="574"/>
                  <a:pt x="587" y="574"/>
                  <a:pt x="587" y="574"/>
                </a:cubicBezTo>
                <a:cubicBezTo>
                  <a:pt x="587" y="976"/>
                  <a:pt x="587" y="976"/>
                  <a:pt x="587" y="976"/>
                </a:cubicBezTo>
                <a:cubicBezTo>
                  <a:pt x="591" y="976"/>
                  <a:pt x="591" y="976"/>
                  <a:pt x="591" y="976"/>
                </a:cubicBezTo>
                <a:cubicBezTo>
                  <a:pt x="591" y="572"/>
                  <a:pt x="591" y="572"/>
                  <a:pt x="591" y="572"/>
                </a:cubicBezTo>
                <a:cubicBezTo>
                  <a:pt x="20" y="0"/>
                  <a:pt x="20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" name="Freeform 1016"/>
          <p:cNvSpPr>
            <a:spLocks/>
          </p:cNvSpPr>
          <p:nvPr/>
        </p:nvSpPr>
        <p:spPr bwMode="auto">
          <a:xfrm>
            <a:off x="415108" y="5570538"/>
            <a:ext cx="1847850" cy="4059238"/>
          </a:xfrm>
          <a:custGeom>
            <a:avLst/>
            <a:gdLst>
              <a:gd name="T0" fmla="*/ 3 w 446"/>
              <a:gd name="T1" fmla="*/ 0 h 979"/>
              <a:gd name="T2" fmla="*/ 1 w 446"/>
              <a:gd name="T3" fmla="*/ 2 h 979"/>
              <a:gd name="T4" fmla="*/ 0 w 446"/>
              <a:gd name="T5" fmla="*/ 3 h 979"/>
              <a:gd name="T6" fmla="*/ 13 w 446"/>
              <a:gd name="T7" fmla="*/ 16 h 979"/>
              <a:gd name="T8" fmla="*/ 13 w 446"/>
              <a:gd name="T9" fmla="*/ 51 h 979"/>
              <a:gd name="T10" fmla="*/ 442 w 446"/>
              <a:gd name="T11" fmla="*/ 481 h 979"/>
              <a:gd name="T12" fmla="*/ 442 w 446"/>
              <a:gd name="T13" fmla="*/ 979 h 979"/>
              <a:gd name="T14" fmla="*/ 446 w 446"/>
              <a:gd name="T15" fmla="*/ 979 h 979"/>
              <a:gd name="T16" fmla="*/ 446 w 446"/>
              <a:gd name="T17" fmla="*/ 479 h 979"/>
              <a:gd name="T18" fmla="*/ 17 w 446"/>
              <a:gd name="T19" fmla="*/ 50 h 979"/>
              <a:gd name="T20" fmla="*/ 17 w 446"/>
              <a:gd name="T21" fmla="*/ 14 h 979"/>
              <a:gd name="T22" fmla="*/ 3 w 446"/>
              <a:gd name="T23" fmla="*/ 0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6" h="979">
                <a:moveTo>
                  <a:pt x="3" y="0"/>
                </a:moveTo>
                <a:cubicBezTo>
                  <a:pt x="2" y="1"/>
                  <a:pt x="2" y="1"/>
                  <a:pt x="1" y="2"/>
                </a:cubicBezTo>
                <a:cubicBezTo>
                  <a:pt x="1" y="2"/>
                  <a:pt x="0" y="3"/>
                  <a:pt x="0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51"/>
                  <a:pt x="13" y="51"/>
                  <a:pt x="13" y="51"/>
                </a:cubicBezTo>
                <a:cubicBezTo>
                  <a:pt x="442" y="481"/>
                  <a:pt x="442" y="481"/>
                  <a:pt x="442" y="481"/>
                </a:cubicBezTo>
                <a:cubicBezTo>
                  <a:pt x="442" y="979"/>
                  <a:pt x="442" y="979"/>
                  <a:pt x="442" y="979"/>
                </a:cubicBezTo>
                <a:cubicBezTo>
                  <a:pt x="446" y="979"/>
                  <a:pt x="446" y="979"/>
                  <a:pt x="446" y="979"/>
                </a:cubicBezTo>
                <a:cubicBezTo>
                  <a:pt x="446" y="479"/>
                  <a:pt x="446" y="479"/>
                  <a:pt x="446" y="479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14"/>
                  <a:pt x="17" y="14"/>
                  <a:pt x="17" y="1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" name="Freeform 1017"/>
          <p:cNvSpPr>
            <a:spLocks/>
          </p:cNvSpPr>
          <p:nvPr/>
        </p:nvSpPr>
        <p:spPr bwMode="auto">
          <a:xfrm>
            <a:off x="-1977255" y="4376738"/>
            <a:ext cx="4340225" cy="5203825"/>
          </a:xfrm>
          <a:custGeom>
            <a:avLst/>
            <a:gdLst>
              <a:gd name="T0" fmla="*/ 0 w 1047"/>
              <a:gd name="T1" fmla="*/ 0 h 1255"/>
              <a:gd name="T2" fmla="*/ 0 w 1047"/>
              <a:gd name="T3" fmla="*/ 4 h 1255"/>
              <a:gd name="T4" fmla="*/ 20 w 1047"/>
              <a:gd name="T5" fmla="*/ 5 h 1255"/>
              <a:gd name="T6" fmla="*/ 94 w 1047"/>
              <a:gd name="T7" fmla="*/ 80 h 1255"/>
              <a:gd name="T8" fmla="*/ 262 w 1047"/>
              <a:gd name="T9" fmla="*/ 78 h 1255"/>
              <a:gd name="T10" fmla="*/ 288 w 1047"/>
              <a:gd name="T11" fmla="*/ 104 h 1255"/>
              <a:gd name="T12" fmla="*/ 372 w 1047"/>
              <a:gd name="T13" fmla="*/ 103 h 1255"/>
              <a:gd name="T14" fmla="*/ 451 w 1047"/>
              <a:gd name="T15" fmla="*/ 182 h 1255"/>
              <a:gd name="T16" fmla="*/ 450 w 1047"/>
              <a:gd name="T17" fmla="*/ 209 h 1255"/>
              <a:gd name="T18" fmla="*/ 495 w 1047"/>
              <a:gd name="T19" fmla="*/ 254 h 1255"/>
              <a:gd name="T20" fmla="*/ 528 w 1047"/>
              <a:gd name="T21" fmla="*/ 252 h 1255"/>
              <a:gd name="T22" fmla="*/ 556 w 1047"/>
              <a:gd name="T23" fmla="*/ 224 h 1255"/>
              <a:gd name="T24" fmla="*/ 617 w 1047"/>
              <a:gd name="T25" fmla="*/ 285 h 1255"/>
              <a:gd name="T26" fmla="*/ 615 w 1047"/>
              <a:gd name="T27" fmla="*/ 329 h 1255"/>
              <a:gd name="T28" fmla="*/ 1043 w 1047"/>
              <a:gd name="T29" fmla="*/ 758 h 1255"/>
              <a:gd name="T30" fmla="*/ 1043 w 1047"/>
              <a:gd name="T31" fmla="*/ 1255 h 1255"/>
              <a:gd name="T32" fmla="*/ 1047 w 1047"/>
              <a:gd name="T33" fmla="*/ 1255 h 1255"/>
              <a:gd name="T34" fmla="*/ 1047 w 1047"/>
              <a:gd name="T35" fmla="*/ 756 h 1255"/>
              <a:gd name="T36" fmla="*/ 619 w 1047"/>
              <a:gd name="T37" fmla="*/ 328 h 1255"/>
              <a:gd name="T38" fmla="*/ 621 w 1047"/>
              <a:gd name="T39" fmla="*/ 284 h 1255"/>
              <a:gd name="T40" fmla="*/ 556 w 1047"/>
              <a:gd name="T41" fmla="*/ 218 h 1255"/>
              <a:gd name="T42" fmla="*/ 526 w 1047"/>
              <a:gd name="T43" fmla="*/ 248 h 1255"/>
              <a:gd name="T44" fmla="*/ 496 w 1047"/>
              <a:gd name="T45" fmla="*/ 250 h 1255"/>
              <a:gd name="T46" fmla="*/ 455 w 1047"/>
              <a:gd name="T47" fmla="*/ 208 h 1255"/>
              <a:gd name="T48" fmla="*/ 455 w 1047"/>
              <a:gd name="T49" fmla="*/ 180 h 1255"/>
              <a:gd name="T50" fmla="*/ 374 w 1047"/>
              <a:gd name="T51" fmla="*/ 99 h 1255"/>
              <a:gd name="T52" fmla="*/ 290 w 1047"/>
              <a:gd name="T53" fmla="*/ 100 h 1255"/>
              <a:gd name="T54" fmla="*/ 264 w 1047"/>
              <a:gd name="T55" fmla="*/ 74 h 1255"/>
              <a:gd name="T56" fmla="*/ 96 w 1047"/>
              <a:gd name="T57" fmla="*/ 76 h 1255"/>
              <a:gd name="T58" fmla="*/ 21 w 1047"/>
              <a:gd name="T59" fmla="*/ 1 h 1255"/>
              <a:gd name="T60" fmla="*/ 0 w 1047"/>
              <a:gd name="T61" fmla="*/ 0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47" h="1255">
                <a:moveTo>
                  <a:pt x="0" y="0"/>
                </a:moveTo>
                <a:cubicBezTo>
                  <a:pt x="0" y="2"/>
                  <a:pt x="0" y="3"/>
                  <a:pt x="0" y="4"/>
                </a:cubicBezTo>
                <a:cubicBezTo>
                  <a:pt x="20" y="5"/>
                  <a:pt x="20" y="5"/>
                  <a:pt x="20" y="5"/>
                </a:cubicBezTo>
                <a:cubicBezTo>
                  <a:pt x="94" y="80"/>
                  <a:pt x="94" y="80"/>
                  <a:pt x="94" y="80"/>
                </a:cubicBezTo>
                <a:cubicBezTo>
                  <a:pt x="262" y="78"/>
                  <a:pt x="262" y="78"/>
                  <a:pt x="262" y="78"/>
                </a:cubicBezTo>
                <a:cubicBezTo>
                  <a:pt x="288" y="104"/>
                  <a:pt x="288" y="104"/>
                  <a:pt x="288" y="104"/>
                </a:cubicBezTo>
                <a:cubicBezTo>
                  <a:pt x="372" y="103"/>
                  <a:pt x="372" y="103"/>
                  <a:pt x="372" y="103"/>
                </a:cubicBezTo>
                <a:cubicBezTo>
                  <a:pt x="451" y="182"/>
                  <a:pt x="451" y="182"/>
                  <a:pt x="451" y="182"/>
                </a:cubicBezTo>
                <a:cubicBezTo>
                  <a:pt x="450" y="209"/>
                  <a:pt x="450" y="209"/>
                  <a:pt x="450" y="209"/>
                </a:cubicBezTo>
                <a:cubicBezTo>
                  <a:pt x="495" y="254"/>
                  <a:pt x="495" y="254"/>
                  <a:pt x="495" y="254"/>
                </a:cubicBezTo>
                <a:cubicBezTo>
                  <a:pt x="528" y="252"/>
                  <a:pt x="528" y="252"/>
                  <a:pt x="528" y="252"/>
                </a:cubicBezTo>
                <a:cubicBezTo>
                  <a:pt x="556" y="224"/>
                  <a:pt x="556" y="224"/>
                  <a:pt x="556" y="224"/>
                </a:cubicBezTo>
                <a:cubicBezTo>
                  <a:pt x="617" y="285"/>
                  <a:pt x="617" y="285"/>
                  <a:pt x="617" y="285"/>
                </a:cubicBezTo>
                <a:cubicBezTo>
                  <a:pt x="615" y="329"/>
                  <a:pt x="615" y="329"/>
                  <a:pt x="615" y="329"/>
                </a:cubicBezTo>
                <a:cubicBezTo>
                  <a:pt x="1043" y="758"/>
                  <a:pt x="1043" y="758"/>
                  <a:pt x="1043" y="758"/>
                </a:cubicBezTo>
                <a:cubicBezTo>
                  <a:pt x="1043" y="1255"/>
                  <a:pt x="1043" y="1255"/>
                  <a:pt x="1043" y="1255"/>
                </a:cubicBezTo>
                <a:cubicBezTo>
                  <a:pt x="1047" y="1255"/>
                  <a:pt x="1047" y="1255"/>
                  <a:pt x="1047" y="1255"/>
                </a:cubicBezTo>
                <a:cubicBezTo>
                  <a:pt x="1047" y="756"/>
                  <a:pt x="1047" y="756"/>
                  <a:pt x="1047" y="756"/>
                </a:cubicBezTo>
                <a:cubicBezTo>
                  <a:pt x="619" y="328"/>
                  <a:pt x="619" y="328"/>
                  <a:pt x="619" y="328"/>
                </a:cubicBezTo>
                <a:cubicBezTo>
                  <a:pt x="621" y="284"/>
                  <a:pt x="621" y="284"/>
                  <a:pt x="621" y="284"/>
                </a:cubicBezTo>
                <a:cubicBezTo>
                  <a:pt x="556" y="218"/>
                  <a:pt x="556" y="218"/>
                  <a:pt x="556" y="218"/>
                </a:cubicBezTo>
                <a:cubicBezTo>
                  <a:pt x="526" y="248"/>
                  <a:pt x="526" y="248"/>
                  <a:pt x="526" y="248"/>
                </a:cubicBezTo>
                <a:cubicBezTo>
                  <a:pt x="496" y="250"/>
                  <a:pt x="496" y="250"/>
                  <a:pt x="496" y="250"/>
                </a:cubicBezTo>
                <a:cubicBezTo>
                  <a:pt x="455" y="208"/>
                  <a:pt x="455" y="208"/>
                  <a:pt x="455" y="208"/>
                </a:cubicBezTo>
                <a:cubicBezTo>
                  <a:pt x="455" y="180"/>
                  <a:pt x="455" y="180"/>
                  <a:pt x="455" y="180"/>
                </a:cubicBezTo>
                <a:cubicBezTo>
                  <a:pt x="374" y="99"/>
                  <a:pt x="374" y="99"/>
                  <a:pt x="374" y="99"/>
                </a:cubicBezTo>
                <a:cubicBezTo>
                  <a:pt x="290" y="100"/>
                  <a:pt x="290" y="100"/>
                  <a:pt x="290" y="100"/>
                </a:cubicBezTo>
                <a:cubicBezTo>
                  <a:pt x="264" y="74"/>
                  <a:pt x="264" y="74"/>
                  <a:pt x="264" y="74"/>
                </a:cubicBezTo>
                <a:cubicBezTo>
                  <a:pt x="96" y="76"/>
                  <a:pt x="96" y="76"/>
                  <a:pt x="96" y="76"/>
                </a:cubicBezTo>
                <a:cubicBezTo>
                  <a:pt x="21" y="1"/>
                  <a:pt x="21" y="1"/>
                  <a:pt x="21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1" name="Freeform 1018"/>
          <p:cNvSpPr>
            <a:spLocks/>
          </p:cNvSpPr>
          <p:nvPr/>
        </p:nvSpPr>
        <p:spPr bwMode="auto">
          <a:xfrm>
            <a:off x="-5960292" y="-1389062"/>
            <a:ext cx="5549900" cy="4314825"/>
          </a:xfrm>
          <a:custGeom>
            <a:avLst/>
            <a:gdLst>
              <a:gd name="T0" fmla="*/ 3 w 1339"/>
              <a:gd name="T1" fmla="*/ 0 h 1041"/>
              <a:gd name="T2" fmla="*/ 0 w 1339"/>
              <a:gd name="T3" fmla="*/ 2 h 1041"/>
              <a:gd name="T4" fmla="*/ 862 w 1339"/>
              <a:gd name="T5" fmla="*/ 864 h 1041"/>
              <a:gd name="T6" fmla="*/ 963 w 1339"/>
              <a:gd name="T7" fmla="*/ 863 h 1041"/>
              <a:gd name="T8" fmla="*/ 1139 w 1339"/>
              <a:gd name="T9" fmla="*/ 1039 h 1041"/>
              <a:gd name="T10" fmla="*/ 1327 w 1339"/>
              <a:gd name="T11" fmla="*/ 1041 h 1041"/>
              <a:gd name="T12" fmla="*/ 1339 w 1339"/>
              <a:gd name="T13" fmla="*/ 1029 h 1041"/>
              <a:gd name="T14" fmla="*/ 1336 w 1339"/>
              <a:gd name="T15" fmla="*/ 1026 h 1041"/>
              <a:gd name="T16" fmla="*/ 1326 w 1339"/>
              <a:gd name="T17" fmla="*/ 1037 h 1041"/>
              <a:gd name="T18" fmla="*/ 1141 w 1339"/>
              <a:gd name="T19" fmla="*/ 1035 h 1041"/>
              <a:gd name="T20" fmla="*/ 965 w 1339"/>
              <a:gd name="T21" fmla="*/ 859 h 1041"/>
              <a:gd name="T22" fmla="*/ 864 w 1339"/>
              <a:gd name="T23" fmla="*/ 860 h 1041"/>
              <a:gd name="T24" fmla="*/ 3 w 1339"/>
              <a:gd name="T25" fmla="*/ 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39" h="1041">
                <a:moveTo>
                  <a:pt x="3" y="0"/>
                </a:moveTo>
                <a:cubicBezTo>
                  <a:pt x="0" y="2"/>
                  <a:pt x="0" y="2"/>
                  <a:pt x="0" y="2"/>
                </a:cubicBezTo>
                <a:cubicBezTo>
                  <a:pt x="862" y="864"/>
                  <a:pt x="862" y="864"/>
                  <a:pt x="862" y="864"/>
                </a:cubicBezTo>
                <a:cubicBezTo>
                  <a:pt x="963" y="863"/>
                  <a:pt x="963" y="863"/>
                  <a:pt x="963" y="863"/>
                </a:cubicBezTo>
                <a:cubicBezTo>
                  <a:pt x="1139" y="1039"/>
                  <a:pt x="1139" y="1039"/>
                  <a:pt x="1139" y="1039"/>
                </a:cubicBezTo>
                <a:cubicBezTo>
                  <a:pt x="1327" y="1041"/>
                  <a:pt x="1327" y="1041"/>
                  <a:pt x="1327" y="1041"/>
                </a:cubicBezTo>
                <a:cubicBezTo>
                  <a:pt x="1339" y="1029"/>
                  <a:pt x="1339" y="1029"/>
                  <a:pt x="1339" y="1029"/>
                </a:cubicBezTo>
                <a:cubicBezTo>
                  <a:pt x="1338" y="1028"/>
                  <a:pt x="1337" y="1027"/>
                  <a:pt x="1336" y="1026"/>
                </a:cubicBezTo>
                <a:cubicBezTo>
                  <a:pt x="1326" y="1037"/>
                  <a:pt x="1326" y="1037"/>
                  <a:pt x="1326" y="1037"/>
                </a:cubicBezTo>
                <a:cubicBezTo>
                  <a:pt x="1141" y="1035"/>
                  <a:pt x="1141" y="1035"/>
                  <a:pt x="1141" y="1035"/>
                </a:cubicBezTo>
                <a:cubicBezTo>
                  <a:pt x="965" y="859"/>
                  <a:pt x="965" y="859"/>
                  <a:pt x="965" y="859"/>
                </a:cubicBezTo>
                <a:cubicBezTo>
                  <a:pt x="864" y="860"/>
                  <a:pt x="864" y="860"/>
                  <a:pt x="864" y="86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2" name="Freeform 1019"/>
          <p:cNvSpPr>
            <a:spLocks/>
          </p:cNvSpPr>
          <p:nvPr/>
        </p:nvSpPr>
        <p:spPr bwMode="auto">
          <a:xfrm>
            <a:off x="-6019030" y="-1331912"/>
            <a:ext cx="5861050" cy="4406900"/>
          </a:xfrm>
          <a:custGeom>
            <a:avLst/>
            <a:gdLst>
              <a:gd name="T0" fmla="*/ 3 w 1414"/>
              <a:gd name="T1" fmla="*/ 0 h 1063"/>
              <a:gd name="T2" fmla="*/ 0 w 1414"/>
              <a:gd name="T3" fmla="*/ 3 h 1063"/>
              <a:gd name="T4" fmla="*/ 0 w 1414"/>
              <a:gd name="T5" fmla="*/ 3 h 1063"/>
              <a:gd name="T6" fmla="*/ 862 w 1414"/>
              <a:gd name="T7" fmla="*/ 864 h 1063"/>
              <a:gd name="T8" fmla="*/ 963 w 1414"/>
              <a:gd name="T9" fmla="*/ 864 h 1063"/>
              <a:gd name="T10" fmla="*/ 1139 w 1414"/>
              <a:gd name="T11" fmla="*/ 1039 h 1063"/>
              <a:gd name="T12" fmla="*/ 1385 w 1414"/>
              <a:gd name="T13" fmla="*/ 1037 h 1063"/>
              <a:gd name="T14" fmla="*/ 1412 w 1414"/>
              <a:gd name="T15" fmla="*/ 1063 h 1063"/>
              <a:gd name="T16" fmla="*/ 1412 w 1414"/>
              <a:gd name="T17" fmla="*/ 1062 h 1063"/>
              <a:gd name="T18" fmla="*/ 1414 w 1414"/>
              <a:gd name="T19" fmla="*/ 1060 h 1063"/>
              <a:gd name="T20" fmla="*/ 1387 w 1414"/>
              <a:gd name="T21" fmla="*/ 1033 h 1063"/>
              <a:gd name="T22" fmla="*/ 1141 w 1414"/>
              <a:gd name="T23" fmla="*/ 1035 h 1063"/>
              <a:gd name="T24" fmla="*/ 965 w 1414"/>
              <a:gd name="T25" fmla="*/ 860 h 1063"/>
              <a:gd name="T26" fmla="*/ 863 w 1414"/>
              <a:gd name="T27" fmla="*/ 860 h 1063"/>
              <a:gd name="T28" fmla="*/ 3 w 1414"/>
              <a:gd name="T29" fmla="*/ 0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4" h="1063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862" y="864"/>
                  <a:pt x="862" y="864"/>
                  <a:pt x="862" y="864"/>
                </a:cubicBezTo>
                <a:cubicBezTo>
                  <a:pt x="963" y="864"/>
                  <a:pt x="963" y="864"/>
                  <a:pt x="963" y="864"/>
                </a:cubicBezTo>
                <a:cubicBezTo>
                  <a:pt x="1139" y="1039"/>
                  <a:pt x="1139" y="1039"/>
                  <a:pt x="1139" y="1039"/>
                </a:cubicBezTo>
                <a:cubicBezTo>
                  <a:pt x="1385" y="1037"/>
                  <a:pt x="1385" y="1037"/>
                  <a:pt x="1385" y="1037"/>
                </a:cubicBezTo>
                <a:cubicBezTo>
                  <a:pt x="1412" y="1063"/>
                  <a:pt x="1412" y="1063"/>
                  <a:pt x="1412" y="1063"/>
                </a:cubicBezTo>
                <a:cubicBezTo>
                  <a:pt x="1412" y="1063"/>
                  <a:pt x="1412" y="1062"/>
                  <a:pt x="1412" y="1062"/>
                </a:cubicBezTo>
                <a:cubicBezTo>
                  <a:pt x="1413" y="1062"/>
                  <a:pt x="1414" y="1061"/>
                  <a:pt x="1414" y="1060"/>
                </a:cubicBezTo>
                <a:cubicBezTo>
                  <a:pt x="1387" y="1033"/>
                  <a:pt x="1387" y="1033"/>
                  <a:pt x="1387" y="1033"/>
                </a:cubicBezTo>
                <a:cubicBezTo>
                  <a:pt x="1141" y="1035"/>
                  <a:pt x="1141" y="1035"/>
                  <a:pt x="1141" y="1035"/>
                </a:cubicBezTo>
                <a:cubicBezTo>
                  <a:pt x="965" y="860"/>
                  <a:pt x="965" y="860"/>
                  <a:pt x="965" y="860"/>
                </a:cubicBezTo>
                <a:cubicBezTo>
                  <a:pt x="863" y="860"/>
                  <a:pt x="863" y="860"/>
                  <a:pt x="863" y="86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3" name="Freeform 1020"/>
          <p:cNvSpPr>
            <a:spLocks/>
          </p:cNvSpPr>
          <p:nvPr/>
        </p:nvSpPr>
        <p:spPr bwMode="auto">
          <a:xfrm>
            <a:off x="-6076180" y="-1273175"/>
            <a:ext cx="5408613" cy="4564063"/>
          </a:xfrm>
          <a:custGeom>
            <a:avLst/>
            <a:gdLst>
              <a:gd name="T0" fmla="*/ 3 w 1305"/>
              <a:gd name="T1" fmla="*/ 0 h 1101"/>
              <a:gd name="T2" fmla="*/ 0 w 1305"/>
              <a:gd name="T3" fmla="*/ 3 h 1101"/>
              <a:gd name="T4" fmla="*/ 862 w 1305"/>
              <a:gd name="T5" fmla="*/ 864 h 1101"/>
              <a:gd name="T6" fmla="*/ 966 w 1305"/>
              <a:gd name="T7" fmla="*/ 861 h 1101"/>
              <a:gd name="T8" fmla="*/ 1181 w 1305"/>
              <a:gd name="T9" fmla="*/ 1076 h 1101"/>
              <a:gd name="T10" fmla="*/ 1278 w 1305"/>
              <a:gd name="T11" fmla="*/ 1077 h 1101"/>
              <a:gd name="T12" fmla="*/ 1302 w 1305"/>
              <a:gd name="T13" fmla="*/ 1101 h 1101"/>
              <a:gd name="T14" fmla="*/ 1303 w 1305"/>
              <a:gd name="T15" fmla="*/ 1100 h 1101"/>
              <a:gd name="T16" fmla="*/ 1305 w 1305"/>
              <a:gd name="T17" fmla="*/ 1099 h 1101"/>
              <a:gd name="T18" fmla="*/ 1280 w 1305"/>
              <a:gd name="T19" fmla="*/ 1073 h 1101"/>
              <a:gd name="T20" fmla="*/ 1182 w 1305"/>
              <a:gd name="T21" fmla="*/ 1072 h 1101"/>
              <a:gd name="T22" fmla="*/ 967 w 1305"/>
              <a:gd name="T23" fmla="*/ 857 h 1101"/>
              <a:gd name="T24" fmla="*/ 863 w 1305"/>
              <a:gd name="T25" fmla="*/ 860 h 1101"/>
              <a:gd name="T26" fmla="*/ 3 w 1305"/>
              <a:gd name="T27" fmla="*/ 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5" h="1101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862" y="864"/>
                  <a:pt x="862" y="864"/>
                  <a:pt x="862" y="864"/>
                </a:cubicBezTo>
                <a:cubicBezTo>
                  <a:pt x="966" y="861"/>
                  <a:pt x="966" y="861"/>
                  <a:pt x="966" y="861"/>
                </a:cubicBezTo>
                <a:cubicBezTo>
                  <a:pt x="1181" y="1076"/>
                  <a:pt x="1181" y="1076"/>
                  <a:pt x="1181" y="1076"/>
                </a:cubicBezTo>
                <a:cubicBezTo>
                  <a:pt x="1278" y="1077"/>
                  <a:pt x="1278" y="1077"/>
                  <a:pt x="1278" y="1077"/>
                </a:cubicBezTo>
                <a:cubicBezTo>
                  <a:pt x="1302" y="1101"/>
                  <a:pt x="1302" y="1101"/>
                  <a:pt x="1302" y="1101"/>
                </a:cubicBezTo>
                <a:cubicBezTo>
                  <a:pt x="1303" y="1101"/>
                  <a:pt x="1303" y="1101"/>
                  <a:pt x="1303" y="1100"/>
                </a:cubicBezTo>
                <a:cubicBezTo>
                  <a:pt x="1304" y="1100"/>
                  <a:pt x="1305" y="1099"/>
                  <a:pt x="1305" y="1099"/>
                </a:cubicBezTo>
                <a:cubicBezTo>
                  <a:pt x="1280" y="1073"/>
                  <a:pt x="1280" y="1073"/>
                  <a:pt x="1280" y="1073"/>
                </a:cubicBezTo>
                <a:cubicBezTo>
                  <a:pt x="1182" y="1072"/>
                  <a:pt x="1182" y="1072"/>
                  <a:pt x="1182" y="1072"/>
                </a:cubicBezTo>
                <a:cubicBezTo>
                  <a:pt x="967" y="857"/>
                  <a:pt x="967" y="857"/>
                  <a:pt x="967" y="857"/>
                </a:cubicBezTo>
                <a:cubicBezTo>
                  <a:pt x="863" y="860"/>
                  <a:pt x="863" y="860"/>
                  <a:pt x="863" y="86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4" name="Freeform 1021"/>
          <p:cNvSpPr>
            <a:spLocks/>
          </p:cNvSpPr>
          <p:nvPr/>
        </p:nvSpPr>
        <p:spPr bwMode="auto">
          <a:xfrm>
            <a:off x="-5807892" y="-817562"/>
            <a:ext cx="6542088" cy="4502150"/>
          </a:xfrm>
          <a:custGeom>
            <a:avLst/>
            <a:gdLst>
              <a:gd name="T0" fmla="*/ 3 w 1578"/>
              <a:gd name="T1" fmla="*/ 0 h 1086"/>
              <a:gd name="T2" fmla="*/ 0 w 1578"/>
              <a:gd name="T3" fmla="*/ 3 h 1086"/>
              <a:gd name="T4" fmla="*/ 568 w 1578"/>
              <a:gd name="T5" fmla="*/ 571 h 1086"/>
              <a:gd name="T6" fmla="*/ 570 w 1578"/>
              <a:gd name="T7" fmla="*/ 664 h 1086"/>
              <a:gd name="T8" fmla="*/ 690 w 1578"/>
              <a:gd name="T9" fmla="*/ 783 h 1086"/>
              <a:gd name="T10" fmla="*/ 898 w 1578"/>
              <a:gd name="T11" fmla="*/ 782 h 1086"/>
              <a:gd name="T12" fmla="*/ 1181 w 1578"/>
              <a:gd name="T13" fmla="*/ 1066 h 1086"/>
              <a:gd name="T14" fmla="*/ 1263 w 1578"/>
              <a:gd name="T15" fmla="*/ 1066 h 1086"/>
              <a:gd name="T16" fmla="*/ 1298 w 1578"/>
              <a:gd name="T17" fmla="*/ 1030 h 1086"/>
              <a:gd name="T18" fmla="*/ 1389 w 1578"/>
              <a:gd name="T19" fmla="*/ 1030 h 1086"/>
              <a:gd name="T20" fmla="*/ 1418 w 1578"/>
              <a:gd name="T21" fmla="*/ 1002 h 1086"/>
              <a:gd name="T22" fmla="*/ 1461 w 1578"/>
              <a:gd name="T23" fmla="*/ 1000 h 1086"/>
              <a:gd name="T24" fmla="*/ 1524 w 1578"/>
              <a:gd name="T25" fmla="*/ 1063 h 1086"/>
              <a:gd name="T26" fmla="*/ 1553 w 1578"/>
              <a:gd name="T27" fmla="*/ 1063 h 1086"/>
              <a:gd name="T28" fmla="*/ 1575 w 1578"/>
              <a:gd name="T29" fmla="*/ 1086 h 1086"/>
              <a:gd name="T30" fmla="*/ 1576 w 1578"/>
              <a:gd name="T31" fmla="*/ 1085 h 1086"/>
              <a:gd name="T32" fmla="*/ 1578 w 1578"/>
              <a:gd name="T33" fmla="*/ 1083 h 1086"/>
              <a:gd name="T34" fmla="*/ 1554 w 1578"/>
              <a:gd name="T35" fmla="*/ 1059 h 1086"/>
              <a:gd name="T36" fmla="*/ 1525 w 1578"/>
              <a:gd name="T37" fmla="*/ 1059 h 1086"/>
              <a:gd name="T38" fmla="*/ 1462 w 1578"/>
              <a:gd name="T39" fmla="*/ 996 h 1086"/>
              <a:gd name="T40" fmla="*/ 1416 w 1578"/>
              <a:gd name="T41" fmla="*/ 998 h 1086"/>
              <a:gd name="T42" fmla="*/ 1387 w 1578"/>
              <a:gd name="T43" fmla="*/ 1026 h 1086"/>
              <a:gd name="T44" fmla="*/ 1297 w 1578"/>
              <a:gd name="T45" fmla="*/ 1026 h 1086"/>
              <a:gd name="T46" fmla="*/ 1261 w 1578"/>
              <a:gd name="T47" fmla="*/ 1062 h 1086"/>
              <a:gd name="T48" fmla="*/ 1183 w 1578"/>
              <a:gd name="T49" fmla="*/ 1062 h 1086"/>
              <a:gd name="T50" fmla="*/ 900 w 1578"/>
              <a:gd name="T51" fmla="*/ 778 h 1086"/>
              <a:gd name="T52" fmla="*/ 691 w 1578"/>
              <a:gd name="T53" fmla="*/ 779 h 1086"/>
              <a:gd name="T54" fmla="*/ 574 w 1578"/>
              <a:gd name="T55" fmla="*/ 662 h 1086"/>
              <a:gd name="T56" fmla="*/ 572 w 1578"/>
              <a:gd name="T57" fmla="*/ 569 h 1086"/>
              <a:gd name="T58" fmla="*/ 3 w 1578"/>
              <a:gd name="T59" fmla="*/ 0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78" h="1086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568" y="571"/>
                  <a:pt x="568" y="571"/>
                  <a:pt x="568" y="571"/>
                </a:cubicBezTo>
                <a:cubicBezTo>
                  <a:pt x="570" y="664"/>
                  <a:pt x="570" y="664"/>
                  <a:pt x="570" y="664"/>
                </a:cubicBezTo>
                <a:cubicBezTo>
                  <a:pt x="690" y="783"/>
                  <a:pt x="690" y="783"/>
                  <a:pt x="690" y="783"/>
                </a:cubicBezTo>
                <a:cubicBezTo>
                  <a:pt x="898" y="782"/>
                  <a:pt x="898" y="782"/>
                  <a:pt x="898" y="782"/>
                </a:cubicBezTo>
                <a:cubicBezTo>
                  <a:pt x="1181" y="1066"/>
                  <a:pt x="1181" y="1066"/>
                  <a:pt x="1181" y="1066"/>
                </a:cubicBezTo>
                <a:cubicBezTo>
                  <a:pt x="1263" y="1066"/>
                  <a:pt x="1263" y="1066"/>
                  <a:pt x="1263" y="1066"/>
                </a:cubicBezTo>
                <a:cubicBezTo>
                  <a:pt x="1298" y="1030"/>
                  <a:pt x="1298" y="1030"/>
                  <a:pt x="1298" y="1030"/>
                </a:cubicBezTo>
                <a:cubicBezTo>
                  <a:pt x="1389" y="1030"/>
                  <a:pt x="1389" y="1030"/>
                  <a:pt x="1389" y="1030"/>
                </a:cubicBezTo>
                <a:cubicBezTo>
                  <a:pt x="1418" y="1002"/>
                  <a:pt x="1418" y="1002"/>
                  <a:pt x="1418" y="1002"/>
                </a:cubicBezTo>
                <a:cubicBezTo>
                  <a:pt x="1461" y="1000"/>
                  <a:pt x="1461" y="1000"/>
                  <a:pt x="1461" y="1000"/>
                </a:cubicBezTo>
                <a:cubicBezTo>
                  <a:pt x="1524" y="1063"/>
                  <a:pt x="1524" y="1063"/>
                  <a:pt x="1524" y="1063"/>
                </a:cubicBezTo>
                <a:cubicBezTo>
                  <a:pt x="1553" y="1063"/>
                  <a:pt x="1553" y="1063"/>
                  <a:pt x="1553" y="1063"/>
                </a:cubicBezTo>
                <a:cubicBezTo>
                  <a:pt x="1575" y="1086"/>
                  <a:pt x="1575" y="1086"/>
                  <a:pt x="1575" y="1086"/>
                </a:cubicBezTo>
                <a:cubicBezTo>
                  <a:pt x="1576" y="1086"/>
                  <a:pt x="1576" y="1086"/>
                  <a:pt x="1576" y="1085"/>
                </a:cubicBezTo>
                <a:cubicBezTo>
                  <a:pt x="1577" y="1085"/>
                  <a:pt x="1578" y="1084"/>
                  <a:pt x="1578" y="1083"/>
                </a:cubicBezTo>
                <a:cubicBezTo>
                  <a:pt x="1554" y="1059"/>
                  <a:pt x="1554" y="1059"/>
                  <a:pt x="1554" y="1059"/>
                </a:cubicBezTo>
                <a:cubicBezTo>
                  <a:pt x="1525" y="1059"/>
                  <a:pt x="1525" y="1059"/>
                  <a:pt x="1525" y="1059"/>
                </a:cubicBezTo>
                <a:cubicBezTo>
                  <a:pt x="1462" y="996"/>
                  <a:pt x="1462" y="996"/>
                  <a:pt x="1462" y="996"/>
                </a:cubicBezTo>
                <a:cubicBezTo>
                  <a:pt x="1416" y="998"/>
                  <a:pt x="1416" y="998"/>
                  <a:pt x="1416" y="998"/>
                </a:cubicBezTo>
                <a:cubicBezTo>
                  <a:pt x="1387" y="1026"/>
                  <a:pt x="1387" y="1026"/>
                  <a:pt x="1387" y="1026"/>
                </a:cubicBezTo>
                <a:cubicBezTo>
                  <a:pt x="1297" y="1026"/>
                  <a:pt x="1297" y="1026"/>
                  <a:pt x="1297" y="1026"/>
                </a:cubicBezTo>
                <a:cubicBezTo>
                  <a:pt x="1261" y="1062"/>
                  <a:pt x="1261" y="1062"/>
                  <a:pt x="1261" y="1062"/>
                </a:cubicBezTo>
                <a:cubicBezTo>
                  <a:pt x="1183" y="1062"/>
                  <a:pt x="1183" y="1062"/>
                  <a:pt x="1183" y="1062"/>
                </a:cubicBezTo>
                <a:cubicBezTo>
                  <a:pt x="900" y="778"/>
                  <a:pt x="900" y="778"/>
                  <a:pt x="900" y="778"/>
                </a:cubicBezTo>
                <a:cubicBezTo>
                  <a:pt x="691" y="779"/>
                  <a:pt x="691" y="779"/>
                  <a:pt x="691" y="779"/>
                </a:cubicBezTo>
                <a:cubicBezTo>
                  <a:pt x="574" y="662"/>
                  <a:pt x="574" y="662"/>
                  <a:pt x="574" y="662"/>
                </a:cubicBezTo>
                <a:cubicBezTo>
                  <a:pt x="572" y="569"/>
                  <a:pt x="572" y="569"/>
                  <a:pt x="572" y="569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5" name="Freeform 1022"/>
          <p:cNvSpPr>
            <a:spLocks/>
          </p:cNvSpPr>
          <p:nvPr/>
        </p:nvSpPr>
        <p:spPr bwMode="auto">
          <a:xfrm>
            <a:off x="-5865042" y="-758825"/>
            <a:ext cx="6334125" cy="4522788"/>
          </a:xfrm>
          <a:custGeom>
            <a:avLst/>
            <a:gdLst>
              <a:gd name="T0" fmla="*/ 8 w 3990"/>
              <a:gd name="T1" fmla="*/ 0 h 2849"/>
              <a:gd name="T2" fmla="*/ 0 w 3990"/>
              <a:gd name="T3" fmla="*/ 7 h 2849"/>
              <a:gd name="T4" fmla="*/ 1465 w 3990"/>
              <a:gd name="T5" fmla="*/ 1472 h 2849"/>
              <a:gd name="T6" fmla="*/ 1472 w 3990"/>
              <a:gd name="T7" fmla="*/ 1718 h 2849"/>
              <a:gd name="T8" fmla="*/ 1799 w 3990"/>
              <a:gd name="T9" fmla="*/ 2044 h 2849"/>
              <a:gd name="T10" fmla="*/ 2345 w 3990"/>
              <a:gd name="T11" fmla="*/ 2044 h 2849"/>
              <a:gd name="T12" fmla="*/ 3084 w 3990"/>
              <a:gd name="T13" fmla="*/ 2783 h 2849"/>
              <a:gd name="T14" fmla="*/ 3347 w 3990"/>
              <a:gd name="T15" fmla="*/ 2778 h 2849"/>
              <a:gd name="T16" fmla="*/ 3439 w 3990"/>
              <a:gd name="T17" fmla="*/ 2687 h 2849"/>
              <a:gd name="T18" fmla="*/ 3671 w 3990"/>
              <a:gd name="T19" fmla="*/ 2692 h 2849"/>
              <a:gd name="T20" fmla="*/ 3749 w 3990"/>
              <a:gd name="T21" fmla="*/ 2611 h 2849"/>
              <a:gd name="T22" fmla="*/ 3841 w 3990"/>
              <a:gd name="T23" fmla="*/ 2608 h 2849"/>
              <a:gd name="T24" fmla="*/ 3979 w 3990"/>
              <a:gd name="T25" fmla="*/ 2747 h 2849"/>
              <a:gd name="T26" fmla="*/ 3977 w 3990"/>
              <a:gd name="T27" fmla="*/ 2810 h 2849"/>
              <a:gd name="T28" fmla="*/ 3977 w 3990"/>
              <a:gd name="T29" fmla="*/ 2849 h 2849"/>
              <a:gd name="T30" fmla="*/ 3987 w 3990"/>
              <a:gd name="T31" fmla="*/ 2849 h 2849"/>
              <a:gd name="T32" fmla="*/ 3987 w 3990"/>
              <a:gd name="T33" fmla="*/ 2810 h 2849"/>
              <a:gd name="T34" fmla="*/ 3990 w 3990"/>
              <a:gd name="T35" fmla="*/ 2742 h 2849"/>
              <a:gd name="T36" fmla="*/ 3843 w 3990"/>
              <a:gd name="T37" fmla="*/ 2598 h 2849"/>
              <a:gd name="T38" fmla="*/ 3744 w 3990"/>
              <a:gd name="T39" fmla="*/ 2603 h 2849"/>
              <a:gd name="T40" fmla="*/ 3666 w 3990"/>
              <a:gd name="T41" fmla="*/ 2682 h 2849"/>
              <a:gd name="T42" fmla="*/ 3433 w 3990"/>
              <a:gd name="T43" fmla="*/ 2676 h 2849"/>
              <a:gd name="T44" fmla="*/ 3342 w 3990"/>
              <a:gd name="T45" fmla="*/ 2768 h 2849"/>
              <a:gd name="T46" fmla="*/ 3089 w 3990"/>
              <a:gd name="T47" fmla="*/ 2773 h 2849"/>
              <a:gd name="T48" fmla="*/ 2350 w 3990"/>
              <a:gd name="T49" fmla="*/ 2034 h 2849"/>
              <a:gd name="T50" fmla="*/ 1804 w 3990"/>
              <a:gd name="T51" fmla="*/ 2034 h 2849"/>
              <a:gd name="T52" fmla="*/ 1483 w 3990"/>
              <a:gd name="T53" fmla="*/ 1713 h 2849"/>
              <a:gd name="T54" fmla="*/ 1475 w 3990"/>
              <a:gd name="T55" fmla="*/ 1467 h 2849"/>
              <a:gd name="T56" fmla="*/ 8 w 3990"/>
              <a:gd name="T57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90" h="2849">
                <a:moveTo>
                  <a:pt x="8" y="0"/>
                </a:moveTo>
                <a:lnTo>
                  <a:pt x="0" y="7"/>
                </a:lnTo>
                <a:lnTo>
                  <a:pt x="1465" y="1472"/>
                </a:lnTo>
                <a:lnTo>
                  <a:pt x="1472" y="1718"/>
                </a:lnTo>
                <a:lnTo>
                  <a:pt x="1799" y="2044"/>
                </a:lnTo>
                <a:lnTo>
                  <a:pt x="2345" y="2044"/>
                </a:lnTo>
                <a:lnTo>
                  <a:pt x="3084" y="2783"/>
                </a:lnTo>
                <a:lnTo>
                  <a:pt x="3347" y="2778"/>
                </a:lnTo>
                <a:lnTo>
                  <a:pt x="3439" y="2687"/>
                </a:lnTo>
                <a:lnTo>
                  <a:pt x="3671" y="2692"/>
                </a:lnTo>
                <a:lnTo>
                  <a:pt x="3749" y="2611"/>
                </a:lnTo>
                <a:lnTo>
                  <a:pt x="3841" y="2608"/>
                </a:lnTo>
                <a:lnTo>
                  <a:pt x="3979" y="2747"/>
                </a:lnTo>
                <a:lnTo>
                  <a:pt x="3977" y="2810"/>
                </a:lnTo>
                <a:lnTo>
                  <a:pt x="3977" y="2849"/>
                </a:lnTo>
                <a:lnTo>
                  <a:pt x="3987" y="2849"/>
                </a:lnTo>
                <a:lnTo>
                  <a:pt x="3987" y="2810"/>
                </a:lnTo>
                <a:lnTo>
                  <a:pt x="3990" y="2742"/>
                </a:lnTo>
                <a:lnTo>
                  <a:pt x="3843" y="2598"/>
                </a:lnTo>
                <a:lnTo>
                  <a:pt x="3744" y="2603"/>
                </a:lnTo>
                <a:lnTo>
                  <a:pt x="3666" y="2682"/>
                </a:lnTo>
                <a:lnTo>
                  <a:pt x="3433" y="2676"/>
                </a:lnTo>
                <a:lnTo>
                  <a:pt x="3342" y="2768"/>
                </a:lnTo>
                <a:lnTo>
                  <a:pt x="3089" y="2773"/>
                </a:lnTo>
                <a:lnTo>
                  <a:pt x="2350" y="2034"/>
                </a:lnTo>
                <a:lnTo>
                  <a:pt x="1804" y="2034"/>
                </a:lnTo>
                <a:lnTo>
                  <a:pt x="1483" y="1713"/>
                </a:lnTo>
                <a:lnTo>
                  <a:pt x="1475" y="1467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6" name="Freeform 1023"/>
          <p:cNvSpPr>
            <a:spLocks/>
          </p:cNvSpPr>
          <p:nvPr/>
        </p:nvSpPr>
        <p:spPr bwMode="auto">
          <a:xfrm>
            <a:off x="-5865042" y="-758825"/>
            <a:ext cx="6334125" cy="4522788"/>
          </a:xfrm>
          <a:custGeom>
            <a:avLst/>
            <a:gdLst>
              <a:gd name="T0" fmla="*/ 8 w 3990"/>
              <a:gd name="T1" fmla="*/ 0 h 2849"/>
              <a:gd name="T2" fmla="*/ 0 w 3990"/>
              <a:gd name="T3" fmla="*/ 7 h 2849"/>
              <a:gd name="T4" fmla="*/ 1465 w 3990"/>
              <a:gd name="T5" fmla="*/ 1472 h 2849"/>
              <a:gd name="T6" fmla="*/ 1472 w 3990"/>
              <a:gd name="T7" fmla="*/ 1718 h 2849"/>
              <a:gd name="T8" fmla="*/ 1799 w 3990"/>
              <a:gd name="T9" fmla="*/ 2044 h 2849"/>
              <a:gd name="T10" fmla="*/ 2345 w 3990"/>
              <a:gd name="T11" fmla="*/ 2044 h 2849"/>
              <a:gd name="T12" fmla="*/ 3084 w 3990"/>
              <a:gd name="T13" fmla="*/ 2783 h 2849"/>
              <a:gd name="T14" fmla="*/ 3347 w 3990"/>
              <a:gd name="T15" fmla="*/ 2778 h 2849"/>
              <a:gd name="T16" fmla="*/ 3439 w 3990"/>
              <a:gd name="T17" fmla="*/ 2687 h 2849"/>
              <a:gd name="T18" fmla="*/ 3671 w 3990"/>
              <a:gd name="T19" fmla="*/ 2692 h 2849"/>
              <a:gd name="T20" fmla="*/ 3749 w 3990"/>
              <a:gd name="T21" fmla="*/ 2611 h 2849"/>
              <a:gd name="T22" fmla="*/ 3841 w 3990"/>
              <a:gd name="T23" fmla="*/ 2608 h 2849"/>
              <a:gd name="T24" fmla="*/ 3979 w 3990"/>
              <a:gd name="T25" fmla="*/ 2747 h 2849"/>
              <a:gd name="T26" fmla="*/ 3977 w 3990"/>
              <a:gd name="T27" fmla="*/ 2810 h 2849"/>
              <a:gd name="T28" fmla="*/ 3977 w 3990"/>
              <a:gd name="T29" fmla="*/ 2849 h 2849"/>
              <a:gd name="T30" fmla="*/ 3987 w 3990"/>
              <a:gd name="T31" fmla="*/ 2849 h 2849"/>
              <a:gd name="T32" fmla="*/ 3987 w 3990"/>
              <a:gd name="T33" fmla="*/ 2810 h 2849"/>
              <a:gd name="T34" fmla="*/ 3990 w 3990"/>
              <a:gd name="T35" fmla="*/ 2742 h 2849"/>
              <a:gd name="T36" fmla="*/ 3843 w 3990"/>
              <a:gd name="T37" fmla="*/ 2598 h 2849"/>
              <a:gd name="T38" fmla="*/ 3744 w 3990"/>
              <a:gd name="T39" fmla="*/ 2603 h 2849"/>
              <a:gd name="T40" fmla="*/ 3666 w 3990"/>
              <a:gd name="T41" fmla="*/ 2682 h 2849"/>
              <a:gd name="T42" fmla="*/ 3433 w 3990"/>
              <a:gd name="T43" fmla="*/ 2676 h 2849"/>
              <a:gd name="T44" fmla="*/ 3342 w 3990"/>
              <a:gd name="T45" fmla="*/ 2768 h 2849"/>
              <a:gd name="T46" fmla="*/ 3089 w 3990"/>
              <a:gd name="T47" fmla="*/ 2773 h 2849"/>
              <a:gd name="T48" fmla="*/ 2350 w 3990"/>
              <a:gd name="T49" fmla="*/ 2034 h 2849"/>
              <a:gd name="T50" fmla="*/ 1804 w 3990"/>
              <a:gd name="T51" fmla="*/ 2034 h 2849"/>
              <a:gd name="T52" fmla="*/ 1483 w 3990"/>
              <a:gd name="T53" fmla="*/ 1713 h 2849"/>
              <a:gd name="T54" fmla="*/ 1475 w 3990"/>
              <a:gd name="T55" fmla="*/ 1467 h 2849"/>
              <a:gd name="T56" fmla="*/ 8 w 3990"/>
              <a:gd name="T57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90" h="2849">
                <a:moveTo>
                  <a:pt x="8" y="0"/>
                </a:moveTo>
                <a:lnTo>
                  <a:pt x="0" y="7"/>
                </a:lnTo>
                <a:lnTo>
                  <a:pt x="1465" y="1472"/>
                </a:lnTo>
                <a:lnTo>
                  <a:pt x="1472" y="1718"/>
                </a:lnTo>
                <a:lnTo>
                  <a:pt x="1799" y="2044"/>
                </a:lnTo>
                <a:lnTo>
                  <a:pt x="2345" y="2044"/>
                </a:lnTo>
                <a:lnTo>
                  <a:pt x="3084" y="2783"/>
                </a:lnTo>
                <a:lnTo>
                  <a:pt x="3347" y="2778"/>
                </a:lnTo>
                <a:lnTo>
                  <a:pt x="3439" y="2687"/>
                </a:lnTo>
                <a:lnTo>
                  <a:pt x="3671" y="2692"/>
                </a:lnTo>
                <a:lnTo>
                  <a:pt x="3749" y="2611"/>
                </a:lnTo>
                <a:lnTo>
                  <a:pt x="3841" y="2608"/>
                </a:lnTo>
                <a:lnTo>
                  <a:pt x="3979" y="2747"/>
                </a:lnTo>
                <a:lnTo>
                  <a:pt x="3977" y="2810"/>
                </a:lnTo>
                <a:lnTo>
                  <a:pt x="3977" y="2849"/>
                </a:lnTo>
                <a:lnTo>
                  <a:pt x="3987" y="2849"/>
                </a:lnTo>
                <a:lnTo>
                  <a:pt x="3987" y="2810"/>
                </a:lnTo>
                <a:lnTo>
                  <a:pt x="3990" y="2742"/>
                </a:lnTo>
                <a:lnTo>
                  <a:pt x="3843" y="2598"/>
                </a:lnTo>
                <a:lnTo>
                  <a:pt x="3744" y="2603"/>
                </a:lnTo>
                <a:lnTo>
                  <a:pt x="3666" y="2682"/>
                </a:lnTo>
                <a:lnTo>
                  <a:pt x="3433" y="2676"/>
                </a:lnTo>
                <a:lnTo>
                  <a:pt x="3342" y="2768"/>
                </a:lnTo>
                <a:lnTo>
                  <a:pt x="3089" y="2773"/>
                </a:lnTo>
                <a:lnTo>
                  <a:pt x="2350" y="2034"/>
                </a:lnTo>
                <a:lnTo>
                  <a:pt x="1804" y="2034"/>
                </a:lnTo>
                <a:lnTo>
                  <a:pt x="1483" y="1713"/>
                </a:lnTo>
                <a:lnTo>
                  <a:pt x="1475" y="1467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7" name="Freeform 1024"/>
          <p:cNvSpPr>
            <a:spLocks/>
          </p:cNvSpPr>
          <p:nvPr/>
        </p:nvSpPr>
        <p:spPr bwMode="auto">
          <a:xfrm>
            <a:off x="-5566592" y="7938"/>
            <a:ext cx="5562600" cy="4108450"/>
          </a:xfrm>
          <a:custGeom>
            <a:avLst/>
            <a:gdLst>
              <a:gd name="T0" fmla="*/ 3 w 1342"/>
              <a:gd name="T1" fmla="*/ 0 h 991"/>
              <a:gd name="T2" fmla="*/ 0 w 1342"/>
              <a:gd name="T3" fmla="*/ 3 h 991"/>
              <a:gd name="T4" fmla="*/ 610 w 1342"/>
              <a:gd name="T5" fmla="*/ 614 h 991"/>
              <a:gd name="T6" fmla="*/ 819 w 1342"/>
              <a:gd name="T7" fmla="*/ 618 h 991"/>
              <a:gd name="T8" fmla="*/ 1059 w 1342"/>
              <a:gd name="T9" fmla="*/ 859 h 991"/>
              <a:gd name="T10" fmla="*/ 1062 w 1342"/>
              <a:gd name="T11" fmla="*/ 929 h 991"/>
              <a:gd name="T12" fmla="*/ 1122 w 1342"/>
              <a:gd name="T13" fmla="*/ 990 h 991"/>
              <a:gd name="T14" fmla="*/ 1154 w 1342"/>
              <a:gd name="T15" fmla="*/ 991 h 991"/>
              <a:gd name="T16" fmla="*/ 1256 w 1342"/>
              <a:gd name="T17" fmla="*/ 890 h 991"/>
              <a:gd name="T18" fmla="*/ 1342 w 1342"/>
              <a:gd name="T19" fmla="*/ 889 h 991"/>
              <a:gd name="T20" fmla="*/ 1342 w 1342"/>
              <a:gd name="T21" fmla="*/ 885 h 991"/>
              <a:gd name="T22" fmla="*/ 1254 w 1342"/>
              <a:gd name="T23" fmla="*/ 886 h 991"/>
              <a:gd name="T24" fmla="*/ 1153 w 1342"/>
              <a:gd name="T25" fmla="*/ 987 h 991"/>
              <a:gd name="T26" fmla="*/ 1124 w 1342"/>
              <a:gd name="T27" fmla="*/ 986 h 991"/>
              <a:gd name="T28" fmla="*/ 1066 w 1342"/>
              <a:gd name="T29" fmla="*/ 928 h 991"/>
              <a:gd name="T30" fmla="*/ 1063 w 1342"/>
              <a:gd name="T31" fmla="*/ 857 h 991"/>
              <a:gd name="T32" fmla="*/ 820 w 1342"/>
              <a:gd name="T33" fmla="*/ 614 h 991"/>
              <a:gd name="T34" fmla="*/ 612 w 1342"/>
              <a:gd name="T35" fmla="*/ 610 h 991"/>
              <a:gd name="T36" fmla="*/ 3 w 1342"/>
              <a:gd name="T37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42" h="991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610" y="614"/>
                  <a:pt x="610" y="614"/>
                  <a:pt x="610" y="614"/>
                </a:cubicBezTo>
                <a:cubicBezTo>
                  <a:pt x="819" y="618"/>
                  <a:pt x="819" y="618"/>
                  <a:pt x="819" y="618"/>
                </a:cubicBezTo>
                <a:cubicBezTo>
                  <a:pt x="1059" y="859"/>
                  <a:pt x="1059" y="859"/>
                  <a:pt x="1059" y="859"/>
                </a:cubicBezTo>
                <a:cubicBezTo>
                  <a:pt x="1062" y="929"/>
                  <a:pt x="1062" y="929"/>
                  <a:pt x="1062" y="929"/>
                </a:cubicBezTo>
                <a:cubicBezTo>
                  <a:pt x="1122" y="990"/>
                  <a:pt x="1122" y="990"/>
                  <a:pt x="1122" y="990"/>
                </a:cubicBezTo>
                <a:cubicBezTo>
                  <a:pt x="1154" y="991"/>
                  <a:pt x="1154" y="991"/>
                  <a:pt x="1154" y="991"/>
                </a:cubicBezTo>
                <a:cubicBezTo>
                  <a:pt x="1256" y="890"/>
                  <a:pt x="1256" y="890"/>
                  <a:pt x="1256" y="890"/>
                </a:cubicBezTo>
                <a:cubicBezTo>
                  <a:pt x="1342" y="889"/>
                  <a:pt x="1342" y="889"/>
                  <a:pt x="1342" y="889"/>
                </a:cubicBezTo>
                <a:cubicBezTo>
                  <a:pt x="1342" y="887"/>
                  <a:pt x="1342" y="886"/>
                  <a:pt x="1342" y="885"/>
                </a:cubicBezTo>
                <a:cubicBezTo>
                  <a:pt x="1254" y="886"/>
                  <a:pt x="1254" y="886"/>
                  <a:pt x="1254" y="886"/>
                </a:cubicBezTo>
                <a:cubicBezTo>
                  <a:pt x="1153" y="987"/>
                  <a:pt x="1153" y="987"/>
                  <a:pt x="1153" y="987"/>
                </a:cubicBezTo>
                <a:cubicBezTo>
                  <a:pt x="1124" y="986"/>
                  <a:pt x="1124" y="986"/>
                  <a:pt x="1124" y="986"/>
                </a:cubicBezTo>
                <a:cubicBezTo>
                  <a:pt x="1066" y="928"/>
                  <a:pt x="1066" y="928"/>
                  <a:pt x="1066" y="928"/>
                </a:cubicBezTo>
                <a:cubicBezTo>
                  <a:pt x="1063" y="857"/>
                  <a:pt x="1063" y="857"/>
                  <a:pt x="1063" y="857"/>
                </a:cubicBezTo>
                <a:cubicBezTo>
                  <a:pt x="820" y="614"/>
                  <a:pt x="820" y="614"/>
                  <a:pt x="820" y="614"/>
                </a:cubicBezTo>
                <a:cubicBezTo>
                  <a:pt x="612" y="610"/>
                  <a:pt x="612" y="610"/>
                  <a:pt x="612" y="61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8" name="Freeform 1025"/>
          <p:cNvSpPr>
            <a:spLocks/>
          </p:cNvSpPr>
          <p:nvPr/>
        </p:nvSpPr>
        <p:spPr bwMode="auto">
          <a:xfrm>
            <a:off x="-5625330" y="65088"/>
            <a:ext cx="5762625" cy="4149725"/>
          </a:xfrm>
          <a:custGeom>
            <a:avLst/>
            <a:gdLst>
              <a:gd name="T0" fmla="*/ 2 w 1390"/>
              <a:gd name="T1" fmla="*/ 0 h 1001"/>
              <a:gd name="T2" fmla="*/ 0 w 1390"/>
              <a:gd name="T3" fmla="*/ 3 h 1001"/>
              <a:gd name="T4" fmla="*/ 619 w 1390"/>
              <a:gd name="T5" fmla="*/ 623 h 1001"/>
              <a:gd name="T6" fmla="*/ 830 w 1390"/>
              <a:gd name="T7" fmla="*/ 624 h 1001"/>
              <a:gd name="T8" fmla="*/ 1053 w 1390"/>
              <a:gd name="T9" fmla="*/ 847 h 1001"/>
              <a:gd name="T10" fmla="*/ 1056 w 1390"/>
              <a:gd name="T11" fmla="*/ 918 h 1001"/>
              <a:gd name="T12" fmla="*/ 1138 w 1390"/>
              <a:gd name="T13" fmla="*/ 1000 h 1001"/>
              <a:gd name="T14" fmla="*/ 1167 w 1390"/>
              <a:gd name="T15" fmla="*/ 1001 h 1001"/>
              <a:gd name="T16" fmla="*/ 1268 w 1390"/>
              <a:gd name="T17" fmla="*/ 900 h 1001"/>
              <a:gd name="T18" fmla="*/ 1367 w 1390"/>
              <a:gd name="T19" fmla="*/ 901 h 1001"/>
              <a:gd name="T20" fmla="*/ 1387 w 1390"/>
              <a:gd name="T21" fmla="*/ 921 h 1001"/>
              <a:gd name="T22" fmla="*/ 1388 w 1390"/>
              <a:gd name="T23" fmla="*/ 920 h 1001"/>
              <a:gd name="T24" fmla="*/ 1390 w 1390"/>
              <a:gd name="T25" fmla="*/ 919 h 1001"/>
              <a:gd name="T26" fmla="*/ 1368 w 1390"/>
              <a:gd name="T27" fmla="*/ 897 h 1001"/>
              <a:gd name="T28" fmla="*/ 1266 w 1390"/>
              <a:gd name="T29" fmla="*/ 896 h 1001"/>
              <a:gd name="T30" fmla="*/ 1165 w 1390"/>
              <a:gd name="T31" fmla="*/ 997 h 1001"/>
              <a:gd name="T32" fmla="*/ 1140 w 1390"/>
              <a:gd name="T33" fmla="*/ 996 h 1001"/>
              <a:gd name="T34" fmla="*/ 1060 w 1390"/>
              <a:gd name="T35" fmla="*/ 916 h 1001"/>
              <a:gd name="T36" fmla="*/ 1057 w 1390"/>
              <a:gd name="T37" fmla="*/ 846 h 1001"/>
              <a:gd name="T38" fmla="*/ 832 w 1390"/>
              <a:gd name="T39" fmla="*/ 620 h 1001"/>
              <a:gd name="T40" fmla="*/ 621 w 1390"/>
              <a:gd name="T41" fmla="*/ 619 h 1001"/>
              <a:gd name="T42" fmla="*/ 2 w 1390"/>
              <a:gd name="T43" fmla="*/ 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0" h="1001">
                <a:moveTo>
                  <a:pt x="2" y="0"/>
                </a:moveTo>
                <a:cubicBezTo>
                  <a:pt x="0" y="3"/>
                  <a:pt x="0" y="3"/>
                  <a:pt x="0" y="3"/>
                </a:cubicBezTo>
                <a:cubicBezTo>
                  <a:pt x="619" y="623"/>
                  <a:pt x="619" y="623"/>
                  <a:pt x="619" y="623"/>
                </a:cubicBezTo>
                <a:cubicBezTo>
                  <a:pt x="830" y="624"/>
                  <a:pt x="830" y="624"/>
                  <a:pt x="830" y="624"/>
                </a:cubicBezTo>
                <a:cubicBezTo>
                  <a:pt x="1053" y="847"/>
                  <a:pt x="1053" y="847"/>
                  <a:pt x="1053" y="847"/>
                </a:cubicBezTo>
                <a:cubicBezTo>
                  <a:pt x="1056" y="918"/>
                  <a:pt x="1056" y="918"/>
                  <a:pt x="1056" y="918"/>
                </a:cubicBezTo>
                <a:cubicBezTo>
                  <a:pt x="1138" y="1000"/>
                  <a:pt x="1138" y="1000"/>
                  <a:pt x="1138" y="1000"/>
                </a:cubicBezTo>
                <a:cubicBezTo>
                  <a:pt x="1167" y="1001"/>
                  <a:pt x="1167" y="1001"/>
                  <a:pt x="1167" y="1001"/>
                </a:cubicBezTo>
                <a:cubicBezTo>
                  <a:pt x="1268" y="900"/>
                  <a:pt x="1268" y="900"/>
                  <a:pt x="1268" y="900"/>
                </a:cubicBezTo>
                <a:cubicBezTo>
                  <a:pt x="1367" y="901"/>
                  <a:pt x="1367" y="901"/>
                  <a:pt x="1367" y="901"/>
                </a:cubicBezTo>
                <a:cubicBezTo>
                  <a:pt x="1387" y="921"/>
                  <a:pt x="1387" y="921"/>
                  <a:pt x="1387" y="921"/>
                </a:cubicBezTo>
                <a:cubicBezTo>
                  <a:pt x="1388" y="921"/>
                  <a:pt x="1388" y="921"/>
                  <a:pt x="1388" y="920"/>
                </a:cubicBezTo>
                <a:cubicBezTo>
                  <a:pt x="1389" y="920"/>
                  <a:pt x="1389" y="919"/>
                  <a:pt x="1390" y="919"/>
                </a:cubicBezTo>
                <a:cubicBezTo>
                  <a:pt x="1368" y="897"/>
                  <a:pt x="1368" y="897"/>
                  <a:pt x="1368" y="897"/>
                </a:cubicBezTo>
                <a:cubicBezTo>
                  <a:pt x="1266" y="896"/>
                  <a:pt x="1266" y="896"/>
                  <a:pt x="1266" y="896"/>
                </a:cubicBezTo>
                <a:cubicBezTo>
                  <a:pt x="1165" y="997"/>
                  <a:pt x="1165" y="997"/>
                  <a:pt x="1165" y="997"/>
                </a:cubicBezTo>
                <a:cubicBezTo>
                  <a:pt x="1140" y="996"/>
                  <a:pt x="1140" y="996"/>
                  <a:pt x="1140" y="996"/>
                </a:cubicBezTo>
                <a:cubicBezTo>
                  <a:pt x="1060" y="916"/>
                  <a:pt x="1060" y="916"/>
                  <a:pt x="1060" y="916"/>
                </a:cubicBezTo>
                <a:cubicBezTo>
                  <a:pt x="1057" y="846"/>
                  <a:pt x="1057" y="846"/>
                  <a:pt x="1057" y="846"/>
                </a:cubicBezTo>
                <a:cubicBezTo>
                  <a:pt x="832" y="620"/>
                  <a:pt x="832" y="620"/>
                  <a:pt x="832" y="620"/>
                </a:cubicBezTo>
                <a:cubicBezTo>
                  <a:pt x="621" y="619"/>
                  <a:pt x="621" y="619"/>
                  <a:pt x="621" y="619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9" name="Freeform 1026"/>
          <p:cNvSpPr>
            <a:spLocks/>
          </p:cNvSpPr>
          <p:nvPr/>
        </p:nvSpPr>
        <p:spPr bwMode="auto">
          <a:xfrm>
            <a:off x="-5687242" y="127000"/>
            <a:ext cx="3709988" cy="2836863"/>
          </a:xfrm>
          <a:custGeom>
            <a:avLst/>
            <a:gdLst>
              <a:gd name="T0" fmla="*/ 3 w 895"/>
              <a:gd name="T1" fmla="*/ 0 h 684"/>
              <a:gd name="T2" fmla="*/ 0 w 895"/>
              <a:gd name="T3" fmla="*/ 2 h 684"/>
              <a:gd name="T4" fmla="*/ 624 w 895"/>
              <a:gd name="T5" fmla="*/ 626 h 684"/>
              <a:gd name="T6" fmla="*/ 832 w 895"/>
              <a:gd name="T7" fmla="*/ 624 h 684"/>
              <a:gd name="T8" fmla="*/ 892 w 895"/>
              <a:gd name="T9" fmla="*/ 684 h 684"/>
              <a:gd name="T10" fmla="*/ 895 w 895"/>
              <a:gd name="T11" fmla="*/ 682 h 684"/>
              <a:gd name="T12" fmla="*/ 833 w 895"/>
              <a:gd name="T13" fmla="*/ 620 h 684"/>
              <a:gd name="T14" fmla="*/ 626 w 895"/>
              <a:gd name="T15" fmla="*/ 622 h 684"/>
              <a:gd name="T16" fmla="*/ 3 w 895"/>
              <a:gd name="T17" fmla="*/ 0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5" h="684">
                <a:moveTo>
                  <a:pt x="3" y="0"/>
                </a:moveTo>
                <a:cubicBezTo>
                  <a:pt x="0" y="2"/>
                  <a:pt x="0" y="2"/>
                  <a:pt x="0" y="2"/>
                </a:cubicBezTo>
                <a:cubicBezTo>
                  <a:pt x="624" y="626"/>
                  <a:pt x="624" y="626"/>
                  <a:pt x="624" y="626"/>
                </a:cubicBezTo>
                <a:cubicBezTo>
                  <a:pt x="832" y="624"/>
                  <a:pt x="832" y="624"/>
                  <a:pt x="832" y="624"/>
                </a:cubicBezTo>
                <a:cubicBezTo>
                  <a:pt x="892" y="684"/>
                  <a:pt x="892" y="684"/>
                  <a:pt x="892" y="684"/>
                </a:cubicBezTo>
                <a:cubicBezTo>
                  <a:pt x="893" y="684"/>
                  <a:pt x="894" y="683"/>
                  <a:pt x="895" y="682"/>
                </a:cubicBezTo>
                <a:cubicBezTo>
                  <a:pt x="833" y="620"/>
                  <a:pt x="833" y="620"/>
                  <a:pt x="833" y="620"/>
                </a:cubicBezTo>
                <a:cubicBezTo>
                  <a:pt x="626" y="622"/>
                  <a:pt x="626" y="622"/>
                  <a:pt x="626" y="622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0" name="Freeform 1027"/>
          <p:cNvSpPr>
            <a:spLocks/>
          </p:cNvSpPr>
          <p:nvPr/>
        </p:nvSpPr>
        <p:spPr bwMode="auto">
          <a:xfrm>
            <a:off x="-5720580" y="160338"/>
            <a:ext cx="4286250" cy="3619500"/>
          </a:xfrm>
          <a:custGeom>
            <a:avLst/>
            <a:gdLst>
              <a:gd name="T0" fmla="*/ 3 w 1034"/>
              <a:gd name="T1" fmla="*/ 0 h 873"/>
              <a:gd name="T2" fmla="*/ 0 w 1034"/>
              <a:gd name="T3" fmla="*/ 3 h 873"/>
              <a:gd name="T4" fmla="*/ 632 w 1034"/>
              <a:gd name="T5" fmla="*/ 635 h 873"/>
              <a:gd name="T6" fmla="*/ 797 w 1034"/>
              <a:gd name="T7" fmla="*/ 636 h 873"/>
              <a:gd name="T8" fmla="*/ 837 w 1034"/>
              <a:gd name="T9" fmla="*/ 676 h 873"/>
              <a:gd name="T10" fmla="*/ 848 w 1034"/>
              <a:gd name="T11" fmla="*/ 715 h 873"/>
              <a:gd name="T12" fmla="*/ 870 w 1034"/>
              <a:gd name="T13" fmla="*/ 737 h 873"/>
              <a:gd name="T14" fmla="*/ 933 w 1034"/>
              <a:gd name="T15" fmla="*/ 738 h 873"/>
              <a:gd name="T16" fmla="*/ 1030 w 1034"/>
              <a:gd name="T17" fmla="*/ 835 h 873"/>
              <a:gd name="T18" fmla="*/ 1030 w 1034"/>
              <a:gd name="T19" fmla="*/ 864 h 873"/>
              <a:gd name="T20" fmla="*/ 951 w 1034"/>
              <a:gd name="T21" fmla="*/ 784 h 873"/>
              <a:gd name="T22" fmla="*/ 923 w 1034"/>
              <a:gd name="T23" fmla="*/ 784 h 873"/>
              <a:gd name="T24" fmla="*/ 923 w 1034"/>
              <a:gd name="T25" fmla="*/ 785 h 873"/>
              <a:gd name="T26" fmla="*/ 923 w 1034"/>
              <a:gd name="T27" fmla="*/ 788 h 873"/>
              <a:gd name="T28" fmla="*/ 949 w 1034"/>
              <a:gd name="T29" fmla="*/ 788 h 873"/>
              <a:gd name="T30" fmla="*/ 1034 w 1034"/>
              <a:gd name="T31" fmla="*/ 873 h 873"/>
              <a:gd name="T32" fmla="*/ 1034 w 1034"/>
              <a:gd name="T33" fmla="*/ 834 h 873"/>
              <a:gd name="T34" fmla="*/ 934 w 1034"/>
              <a:gd name="T35" fmla="*/ 734 h 873"/>
              <a:gd name="T36" fmla="*/ 872 w 1034"/>
              <a:gd name="T37" fmla="*/ 733 h 873"/>
              <a:gd name="T38" fmla="*/ 852 w 1034"/>
              <a:gd name="T39" fmla="*/ 713 h 873"/>
              <a:gd name="T40" fmla="*/ 841 w 1034"/>
              <a:gd name="T41" fmla="*/ 674 h 873"/>
              <a:gd name="T42" fmla="*/ 799 w 1034"/>
              <a:gd name="T43" fmla="*/ 632 h 873"/>
              <a:gd name="T44" fmla="*/ 634 w 1034"/>
              <a:gd name="T45" fmla="*/ 631 h 873"/>
              <a:gd name="T46" fmla="*/ 3 w 1034"/>
              <a:gd name="T47" fmla="*/ 0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4" h="873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632" y="635"/>
                  <a:pt x="632" y="635"/>
                  <a:pt x="632" y="635"/>
                </a:cubicBezTo>
                <a:cubicBezTo>
                  <a:pt x="797" y="636"/>
                  <a:pt x="797" y="636"/>
                  <a:pt x="797" y="636"/>
                </a:cubicBezTo>
                <a:cubicBezTo>
                  <a:pt x="837" y="676"/>
                  <a:pt x="837" y="676"/>
                  <a:pt x="837" y="676"/>
                </a:cubicBezTo>
                <a:cubicBezTo>
                  <a:pt x="848" y="715"/>
                  <a:pt x="848" y="715"/>
                  <a:pt x="848" y="715"/>
                </a:cubicBezTo>
                <a:cubicBezTo>
                  <a:pt x="870" y="737"/>
                  <a:pt x="870" y="737"/>
                  <a:pt x="870" y="737"/>
                </a:cubicBezTo>
                <a:cubicBezTo>
                  <a:pt x="933" y="738"/>
                  <a:pt x="933" y="738"/>
                  <a:pt x="933" y="738"/>
                </a:cubicBezTo>
                <a:cubicBezTo>
                  <a:pt x="1030" y="835"/>
                  <a:pt x="1030" y="835"/>
                  <a:pt x="1030" y="835"/>
                </a:cubicBezTo>
                <a:cubicBezTo>
                  <a:pt x="1030" y="864"/>
                  <a:pt x="1030" y="864"/>
                  <a:pt x="1030" y="864"/>
                </a:cubicBezTo>
                <a:cubicBezTo>
                  <a:pt x="951" y="784"/>
                  <a:pt x="951" y="784"/>
                  <a:pt x="951" y="784"/>
                </a:cubicBezTo>
                <a:cubicBezTo>
                  <a:pt x="923" y="784"/>
                  <a:pt x="923" y="784"/>
                  <a:pt x="923" y="784"/>
                </a:cubicBezTo>
                <a:cubicBezTo>
                  <a:pt x="923" y="784"/>
                  <a:pt x="923" y="784"/>
                  <a:pt x="923" y="785"/>
                </a:cubicBezTo>
                <a:cubicBezTo>
                  <a:pt x="923" y="786"/>
                  <a:pt x="923" y="787"/>
                  <a:pt x="923" y="788"/>
                </a:cubicBezTo>
                <a:cubicBezTo>
                  <a:pt x="949" y="788"/>
                  <a:pt x="949" y="788"/>
                  <a:pt x="949" y="788"/>
                </a:cubicBezTo>
                <a:cubicBezTo>
                  <a:pt x="1034" y="873"/>
                  <a:pt x="1034" y="873"/>
                  <a:pt x="1034" y="873"/>
                </a:cubicBezTo>
                <a:cubicBezTo>
                  <a:pt x="1034" y="834"/>
                  <a:pt x="1034" y="834"/>
                  <a:pt x="1034" y="834"/>
                </a:cubicBezTo>
                <a:cubicBezTo>
                  <a:pt x="934" y="734"/>
                  <a:pt x="934" y="734"/>
                  <a:pt x="934" y="734"/>
                </a:cubicBezTo>
                <a:cubicBezTo>
                  <a:pt x="872" y="733"/>
                  <a:pt x="872" y="733"/>
                  <a:pt x="872" y="733"/>
                </a:cubicBezTo>
                <a:cubicBezTo>
                  <a:pt x="852" y="713"/>
                  <a:pt x="852" y="713"/>
                  <a:pt x="852" y="713"/>
                </a:cubicBezTo>
                <a:cubicBezTo>
                  <a:pt x="841" y="674"/>
                  <a:pt x="841" y="674"/>
                  <a:pt x="841" y="674"/>
                </a:cubicBezTo>
                <a:cubicBezTo>
                  <a:pt x="799" y="632"/>
                  <a:pt x="799" y="632"/>
                  <a:pt x="799" y="632"/>
                </a:cubicBezTo>
                <a:cubicBezTo>
                  <a:pt x="634" y="631"/>
                  <a:pt x="634" y="631"/>
                  <a:pt x="634" y="631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1" name="Freeform 1028"/>
          <p:cNvSpPr>
            <a:spLocks noEditPoints="1"/>
          </p:cNvSpPr>
          <p:nvPr/>
        </p:nvSpPr>
        <p:spPr bwMode="auto">
          <a:xfrm>
            <a:off x="-5430067" y="2092325"/>
            <a:ext cx="3113088" cy="2271713"/>
          </a:xfrm>
          <a:custGeom>
            <a:avLst/>
            <a:gdLst>
              <a:gd name="T0" fmla="*/ 0 w 751"/>
              <a:gd name="T1" fmla="*/ 3 h 548"/>
              <a:gd name="T2" fmla="*/ 0 w 751"/>
              <a:gd name="T3" fmla="*/ 3 h 548"/>
              <a:gd name="T4" fmla="*/ 0 w 751"/>
              <a:gd name="T5" fmla="*/ 3 h 548"/>
              <a:gd name="T6" fmla="*/ 0 w 751"/>
              <a:gd name="T7" fmla="*/ 3 h 548"/>
              <a:gd name="T8" fmla="*/ 3 w 751"/>
              <a:gd name="T9" fmla="*/ 0 h 548"/>
              <a:gd name="T10" fmla="*/ 0 w 751"/>
              <a:gd name="T11" fmla="*/ 3 h 548"/>
              <a:gd name="T12" fmla="*/ 316 w 751"/>
              <a:gd name="T13" fmla="*/ 319 h 548"/>
              <a:gd name="T14" fmla="*/ 430 w 751"/>
              <a:gd name="T15" fmla="*/ 320 h 548"/>
              <a:gd name="T16" fmla="*/ 555 w 751"/>
              <a:gd name="T17" fmla="*/ 445 h 548"/>
              <a:gd name="T18" fmla="*/ 649 w 751"/>
              <a:gd name="T19" fmla="*/ 449 h 548"/>
              <a:gd name="T20" fmla="*/ 749 w 751"/>
              <a:gd name="T21" fmla="*/ 548 h 548"/>
              <a:gd name="T22" fmla="*/ 751 w 751"/>
              <a:gd name="T23" fmla="*/ 544 h 548"/>
              <a:gd name="T24" fmla="*/ 651 w 751"/>
              <a:gd name="T25" fmla="*/ 445 h 548"/>
              <a:gd name="T26" fmla="*/ 557 w 751"/>
              <a:gd name="T27" fmla="*/ 441 h 548"/>
              <a:gd name="T28" fmla="*/ 432 w 751"/>
              <a:gd name="T29" fmla="*/ 316 h 548"/>
              <a:gd name="T30" fmla="*/ 318 w 751"/>
              <a:gd name="T31" fmla="*/ 315 h 548"/>
              <a:gd name="T32" fmla="*/ 3 w 751"/>
              <a:gd name="T33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51" h="548"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16" y="319"/>
                  <a:pt x="316" y="319"/>
                  <a:pt x="316" y="319"/>
                </a:cubicBezTo>
                <a:cubicBezTo>
                  <a:pt x="430" y="320"/>
                  <a:pt x="430" y="320"/>
                  <a:pt x="430" y="320"/>
                </a:cubicBezTo>
                <a:cubicBezTo>
                  <a:pt x="555" y="445"/>
                  <a:pt x="555" y="445"/>
                  <a:pt x="555" y="445"/>
                </a:cubicBezTo>
                <a:cubicBezTo>
                  <a:pt x="649" y="449"/>
                  <a:pt x="649" y="449"/>
                  <a:pt x="649" y="449"/>
                </a:cubicBezTo>
                <a:cubicBezTo>
                  <a:pt x="749" y="548"/>
                  <a:pt x="749" y="548"/>
                  <a:pt x="749" y="548"/>
                </a:cubicBezTo>
                <a:cubicBezTo>
                  <a:pt x="749" y="547"/>
                  <a:pt x="750" y="545"/>
                  <a:pt x="751" y="544"/>
                </a:cubicBezTo>
                <a:cubicBezTo>
                  <a:pt x="651" y="445"/>
                  <a:pt x="651" y="445"/>
                  <a:pt x="651" y="445"/>
                </a:cubicBezTo>
                <a:cubicBezTo>
                  <a:pt x="557" y="441"/>
                  <a:pt x="557" y="441"/>
                  <a:pt x="557" y="441"/>
                </a:cubicBezTo>
                <a:cubicBezTo>
                  <a:pt x="432" y="316"/>
                  <a:pt x="432" y="316"/>
                  <a:pt x="432" y="316"/>
                </a:cubicBezTo>
                <a:cubicBezTo>
                  <a:pt x="318" y="315"/>
                  <a:pt x="318" y="315"/>
                  <a:pt x="318" y="31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2" name="Freeform 1029"/>
          <p:cNvSpPr>
            <a:spLocks/>
          </p:cNvSpPr>
          <p:nvPr/>
        </p:nvSpPr>
        <p:spPr bwMode="auto">
          <a:xfrm>
            <a:off x="-5384030" y="2047875"/>
            <a:ext cx="2897188" cy="2030413"/>
          </a:xfrm>
          <a:custGeom>
            <a:avLst/>
            <a:gdLst>
              <a:gd name="T0" fmla="*/ 3 w 699"/>
              <a:gd name="T1" fmla="*/ 0 h 490"/>
              <a:gd name="T2" fmla="*/ 0 w 699"/>
              <a:gd name="T3" fmla="*/ 3 h 490"/>
              <a:gd name="T4" fmla="*/ 308 w 699"/>
              <a:gd name="T5" fmla="*/ 310 h 490"/>
              <a:gd name="T6" fmla="*/ 422 w 699"/>
              <a:gd name="T7" fmla="*/ 311 h 490"/>
              <a:gd name="T8" fmla="*/ 547 w 699"/>
              <a:gd name="T9" fmla="*/ 436 h 490"/>
              <a:gd name="T10" fmla="*/ 644 w 699"/>
              <a:gd name="T11" fmla="*/ 437 h 490"/>
              <a:gd name="T12" fmla="*/ 697 w 699"/>
              <a:gd name="T13" fmla="*/ 490 h 490"/>
              <a:gd name="T14" fmla="*/ 699 w 699"/>
              <a:gd name="T15" fmla="*/ 486 h 490"/>
              <a:gd name="T16" fmla="*/ 645 w 699"/>
              <a:gd name="T17" fmla="*/ 433 h 490"/>
              <a:gd name="T18" fmla="*/ 548 w 699"/>
              <a:gd name="T19" fmla="*/ 432 h 490"/>
              <a:gd name="T20" fmla="*/ 423 w 699"/>
              <a:gd name="T21" fmla="*/ 307 h 490"/>
              <a:gd name="T22" fmla="*/ 309 w 699"/>
              <a:gd name="T23" fmla="*/ 306 h 490"/>
              <a:gd name="T24" fmla="*/ 3 w 699"/>
              <a:gd name="T25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9" h="490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08" y="310"/>
                  <a:pt x="308" y="310"/>
                  <a:pt x="308" y="310"/>
                </a:cubicBezTo>
                <a:cubicBezTo>
                  <a:pt x="422" y="311"/>
                  <a:pt x="422" y="311"/>
                  <a:pt x="422" y="311"/>
                </a:cubicBezTo>
                <a:cubicBezTo>
                  <a:pt x="547" y="436"/>
                  <a:pt x="547" y="436"/>
                  <a:pt x="547" y="436"/>
                </a:cubicBezTo>
                <a:cubicBezTo>
                  <a:pt x="644" y="437"/>
                  <a:pt x="644" y="437"/>
                  <a:pt x="644" y="437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98" y="489"/>
                  <a:pt x="698" y="488"/>
                  <a:pt x="699" y="486"/>
                </a:cubicBezTo>
                <a:cubicBezTo>
                  <a:pt x="645" y="433"/>
                  <a:pt x="645" y="433"/>
                  <a:pt x="645" y="433"/>
                </a:cubicBezTo>
                <a:cubicBezTo>
                  <a:pt x="548" y="432"/>
                  <a:pt x="548" y="432"/>
                  <a:pt x="548" y="432"/>
                </a:cubicBezTo>
                <a:cubicBezTo>
                  <a:pt x="423" y="307"/>
                  <a:pt x="423" y="307"/>
                  <a:pt x="423" y="307"/>
                </a:cubicBezTo>
                <a:cubicBezTo>
                  <a:pt x="309" y="306"/>
                  <a:pt x="309" y="306"/>
                  <a:pt x="309" y="306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3" name="Freeform 1030"/>
          <p:cNvSpPr>
            <a:spLocks/>
          </p:cNvSpPr>
          <p:nvPr/>
        </p:nvSpPr>
        <p:spPr bwMode="auto">
          <a:xfrm>
            <a:off x="-5849167" y="288925"/>
            <a:ext cx="3200400" cy="2665413"/>
          </a:xfrm>
          <a:custGeom>
            <a:avLst/>
            <a:gdLst>
              <a:gd name="T0" fmla="*/ 3 w 772"/>
              <a:gd name="T1" fmla="*/ 0 h 643"/>
              <a:gd name="T2" fmla="*/ 0 w 772"/>
              <a:gd name="T3" fmla="*/ 3 h 643"/>
              <a:gd name="T4" fmla="*/ 559 w 772"/>
              <a:gd name="T5" fmla="*/ 562 h 643"/>
              <a:gd name="T6" fmla="*/ 584 w 772"/>
              <a:gd name="T7" fmla="*/ 559 h 643"/>
              <a:gd name="T8" fmla="*/ 668 w 772"/>
              <a:gd name="T9" fmla="*/ 643 h 643"/>
              <a:gd name="T10" fmla="*/ 771 w 772"/>
              <a:gd name="T11" fmla="*/ 642 h 643"/>
              <a:gd name="T12" fmla="*/ 772 w 772"/>
              <a:gd name="T13" fmla="*/ 638 h 643"/>
              <a:gd name="T14" fmla="*/ 670 w 772"/>
              <a:gd name="T15" fmla="*/ 639 h 643"/>
              <a:gd name="T16" fmla="*/ 586 w 772"/>
              <a:gd name="T17" fmla="*/ 555 h 643"/>
              <a:gd name="T18" fmla="*/ 560 w 772"/>
              <a:gd name="T19" fmla="*/ 557 h 643"/>
              <a:gd name="T20" fmla="*/ 3 w 772"/>
              <a:gd name="T21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643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559" y="562"/>
                  <a:pt x="559" y="562"/>
                  <a:pt x="559" y="562"/>
                </a:cubicBezTo>
                <a:cubicBezTo>
                  <a:pt x="584" y="559"/>
                  <a:pt x="584" y="559"/>
                  <a:pt x="584" y="559"/>
                </a:cubicBezTo>
                <a:cubicBezTo>
                  <a:pt x="668" y="643"/>
                  <a:pt x="668" y="643"/>
                  <a:pt x="668" y="643"/>
                </a:cubicBezTo>
                <a:cubicBezTo>
                  <a:pt x="771" y="642"/>
                  <a:pt x="771" y="642"/>
                  <a:pt x="771" y="642"/>
                </a:cubicBezTo>
                <a:cubicBezTo>
                  <a:pt x="771" y="641"/>
                  <a:pt x="772" y="640"/>
                  <a:pt x="772" y="638"/>
                </a:cubicBezTo>
                <a:cubicBezTo>
                  <a:pt x="670" y="639"/>
                  <a:pt x="670" y="639"/>
                  <a:pt x="670" y="639"/>
                </a:cubicBezTo>
                <a:cubicBezTo>
                  <a:pt x="586" y="555"/>
                  <a:pt x="586" y="555"/>
                  <a:pt x="586" y="555"/>
                </a:cubicBezTo>
                <a:cubicBezTo>
                  <a:pt x="560" y="557"/>
                  <a:pt x="560" y="557"/>
                  <a:pt x="560" y="557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4" name="Freeform 1031"/>
          <p:cNvSpPr>
            <a:spLocks noEditPoints="1"/>
          </p:cNvSpPr>
          <p:nvPr/>
        </p:nvSpPr>
        <p:spPr bwMode="auto">
          <a:xfrm>
            <a:off x="-6034905" y="476250"/>
            <a:ext cx="5961063" cy="4211638"/>
          </a:xfrm>
          <a:custGeom>
            <a:avLst/>
            <a:gdLst>
              <a:gd name="T0" fmla="*/ 0 w 1438"/>
              <a:gd name="T1" fmla="*/ 3 h 1016"/>
              <a:gd name="T2" fmla="*/ 0 w 1438"/>
              <a:gd name="T3" fmla="*/ 3 h 1016"/>
              <a:gd name="T4" fmla="*/ 0 w 1438"/>
              <a:gd name="T5" fmla="*/ 3 h 1016"/>
              <a:gd name="T6" fmla="*/ 0 w 1438"/>
              <a:gd name="T7" fmla="*/ 3 h 1016"/>
              <a:gd name="T8" fmla="*/ 2 w 1438"/>
              <a:gd name="T9" fmla="*/ 0 h 1016"/>
              <a:gd name="T10" fmla="*/ 0 w 1438"/>
              <a:gd name="T11" fmla="*/ 3 h 1016"/>
              <a:gd name="T12" fmla="*/ 580 w 1438"/>
              <a:gd name="T13" fmla="*/ 584 h 1016"/>
              <a:gd name="T14" fmla="*/ 615 w 1438"/>
              <a:gd name="T15" fmla="*/ 585 h 1016"/>
              <a:gd name="T16" fmla="*/ 701 w 1438"/>
              <a:gd name="T17" fmla="*/ 671 h 1016"/>
              <a:gd name="T18" fmla="*/ 771 w 1438"/>
              <a:gd name="T19" fmla="*/ 673 h 1016"/>
              <a:gd name="T20" fmla="*/ 827 w 1438"/>
              <a:gd name="T21" fmla="*/ 728 h 1016"/>
              <a:gd name="T22" fmla="*/ 878 w 1438"/>
              <a:gd name="T23" fmla="*/ 729 h 1016"/>
              <a:gd name="T24" fmla="*/ 965 w 1438"/>
              <a:gd name="T25" fmla="*/ 816 h 1016"/>
              <a:gd name="T26" fmla="*/ 1077 w 1438"/>
              <a:gd name="T27" fmla="*/ 815 h 1016"/>
              <a:gd name="T28" fmla="*/ 1209 w 1438"/>
              <a:gd name="T29" fmla="*/ 946 h 1016"/>
              <a:gd name="T30" fmla="*/ 1272 w 1438"/>
              <a:gd name="T31" fmla="*/ 948 h 1016"/>
              <a:gd name="T32" fmla="*/ 1296 w 1438"/>
              <a:gd name="T33" fmla="*/ 972 h 1016"/>
              <a:gd name="T34" fmla="*/ 1391 w 1438"/>
              <a:gd name="T35" fmla="*/ 971 h 1016"/>
              <a:gd name="T36" fmla="*/ 1437 w 1438"/>
              <a:gd name="T37" fmla="*/ 1016 h 1016"/>
              <a:gd name="T38" fmla="*/ 1438 w 1438"/>
              <a:gd name="T39" fmla="*/ 1012 h 1016"/>
              <a:gd name="T40" fmla="*/ 1393 w 1438"/>
              <a:gd name="T41" fmla="*/ 967 h 1016"/>
              <a:gd name="T42" fmla="*/ 1298 w 1438"/>
              <a:gd name="T43" fmla="*/ 968 h 1016"/>
              <a:gd name="T44" fmla="*/ 1274 w 1438"/>
              <a:gd name="T45" fmla="*/ 944 h 1016"/>
              <a:gd name="T46" fmla="*/ 1210 w 1438"/>
              <a:gd name="T47" fmla="*/ 942 h 1016"/>
              <a:gd name="T48" fmla="*/ 1079 w 1438"/>
              <a:gd name="T49" fmla="*/ 811 h 1016"/>
              <a:gd name="T50" fmla="*/ 967 w 1438"/>
              <a:gd name="T51" fmla="*/ 812 h 1016"/>
              <a:gd name="T52" fmla="*/ 880 w 1438"/>
              <a:gd name="T53" fmla="*/ 725 h 1016"/>
              <a:gd name="T54" fmla="*/ 828 w 1438"/>
              <a:gd name="T55" fmla="*/ 724 h 1016"/>
              <a:gd name="T56" fmla="*/ 773 w 1438"/>
              <a:gd name="T57" fmla="*/ 669 h 1016"/>
              <a:gd name="T58" fmla="*/ 703 w 1438"/>
              <a:gd name="T59" fmla="*/ 667 h 1016"/>
              <a:gd name="T60" fmla="*/ 617 w 1438"/>
              <a:gd name="T61" fmla="*/ 581 h 1016"/>
              <a:gd name="T62" fmla="*/ 582 w 1438"/>
              <a:gd name="T63" fmla="*/ 580 h 1016"/>
              <a:gd name="T64" fmla="*/ 2 w 1438"/>
              <a:gd name="T65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38" h="1016"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2" y="0"/>
                </a:moveTo>
                <a:cubicBezTo>
                  <a:pt x="0" y="3"/>
                  <a:pt x="0" y="3"/>
                  <a:pt x="0" y="3"/>
                </a:cubicBezTo>
                <a:cubicBezTo>
                  <a:pt x="580" y="584"/>
                  <a:pt x="580" y="584"/>
                  <a:pt x="580" y="584"/>
                </a:cubicBezTo>
                <a:cubicBezTo>
                  <a:pt x="615" y="585"/>
                  <a:pt x="615" y="585"/>
                  <a:pt x="615" y="585"/>
                </a:cubicBezTo>
                <a:cubicBezTo>
                  <a:pt x="701" y="671"/>
                  <a:pt x="701" y="671"/>
                  <a:pt x="701" y="671"/>
                </a:cubicBezTo>
                <a:cubicBezTo>
                  <a:pt x="771" y="673"/>
                  <a:pt x="771" y="673"/>
                  <a:pt x="771" y="673"/>
                </a:cubicBezTo>
                <a:cubicBezTo>
                  <a:pt x="827" y="728"/>
                  <a:pt x="827" y="728"/>
                  <a:pt x="827" y="728"/>
                </a:cubicBezTo>
                <a:cubicBezTo>
                  <a:pt x="878" y="729"/>
                  <a:pt x="878" y="729"/>
                  <a:pt x="878" y="729"/>
                </a:cubicBezTo>
                <a:cubicBezTo>
                  <a:pt x="965" y="816"/>
                  <a:pt x="965" y="816"/>
                  <a:pt x="965" y="816"/>
                </a:cubicBezTo>
                <a:cubicBezTo>
                  <a:pt x="1077" y="815"/>
                  <a:pt x="1077" y="815"/>
                  <a:pt x="1077" y="815"/>
                </a:cubicBezTo>
                <a:cubicBezTo>
                  <a:pt x="1209" y="946"/>
                  <a:pt x="1209" y="946"/>
                  <a:pt x="1209" y="946"/>
                </a:cubicBezTo>
                <a:cubicBezTo>
                  <a:pt x="1272" y="948"/>
                  <a:pt x="1272" y="948"/>
                  <a:pt x="1272" y="948"/>
                </a:cubicBezTo>
                <a:cubicBezTo>
                  <a:pt x="1296" y="972"/>
                  <a:pt x="1296" y="972"/>
                  <a:pt x="1296" y="972"/>
                </a:cubicBezTo>
                <a:cubicBezTo>
                  <a:pt x="1391" y="971"/>
                  <a:pt x="1391" y="971"/>
                  <a:pt x="1391" y="971"/>
                </a:cubicBezTo>
                <a:cubicBezTo>
                  <a:pt x="1437" y="1016"/>
                  <a:pt x="1437" y="1016"/>
                  <a:pt x="1437" y="1016"/>
                </a:cubicBezTo>
                <a:cubicBezTo>
                  <a:pt x="1437" y="1015"/>
                  <a:pt x="1438" y="1013"/>
                  <a:pt x="1438" y="1012"/>
                </a:cubicBezTo>
                <a:cubicBezTo>
                  <a:pt x="1393" y="967"/>
                  <a:pt x="1393" y="967"/>
                  <a:pt x="1393" y="967"/>
                </a:cubicBezTo>
                <a:cubicBezTo>
                  <a:pt x="1298" y="968"/>
                  <a:pt x="1298" y="968"/>
                  <a:pt x="1298" y="968"/>
                </a:cubicBezTo>
                <a:cubicBezTo>
                  <a:pt x="1274" y="944"/>
                  <a:pt x="1274" y="944"/>
                  <a:pt x="1274" y="944"/>
                </a:cubicBezTo>
                <a:cubicBezTo>
                  <a:pt x="1210" y="942"/>
                  <a:pt x="1210" y="942"/>
                  <a:pt x="1210" y="942"/>
                </a:cubicBezTo>
                <a:cubicBezTo>
                  <a:pt x="1079" y="811"/>
                  <a:pt x="1079" y="811"/>
                  <a:pt x="1079" y="811"/>
                </a:cubicBezTo>
                <a:cubicBezTo>
                  <a:pt x="967" y="812"/>
                  <a:pt x="967" y="812"/>
                  <a:pt x="967" y="812"/>
                </a:cubicBezTo>
                <a:cubicBezTo>
                  <a:pt x="880" y="725"/>
                  <a:pt x="880" y="725"/>
                  <a:pt x="880" y="725"/>
                </a:cubicBezTo>
                <a:cubicBezTo>
                  <a:pt x="828" y="724"/>
                  <a:pt x="828" y="724"/>
                  <a:pt x="828" y="724"/>
                </a:cubicBezTo>
                <a:cubicBezTo>
                  <a:pt x="773" y="669"/>
                  <a:pt x="773" y="669"/>
                  <a:pt x="773" y="669"/>
                </a:cubicBezTo>
                <a:cubicBezTo>
                  <a:pt x="703" y="667"/>
                  <a:pt x="703" y="667"/>
                  <a:pt x="703" y="667"/>
                </a:cubicBezTo>
                <a:cubicBezTo>
                  <a:pt x="617" y="581"/>
                  <a:pt x="617" y="581"/>
                  <a:pt x="617" y="581"/>
                </a:cubicBezTo>
                <a:cubicBezTo>
                  <a:pt x="582" y="580"/>
                  <a:pt x="582" y="580"/>
                  <a:pt x="582" y="58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5" name="Freeform 1032"/>
          <p:cNvSpPr>
            <a:spLocks/>
          </p:cNvSpPr>
          <p:nvPr/>
        </p:nvSpPr>
        <p:spPr bwMode="auto">
          <a:xfrm>
            <a:off x="-5988867" y="430213"/>
            <a:ext cx="5976938" cy="4191000"/>
          </a:xfrm>
          <a:custGeom>
            <a:avLst/>
            <a:gdLst>
              <a:gd name="T0" fmla="*/ 3 w 1442"/>
              <a:gd name="T1" fmla="*/ 0 h 1011"/>
              <a:gd name="T2" fmla="*/ 0 w 1442"/>
              <a:gd name="T3" fmla="*/ 3 h 1011"/>
              <a:gd name="T4" fmla="*/ 0 w 1442"/>
              <a:gd name="T5" fmla="*/ 3 h 1011"/>
              <a:gd name="T6" fmla="*/ 576 w 1442"/>
              <a:gd name="T7" fmla="*/ 579 h 1011"/>
              <a:gd name="T8" fmla="*/ 611 w 1442"/>
              <a:gd name="T9" fmla="*/ 580 h 1011"/>
              <a:gd name="T10" fmla="*/ 697 w 1442"/>
              <a:gd name="T11" fmla="*/ 666 h 1011"/>
              <a:gd name="T12" fmla="*/ 770 w 1442"/>
              <a:gd name="T13" fmla="*/ 665 h 1011"/>
              <a:gd name="T14" fmla="*/ 825 w 1442"/>
              <a:gd name="T15" fmla="*/ 721 h 1011"/>
              <a:gd name="T16" fmla="*/ 877 w 1442"/>
              <a:gd name="T17" fmla="*/ 722 h 1011"/>
              <a:gd name="T18" fmla="*/ 964 w 1442"/>
              <a:gd name="T19" fmla="*/ 809 h 1011"/>
              <a:gd name="T20" fmla="*/ 1076 w 1442"/>
              <a:gd name="T21" fmla="*/ 807 h 1011"/>
              <a:gd name="T22" fmla="*/ 1208 w 1442"/>
              <a:gd name="T23" fmla="*/ 939 h 1011"/>
              <a:gd name="T24" fmla="*/ 1271 w 1442"/>
              <a:gd name="T25" fmla="*/ 940 h 1011"/>
              <a:gd name="T26" fmla="*/ 1295 w 1442"/>
              <a:gd name="T27" fmla="*/ 964 h 1011"/>
              <a:gd name="T28" fmla="*/ 1390 w 1442"/>
              <a:gd name="T29" fmla="*/ 963 h 1011"/>
              <a:gd name="T30" fmla="*/ 1438 w 1442"/>
              <a:gd name="T31" fmla="*/ 1011 h 1011"/>
              <a:gd name="T32" fmla="*/ 1442 w 1442"/>
              <a:gd name="T33" fmla="*/ 1009 h 1011"/>
              <a:gd name="T34" fmla="*/ 1392 w 1442"/>
              <a:gd name="T35" fmla="*/ 959 h 1011"/>
              <a:gd name="T36" fmla="*/ 1297 w 1442"/>
              <a:gd name="T37" fmla="*/ 960 h 1011"/>
              <a:gd name="T38" fmla="*/ 1273 w 1442"/>
              <a:gd name="T39" fmla="*/ 936 h 1011"/>
              <a:gd name="T40" fmla="*/ 1209 w 1442"/>
              <a:gd name="T41" fmla="*/ 935 h 1011"/>
              <a:gd name="T42" fmla="*/ 1078 w 1442"/>
              <a:gd name="T43" fmla="*/ 803 h 1011"/>
              <a:gd name="T44" fmla="*/ 966 w 1442"/>
              <a:gd name="T45" fmla="*/ 805 h 1011"/>
              <a:gd name="T46" fmla="*/ 879 w 1442"/>
              <a:gd name="T47" fmla="*/ 718 h 1011"/>
              <a:gd name="T48" fmla="*/ 827 w 1442"/>
              <a:gd name="T49" fmla="*/ 717 h 1011"/>
              <a:gd name="T50" fmla="*/ 772 w 1442"/>
              <a:gd name="T51" fmla="*/ 661 h 1011"/>
              <a:gd name="T52" fmla="*/ 699 w 1442"/>
              <a:gd name="T53" fmla="*/ 662 h 1011"/>
              <a:gd name="T54" fmla="*/ 613 w 1442"/>
              <a:gd name="T55" fmla="*/ 576 h 1011"/>
              <a:gd name="T56" fmla="*/ 578 w 1442"/>
              <a:gd name="T57" fmla="*/ 575 h 1011"/>
              <a:gd name="T58" fmla="*/ 3 w 1442"/>
              <a:gd name="T59" fmla="*/ 0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42" h="1011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576" y="579"/>
                  <a:pt x="576" y="579"/>
                  <a:pt x="576" y="579"/>
                </a:cubicBezTo>
                <a:cubicBezTo>
                  <a:pt x="611" y="580"/>
                  <a:pt x="611" y="580"/>
                  <a:pt x="611" y="580"/>
                </a:cubicBezTo>
                <a:cubicBezTo>
                  <a:pt x="697" y="666"/>
                  <a:pt x="697" y="666"/>
                  <a:pt x="697" y="666"/>
                </a:cubicBezTo>
                <a:cubicBezTo>
                  <a:pt x="770" y="665"/>
                  <a:pt x="770" y="665"/>
                  <a:pt x="770" y="665"/>
                </a:cubicBezTo>
                <a:cubicBezTo>
                  <a:pt x="825" y="721"/>
                  <a:pt x="825" y="721"/>
                  <a:pt x="825" y="721"/>
                </a:cubicBezTo>
                <a:cubicBezTo>
                  <a:pt x="877" y="722"/>
                  <a:pt x="877" y="722"/>
                  <a:pt x="877" y="722"/>
                </a:cubicBezTo>
                <a:cubicBezTo>
                  <a:pt x="964" y="809"/>
                  <a:pt x="964" y="809"/>
                  <a:pt x="964" y="809"/>
                </a:cubicBezTo>
                <a:cubicBezTo>
                  <a:pt x="1076" y="807"/>
                  <a:pt x="1076" y="807"/>
                  <a:pt x="1076" y="807"/>
                </a:cubicBezTo>
                <a:cubicBezTo>
                  <a:pt x="1208" y="939"/>
                  <a:pt x="1208" y="939"/>
                  <a:pt x="1208" y="939"/>
                </a:cubicBezTo>
                <a:cubicBezTo>
                  <a:pt x="1271" y="940"/>
                  <a:pt x="1271" y="940"/>
                  <a:pt x="1271" y="940"/>
                </a:cubicBezTo>
                <a:cubicBezTo>
                  <a:pt x="1295" y="964"/>
                  <a:pt x="1295" y="964"/>
                  <a:pt x="1295" y="964"/>
                </a:cubicBezTo>
                <a:cubicBezTo>
                  <a:pt x="1390" y="963"/>
                  <a:pt x="1390" y="963"/>
                  <a:pt x="1390" y="963"/>
                </a:cubicBezTo>
                <a:cubicBezTo>
                  <a:pt x="1438" y="1011"/>
                  <a:pt x="1438" y="1011"/>
                  <a:pt x="1438" y="1011"/>
                </a:cubicBezTo>
                <a:cubicBezTo>
                  <a:pt x="1439" y="1011"/>
                  <a:pt x="1441" y="1010"/>
                  <a:pt x="1442" y="1009"/>
                </a:cubicBezTo>
                <a:cubicBezTo>
                  <a:pt x="1392" y="959"/>
                  <a:pt x="1392" y="959"/>
                  <a:pt x="1392" y="959"/>
                </a:cubicBezTo>
                <a:cubicBezTo>
                  <a:pt x="1297" y="960"/>
                  <a:pt x="1297" y="960"/>
                  <a:pt x="1297" y="960"/>
                </a:cubicBezTo>
                <a:cubicBezTo>
                  <a:pt x="1273" y="936"/>
                  <a:pt x="1273" y="936"/>
                  <a:pt x="1273" y="936"/>
                </a:cubicBezTo>
                <a:cubicBezTo>
                  <a:pt x="1209" y="935"/>
                  <a:pt x="1209" y="935"/>
                  <a:pt x="1209" y="935"/>
                </a:cubicBezTo>
                <a:cubicBezTo>
                  <a:pt x="1078" y="803"/>
                  <a:pt x="1078" y="803"/>
                  <a:pt x="1078" y="803"/>
                </a:cubicBezTo>
                <a:cubicBezTo>
                  <a:pt x="966" y="805"/>
                  <a:pt x="966" y="805"/>
                  <a:pt x="966" y="805"/>
                </a:cubicBezTo>
                <a:cubicBezTo>
                  <a:pt x="879" y="718"/>
                  <a:pt x="879" y="718"/>
                  <a:pt x="879" y="718"/>
                </a:cubicBezTo>
                <a:cubicBezTo>
                  <a:pt x="827" y="717"/>
                  <a:pt x="827" y="717"/>
                  <a:pt x="827" y="717"/>
                </a:cubicBezTo>
                <a:cubicBezTo>
                  <a:pt x="772" y="661"/>
                  <a:pt x="772" y="661"/>
                  <a:pt x="772" y="661"/>
                </a:cubicBezTo>
                <a:cubicBezTo>
                  <a:pt x="699" y="662"/>
                  <a:pt x="699" y="662"/>
                  <a:pt x="699" y="662"/>
                </a:cubicBezTo>
                <a:cubicBezTo>
                  <a:pt x="613" y="576"/>
                  <a:pt x="613" y="576"/>
                  <a:pt x="613" y="576"/>
                </a:cubicBezTo>
                <a:cubicBezTo>
                  <a:pt x="578" y="575"/>
                  <a:pt x="578" y="575"/>
                  <a:pt x="578" y="57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6" name="Freeform 1033"/>
          <p:cNvSpPr>
            <a:spLocks/>
          </p:cNvSpPr>
          <p:nvPr/>
        </p:nvSpPr>
        <p:spPr bwMode="auto">
          <a:xfrm>
            <a:off x="-32567" y="123825"/>
            <a:ext cx="1309688" cy="1944688"/>
          </a:xfrm>
          <a:custGeom>
            <a:avLst/>
            <a:gdLst>
              <a:gd name="T0" fmla="*/ 2 w 316"/>
              <a:gd name="T1" fmla="*/ 0 h 469"/>
              <a:gd name="T2" fmla="*/ 0 w 316"/>
              <a:gd name="T3" fmla="*/ 2 h 469"/>
              <a:gd name="T4" fmla="*/ 0 w 316"/>
              <a:gd name="T5" fmla="*/ 71 h 469"/>
              <a:gd name="T6" fmla="*/ 233 w 316"/>
              <a:gd name="T7" fmla="*/ 305 h 469"/>
              <a:gd name="T8" fmla="*/ 232 w 316"/>
              <a:gd name="T9" fmla="*/ 389 h 469"/>
              <a:gd name="T10" fmla="*/ 313 w 316"/>
              <a:gd name="T11" fmla="*/ 469 h 469"/>
              <a:gd name="T12" fmla="*/ 316 w 316"/>
              <a:gd name="T13" fmla="*/ 467 h 469"/>
              <a:gd name="T14" fmla="*/ 236 w 316"/>
              <a:gd name="T15" fmla="*/ 387 h 469"/>
              <a:gd name="T16" fmla="*/ 237 w 316"/>
              <a:gd name="T17" fmla="*/ 303 h 469"/>
              <a:gd name="T18" fmla="*/ 4 w 316"/>
              <a:gd name="T19" fmla="*/ 69 h 469"/>
              <a:gd name="T20" fmla="*/ 4 w 316"/>
              <a:gd name="T21" fmla="*/ 3 h 469"/>
              <a:gd name="T22" fmla="*/ 5 w 316"/>
              <a:gd name="T23" fmla="*/ 3 h 469"/>
              <a:gd name="T24" fmla="*/ 2 w 316"/>
              <a:gd name="T25" fmla="*/ 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469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71"/>
                  <a:pt x="0" y="71"/>
                  <a:pt x="0" y="71"/>
                </a:cubicBezTo>
                <a:cubicBezTo>
                  <a:pt x="233" y="305"/>
                  <a:pt x="233" y="305"/>
                  <a:pt x="233" y="305"/>
                </a:cubicBezTo>
                <a:cubicBezTo>
                  <a:pt x="232" y="389"/>
                  <a:pt x="232" y="389"/>
                  <a:pt x="232" y="389"/>
                </a:cubicBezTo>
                <a:cubicBezTo>
                  <a:pt x="313" y="469"/>
                  <a:pt x="313" y="469"/>
                  <a:pt x="313" y="469"/>
                </a:cubicBezTo>
                <a:cubicBezTo>
                  <a:pt x="314" y="468"/>
                  <a:pt x="315" y="467"/>
                  <a:pt x="316" y="467"/>
                </a:cubicBezTo>
                <a:cubicBezTo>
                  <a:pt x="236" y="387"/>
                  <a:pt x="236" y="387"/>
                  <a:pt x="236" y="387"/>
                </a:cubicBezTo>
                <a:cubicBezTo>
                  <a:pt x="237" y="303"/>
                  <a:pt x="237" y="303"/>
                  <a:pt x="237" y="303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3"/>
                  <a:pt x="4" y="3"/>
                  <a:pt x="4" y="3"/>
                </a:cubicBezTo>
                <a:cubicBezTo>
                  <a:pt x="5" y="3"/>
                  <a:pt x="5" y="3"/>
                  <a:pt x="5" y="3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7" name="Freeform 1034"/>
          <p:cNvSpPr>
            <a:spLocks noEditPoints="1"/>
          </p:cNvSpPr>
          <p:nvPr/>
        </p:nvSpPr>
        <p:spPr bwMode="auto">
          <a:xfrm>
            <a:off x="1135833" y="-4473575"/>
            <a:ext cx="2027238" cy="4240213"/>
          </a:xfrm>
          <a:custGeom>
            <a:avLst/>
            <a:gdLst>
              <a:gd name="T0" fmla="*/ 481 w 489"/>
              <a:gd name="T1" fmla="*/ 879 h 1023"/>
              <a:gd name="T2" fmla="*/ 481 w 489"/>
              <a:gd name="T3" fmla="*/ 919 h 1023"/>
              <a:gd name="T4" fmla="*/ 400 w 489"/>
              <a:gd name="T5" fmla="*/ 1000 h 1023"/>
              <a:gd name="T6" fmla="*/ 401 w 489"/>
              <a:gd name="T7" fmla="*/ 1019 h 1023"/>
              <a:gd name="T8" fmla="*/ 401 w 489"/>
              <a:gd name="T9" fmla="*/ 1023 h 1023"/>
              <a:gd name="T10" fmla="*/ 405 w 489"/>
              <a:gd name="T11" fmla="*/ 1023 h 1023"/>
              <a:gd name="T12" fmla="*/ 405 w 489"/>
              <a:gd name="T13" fmla="*/ 1017 h 1023"/>
              <a:gd name="T14" fmla="*/ 404 w 489"/>
              <a:gd name="T15" fmla="*/ 1001 h 1023"/>
              <a:gd name="T16" fmla="*/ 485 w 489"/>
              <a:gd name="T17" fmla="*/ 921 h 1023"/>
              <a:gd name="T18" fmla="*/ 485 w 489"/>
              <a:gd name="T19" fmla="*/ 880 h 1023"/>
              <a:gd name="T20" fmla="*/ 485 w 489"/>
              <a:gd name="T21" fmla="*/ 880 h 1023"/>
              <a:gd name="T22" fmla="*/ 485 w 489"/>
              <a:gd name="T23" fmla="*/ 880 h 1023"/>
              <a:gd name="T24" fmla="*/ 481 w 489"/>
              <a:gd name="T25" fmla="*/ 879 h 1023"/>
              <a:gd name="T26" fmla="*/ 3 w 489"/>
              <a:gd name="T27" fmla="*/ 0 h 1023"/>
              <a:gd name="T28" fmla="*/ 0 w 489"/>
              <a:gd name="T29" fmla="*/ 3 h 1023"/>
              <a:gd name="T30" fmla="*/ 0 w 489"/>
              <a:gd name="T31" fmla="*/ 3 h 1023"/>
              <a:gd name="T32" fmla="*/ 485 w 489"/>
              <a:gd name="T33" fmla="*/ 488 h 1023"/>
              <a:gd name="T34" fmla="*/ 482 w 489"/>
              <a:gd name="T35" fmla="*/ 839 h 1023"/>
              <a:gd name="T36" fmla="*/ 485 w 489"/>
              <a:gd name="T37" fmla="*/ 838 h 1023"/>
              <a:gd name="T38" fmla="*/ 485 w 489"/>
              <a:gd name="T39" fmla="*/ 838 h 1023"/>
              <a:gd name="T40" fmla="*/ 486 w 489"/>
              <a:gd name="T41" fmla="*/ 838 h 1023"/>
              <a:gd name="T42" fmla="*/ 489 w 489"/>
              <a:gd name="T43" fmla="*/ 486 h 1023"/>
              <a:gd name="T44" fmla="*/ 3 w 489"/>
              <a:gd name="T45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9" h="1023">
                <a:moveTo>
                  <a:pt x="481" y="879"/>
                </a:moveTo>
                <a:cubicBezTo>
                  <a:pt x="481" y="919"/>
                  <a:pt x="481" y="919"/>
                  <a:pt x="481" y="919"/>
                </a:cubicBezTo>
                <a:cubicBezTo>
                  <a:pt x="400" y="1000"/>
                  <a:pt x="400" y="1000"/>
                  <a:pt x="400" y="1000"/>
                </a:cubicBezTo>
                <a:cubicBezTo>
                  <a:pt x="401" y="1019"/>
                  <a:pt x="401" y="1019"/>
                  <a:pt x="401" y="1019"/>
                </a:cubicBezTo>
                <a:cubicBezTo>
                  <a:pt x="401" y="1023"/>
                  <a:pt x="401" y="1023"/>
                  <a:pt x="401" y="1023"/>
                </a:cubicBezTo>
                <a:cubicBezTo>
                  <a:pt x="405" y="1023"/>
                  <a:pt x="405" y="1023"/>
                  <a:pt x="405" y="1023"/>
                </a:cubicBezTo>
                <a:cubicBezTo>
                  <a:pt x="405" y="1017"/>
                  <a:pt x="405" y="1017"/>
                  <a:pt x="405" y="1017"/>
                </a:cubicBezTo>
                <a:cubicBezTo>
                  <a:pt x="404" y="1001"/>
                  <a:pt x="404" y="1001"/>
                  <a:pt x="404" y="1001"/>
                </a:cubicBezTo>
                <a:cubicBezTo>
                  <a:pt x="485" y="921"/>
                  <a:pt x="485" y="921"/>
                  <a:pt x="485" y="921"/>
                </a:cubicBezTo>
                <a:cubicBezTo>
                  <a:pt x="485" y="880"/>
                  <a:pt x="485" y="880"/>
                  <a:pt x="485" y="880"/>
                </a:cubicBezTo>
                <a:cubicBezTo>
                  <a:pt x="485" y="880"/>
                  <a:pt x="485" y="880"/>
                  <a:pt x="485" y="880"/>
                </a:cubicBezTo>
                <a:cubicBezTo>
                  <a:pt x="485" y="880"/>
                  <a:pt x="485" y="880"/>
                  <a:pt x="485" y="880"/>
                </a:cubicBezTo>
                <a:cubicBezTo>
                  <a:pt x="483" y="880"/>
                  <a:pt x="482" y="880"/>
                  <a:pt x="481" y="879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485" y="488"/>
                  <a:pt x="485" y="488"/>
                  <a:pt x="485" y="488"/>
                </a:cubicBezTo>
                <a:cubicBezTo>
                  <a:pt x="482" y="839"/>
                  <a:pt x="482" y="839"/>
                  <a:pt x="482" y="839"/>
                </a:cubicBezTo>
                <a:cubicBezTo>
                  <a:pt x="483" y="838"/>
                  <a:pt x="484" y="838"/>
                  <a:pt x="485" y="838"/>
                </a:cubicBezTo>
                <a:cubicBezTo>
                  <a:pt x="485" y="838"/>
                  <a:pt x="485" y="838"/>
                  <a:pt x="485" y="838"/>
                </a:cubicBezTo>
                <a:cubicBezTo>
                  <a:pt x="485" y="838"/>
                  <a:pt x="485" y="838"/>
                  <a:pt x="486" y="838"/>
                </a:cubicBezTo>
                <a:cubicBezTo>
                  <a:pt x="489" y="486"/>
                  <a:pt x="489" y="486"/>
                  <a:pt x="489" y="486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8" name="Freeform 1035"/>
          <p:cNvSpPr>
            <a:spLocks/>
          </p:cNvSpPr>
          <p:nvPr/>
        </p:nvSpPr>
        <p:spPr bwMode="auto">
          <a:xfrm>
            <a:off x="978670" y="-4324350"/>
            <a:ext cx="2130425" cy="4618038"/>
          </a:xfrm>
          <a:custGeom>
            <a:avLst/>
            <a:gdLst>
              <a:gd name="T0" fmla="*/ 8 w 1342"/>
              <a:gd name="T1" fmla="*/ 0 h 2909"/>
              <a:gd name="T2" fmla="*/ 0 w 1342"/>
              <a:gd name="T3" fmla="*/ 7 h 2909"/>
              <a:gd name="T4" fmla="*/ 1203 w 1342"/>
              <a:gd name="T5" fmla="*/ 1211 h 2909"/>
              <a:gd name="T6" fmla="*/ 1201 w 1342"/>
              <a:gd name="T7" fmla="*/ 2311 h 2909"/>
              <a:gd name="T8" fmla="*/ 932 w 1342"/>
              <a:gd name="T9" fmla="*/ 2580 h 2909"/>
              <a:gd name="T10" fmla="*/ 927 w 1342"/>
              <a:gd name="T11" fmla="*/ 2629 h 2909"/>
              <a:gd name="T12" fmla="*/ 1209 w 1342"/>
              <a:gd name="T13" fmla="*/ 2909 h 2909"/>
              <a:gd name="T14" fmla="*/ 1279 w 1342"/>
              <a:gd name="T15" fmla="*/ 2909 h 2909"/>
              <a:gd name="T16" fmla="*/ 1342 w 1342"/>
              <a:gd name="T17" fmla="*/ 2909 h 2909"/>
              <a:gd name="T18" fmla="*/ 1342 w 1342"/>
              <a:gd name="T19" fmla="*/ 2898 h 2909"/>
              <a:gd name="T20" fmla="*/ 1279 w 1342"/>
              <a:gd name="T21" fmla="*/ 2898 h 2909"/>
              <a:gd name="T22" fmla="*/ 1211 w 1342"/>
              <a:gd name="T23" fmla="*/ 2898 h 2909"/>
              <a:gd name="T24" fmla="*/ 937 w 1342"/>
              <a:gd name="T25" fmla="*/ 2624 h 2909"/>
              <a:gd name="T26" fmla="*/ 942 w 1342"/>
              <a:gd name="T27" fmla="*/ 2585 h 2909"/>
              <a:gd name="T28" fmla="*/ 1211 w 1342"/>
              <a:gd name="T29" fmla="*/ 2313 h 2909"/>
              <a:gd name="T30" fmla="*/ 1214 w 1342"/>
              <a:gd name="T31" fmla="*/ 1206 h 2909"/>
              <a:gd name="T32" fmla="*/ 8 w 1342"/>
              <a:gd name="T33" fmla="*/ 0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2" h="2909">
                <a:moveTo>
                  <a:pt x="8" y="0"/>
                </a:moveTo>
                <a:lnTo>
                  <a:pt x="0" y="7"/>
                </a:lnTo>
                <a:lnTo>
                  <a:pt x="1203" y="1211"/>
                </a:lnTo>
                <a:lnTo>
                  <a:pt x="1201" y="2311"/>
                </a:lnTo>
                <a:lnTo>
                  <a:pt x="932" y="2580"/>
                </a:lnTo>
                <a:lnTo>
                  <a:pt x="927" y="2629"/>
                </a:lnTo>
                <a:lnTo>
                  <a:pt x="1209" y="2909"/>
                </a:lnTo>
                <a:lnTo>
                  <a:pt x="1279" y="2909"/>
                </a:lnTo>
                <a:lnTo>
                  <a:pt x="1342" y="2909"/>
                </a:lnTo>
                <a:lnTo>
                  <a:pt x="1342" y="2898"/>
                </a:lnTo>
                <a:lnTo>
                  <a:pt x="1279" y="2898"/>
                </a:lnTo>
                <a:lnTo>
                  <a:pt x="1211" y="2898"/>
                </a:lnTo>
                <a:lnTo>
                  <a:pt x="937" y="2624"/>
                </a:lnTo>
                <a:lnTo>
                  <a:pt x="942" y="2585"/>
                </a:lnTo>
                <a:lnTo>
                  <a:pt x="1211" y="2313"/>
                </a:lnTo>
                <a:lnTo>
                  <a:pt x="1214" y="120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9" name="Freeform 1036"/>
          <p:cNvSpPr>
            <a:spLocks/>
          </p:cNvSpPr>
          <p:nvPr/>
        </p:nvSpPr>
        <p:spPr bwMode="auto">
          <a:xfrm>
            <a:off x="978670" y="-4324350"/>
            <a:ext cx="2130425" cy="4618038"/>
          </a:xfrm>
          <a:custGeom>
            <a:avLst/>
            <a:gdLst>
              <a:gd name="T0" fmla="*/ 8 w 1342"/>
              <a:gd name="T1" fmla="*/ 0 h 2909"/>
              <a:gd name="T2" fmla="*/ 0 w 1342"/>
              <a:gd name="T3" fmla="*/ 7 h 2909"/>
              <a:gd name="T4" fmla="*/ 1203 w 1342"/>
              <a:gd name="T5" fmla="*/ 1211 h 2909"/>
              <a:gd name="T6" fmla="*/ 1201 w 1342"/>
              <a:gd name="T7" fmla="*/ 2311 h 2909"/>
              <a:gd name="T8" fmla="*/ 932 w 1342"/>
              <a:gd name="T9" fmla="*/ 2580 h 2909"/>
              <a:gd name="T10" fmla="*/ 927 w 1342"/>
              <a:gd name="T11" fmla="*/ 2629 h 2909"/>
              <a:gd name="T12" fmla="*/ 1209 w 1342"/>
              <a:gd name="T13" fmla="*/ 2909 h 2909"/>
              <a:gd name="T14" fmla="*/ 1279 w 1342"/>
              <a:gd name="T15" fmla="*/ 2909 h 2909"/>
              <a:gd name="T16" fmla="*/ 1342 w 1342"/>
              <a:gd name="T17" fmla="*/ 2909 h 2909"/>
              <a:gd name="T18" fmla="*/ 1342 w 1342"/>
              <a:gd name="T19" fmla="*/ 2898 h 2909"/>
              <a:gd name="T20" fmla="*/ 1279 w 1342"/>
              <a:gd name="T21" fmla="*/ 2898 h 2909"/>
              <a:gd name="T22" fmla="*/ 1211 w 1342"/>
              <a:gd name="T23" fmla="*/ 2898 h 2909"/>
              <a:gd name="T24" fmla="*/ 937 w 1342"/>
              <a:gd name="T25" fmla="*/ 2624 h 2909"/>
              <a:gd name="T26" fmla="*/ 942 w 1342"/>
              <a:gd name="T27" fmla="*/ 2585 h 2909"/>
              <a:gd name="T28" fmla="*/ 1211 w 1342"/>
              <a:gd name="T29" fmla="*/ 2313 h 2909"/>
              <a:gd name="T30" fmla="*/ 1214 w 1342"/>
              <a:gd name="T31" fmla="*/ 1206 h 2909"/>
              <a:gd name="T32" fmla="*/ 8 w 1342"/>
              <a:gd name="T33" fmla="*/ 0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2" h="2909">
                <a:moveTo>
                  <a:pt x="8" y="0"/>
                </a:moveTo>
                <a:lnTo>
                  <a:pt x="0" y="7"/>
                </a:lnTo>
                <a:lnTo>
                  <a:pt x="1203" y="1211"/>
                </a:lnTo>
                <a:lnTo>
                  <a:pt x="1201" y="2311"/>
                </a:lnTo>
                <a:lnTo>
                  <a:pt x="932" y="2580"/>
                </a:lnTo>
                <a:lnTo>
                  <a:pt x="927" y="2629"/>
                </a:lnTo>
                <a:lnTo>
                  <a:pt x="1209" y="2909"/>
                </a:lnTo>
                <a:lnTo>
                  <a:pt x="1279" y="2909"/>
                </a:lnTo>
                <a:lnTo>
                  <a:pt x="1342" y="2909"/>
                </a:lnTo>
                <a:lnTo>
                  <a:pt x="1342" y="2898"/>
                </a:lnTo>
                <a:lnTo>
                  <a:pt x="1279" y="2898"/>
                </a:lnTo>
                <a:lnTo>
                  <a:pt x="1211" y="2898"/>
                </a:lnTo>
                <a:lnTo>
                  <a:pt x="937" y="2624"/>
                </a:lnTo>
                <a:lnTo>
                  <a:pt x="942" y="2585"/>
                </a:lnTo>
                <a:lnTo>
                  <a:pt x="1211" y="2313"/>
                </a:lnTo>
                <a:lnTo>
                  <a:pt x="1214" y="1206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0" name="Freeform 1037"/>
          <p:cNvSpPr>
            <a:spLocks noEditPoints="1"/>
          </p:cNvSpPr>
          <p:nvPr/>
        </p:nvSpPr>
        <p:spPr bwMode="auto">
          <a:xfrm>
            <a:off x="924695" y="-4262437"/>
            <a:ext cx="2192338" cy="4911725"/>
          </a:xfrm>
          <a:custGeom>
            <a:avLst/>
            <a:gdLst>
              <a:gd name="T0" fmla="*/ 0 w 1381"/>
              <a:gd name="T1" fmla="*/ 8 h 3094"/>
              <a:gd name="T2" fmla="*/ 0 w 1381"/>
              <a:gd name="T3" fmla="*/ 8 h 3094"/>
              <a:gd name="T4" fmla="*/ 0 w 1381"/>
              <a:gd name="T5" fmla="*/ 8 h 3094"/>
              <a:gd name="T6" fmla="*/ 0 w 1381"/>
              <a:gd name="T7" fmla="*/ 8 h 3094"/>
              <a:gd name="T8" fmla="*/ 8 w 1381"/>
              <a:gd name="T9" fmla="*/ 0 h 3094"/>
              <a:gd name="T10" fmla="*/ 0 w 1381"/>
              <a:gd name="T11" fmla="*/ 8 h 3094"/>
              <a:gd name="T12" fmla="*/ 1185 w 1381"/>
              <a:gd name="T13" fmla="*/ 1193 h 3094"/>
              <a:gd name="T14" fmla="*/ 1180 w 1381"/>
              <a:gd name="T15" fmla="*/ 2254 h 3094"/>
              <a:gd name="T16" fmla="*/ 882 w 1381"/>
              <a:gd name="T17" fmla="*/ 2551 h 3094"/>
              <a:gd name="T18" fmla="*/ 890 w 1381"/>
              <a:gd name="T19" fmla="*/ 2611 h 3094"/>
              <a:gd name="T20" fmla="*/ 1355 w 1381"/>
              <a:gd name="T21" fmla="*/ 3076 h 3094"/>
              <a:gd name="T22" fmla="*/ 1373 w 1381"/>
              <a:gd name="T23" fmla="*/ 3094 h 3094"/>
              <a:gd name="T24" fmla="*/ 1381 w 1381"/>
              <a:gd name="T25" fmla="*/ 3087 h 3094"/>
              <a:gd name="T26" fmla="*/ 1360 w 1381"/>
              <a:gd name="T27" fmla="*/ 3068 h 3094"/>
              <a:gd name="T28" fmla="*/ 901 w 1381"/>
              <a:gd name="T29" fmla="*/ 2606 h 3094"/>
              <a:gd name="T30" fmla="*/ 895 w 1381"/>
              <a:gd name="T31" fmla="*/ 2554 h 3094"/>
              <a:gd name="T32" fmla="*/ 1190 w 1381"/>
              <a:gd name="T33" fmla="*/ 2256 h 3094"/>
              <a:gd name="T34" fmla="*/ 1196 w 1381"/>
              <a:gd name="T35" fmla="*/ 1188 h 3094"/>
              <a:gd name="T36" fmla="*/ 8 w 1381"/>
              <a:gd name="T37" fmla="*/ 0 h 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3094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close/>
                <a:moveTo>
                  <a:pt x="8" y="0"/>
                </a:moveTo>
                <a:lnTo>
                  <a:pt x="0" y="8"/>
                </a:lnTo>
                <a:lnTo>
                  <a:pt x="1185" y="1193"/>
                </a:lnTo>
                <a:lnTo>
                  <a:pt x="1180" y="2254"/>
                </a:lnTo>
                <a:lnTo>
                  <a:pt x="882" y="2551"/>
                </a:lnTo>
                <a:lnTo>
                  <a:pt x="890" y="2611"/>
                </a:lnTo>
                <a:lnTo>
                  <a:pt x="1355" y="3076"/>
                </a:lnTo>
                <a:lnTo>
                  <a:pt x="1373" y="3094"/>
                </a:lnTo>
                <a:lnTo>
                  <a:pt x="1381" y="3087"/>
                </a:lnTo>
                <a:lnTo>
                  <a:pt x="1360" y="3068"/>
                </a:lnTo>
                <a:lnTo>
                  <a:pt x="901" y="2606"/>
                </a:lnTo>
                <a:lnTo>
                  <a:pt x="895" y="2554"/>
                </a:lnTo>
                <a:lnTo>
                  <a:pt x="1190" y="2256"/>
                </a:lnTo>
                <a:lnTo>
                  <a:pt x="1196" y="1188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1" name="Freeform 1038"/>
          <p:cNvSpPr>
            <a:spLocks noEditPoints="1"/>
          </p:cNvSpPr>
          <p:nvPr/>
        </p:nvSpPr>
        <p:spPr bwMode="auto">
          <a:xfrm>
            <a:off x="924695" y="-4262437"/>
            <a:ext cx="2192338" cy="4911725"/>
          </a:xfrm>
          <a:custGeom>
            <a:avLst/>
            <a:gdLst>
              <a:gd name="T0" fmla="*/ 0 w 1381"/>
              <a:gd name="T1" fmla="*/ 8 h 3094"/>
              <a:gd name="T2" fmla="*/ 0 w 1381"/>
              <a:gd name="T3" fmla="*/ 8 h 3094"/>
              <a:gd name="T4" fmla="*/ 0 w 1381"/>
              <a:gd name="T5" fmla="*/ 8 h 3094"/>
              <a:gd name="T6" fmla="*/ 0 w 1381"/>
              <a:gd name="T7" fmla="*/ 8 h 3094"/>
              <a:gd name="T8" fmla="*/ 8 w 1381"/>
              <a:gd name="T9" fmla="*/ 0 h 3094"/>
              <a:gd name="T10" fmla="*/ 0 w 1381"/>
              <a:gd name="T11" fmla="*/ 8 h 3094"/>
              <a:gd name="T12" fmla="*/ 1185 w 1381"/>
              <a:gd name="T13" fmla="*/ 1193 h 3094"/>
              <a:gd name="T14" fmla="*/ 1180 w 1381"/>
              <a:gd name="T15" fmla="*/ 2254 h 3094"/>
              <a:gd name="T16" fmla="*/ 882 w 1381"/>
              <a:gd name="T17" fmla="*/ 2551 h 3094"/>
              <a:gd name="T18" fmla="*/ 890 w 1381"/>
              <a:gd name="T19" fmla="*/ 2611 h 3094"/>
              <a:gd name="T20" fmla="*/ 1355 w 1381"/>
              <a:gd name="T21" fmla="*/ 3076 h 3094"/>
              <a:gd name="T22" fmla="*/ 1373 w 1381"/>
              <a:gd name="T23" fmla="*/ 3094 h 3094"/>
              <a:gd name="T24" fmla="*/ 1381 w 1381"/>
              <a:gd name="T25" fmla="*/ 3087 h 3094"/>
              <a:gd name="T26" fmla="*/ 1360 w 1381"/>
              <a:gd name="T27" fmla="*/ 3068 h 3094"/>
              <a:gd name="T28" fmla="*/ 901 w 1381"/>
              <a:gd name="T29" fmla="*/ 2606 h 3094"/>
              <a:gd name="T30" fmla="*/ 895 w 1381"/>
              <a:gd name="T31" fmla="*/ 2554 h 3094"/>
              <a:gd name="T32" fmla="*/ 1190 w 1381"/>
              <a:gd name="T33" fmla="*/ 2256 h 3094"/>
              <a:gd name="T34" fmla="*/ 1196 w 1381"/>
              <a:gd name="T35" fmla="*/ 1188 h 3094"/>
              <a:gd name="T36" fmla="*/ 8 w 1381"/>
              <a:gd name="T37" fmla="*/ 0 h 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3094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moveTo>
                  <a:pt x="8" y="0"/>
                </a:moveTo>
                <a:lnTo>
                  <a:pt x="0" y="8"/>
                </a:lnTo>
                <a:lnTo>
                  <a:pt x="1185" y="1193"/>
                </a:lnTo>
                <a:lnTo>
                  <a:pt x="1180" y="2254"/>
                </a:lnTo>
                <a:lnTo>
                  <a:pt x="882" y="2551"/>
                </a:lnTo>
                <a:lnTo>
                  <a:pt x="890" y="2611"/>
                </a:lnTo>
                <a:lnTo>
                  <a:pt x="1355" y="3076"/>
                </a:lnTo>
                <a:lnTo>
                  <a:pt x="1373" y="3094"/>
                </a:lnTo>
                <a:lnTo>
                  <a:pt x="1381" y="3087"/>
                </a:lnTo>
                <a:lnTo>
                  <a:pt x="1360" y="3068"/>
                </a:lnTo>
                <a:lnTo>
                  <a:pt x="901" y="2606"/>
                </a:lnTo>
                <a:lnTo>
                  <a:pt x="895" y="2554"/>
                </a:lnTo>
                <a:lnTo>
                  <a:pt x="1190" y="2256"/>
                </a:lnTo>
                <a:lnTo>
                  <a:pt x="1196" y="1188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2" name="Freeform 1039"/>
          <p:cNvSpPr>
            <a:spLocks/>
          </p:cNvSpPr>
          <p:nvPr/>
        </p:nvSpPr>
        <p:spPr bwMode="auto">
          <a:xfrm>
            <a:off x="878658" y="-4217987"/>
            <a:ext cx="1870075" cy="4457700"/>
          </a:xfrm>
          <a:custGeom>
            <a:avLst/>
            <a:gdLst>
              <a:gd name="T0" fmla="*/ 3 w 451"/>
              <a:gd name="T1" fmla="*/ 0 h 1075"/>
              <a:gd name="T2" fmla="*/ 0 w 451"/>
              <a:gd name="T3" fmla="*/ 3 h 1075"/>
              <a:gd name="T4" fmla="*/ 0 w 451"/>
              <a:gd name="T5" fmla="*/ 3 h 1075"/>
              <a:gd name="T6" fmla="*/ 447 w 451"/>
              <a:gd name="T7" fmla="*/ 450 h 1075"/>
              <a:gd name="T8" fmla="*/ 442 w 451"/>
              <a:gd name="T9" fmla="*/ 845 h 1075"/>
              <a:gd name="T10" fmla="*/ 318 w 451"/>
              <a:gd name="T11" fmla="*/ 969 h 1075"/>
              <a:gd name="T12" fmla="*/ 319 w 451"/>
              <a:gd name="T13" fmla="*/ 1001 h 1075"/>
              <a:gd name="T14" fmla="*/ 392 w 451"/>
              <a:gd name="T15" fmla="*/ 1075 h 1075"/>
              <a:gd name="T16" fmla="*/ 393 w 451"/>
              <a:gd name="T17" fmla="*/ 1074 h 1075"/>
              <a:gd name="T18" fmla="*/ 395 w 451"/>
              <a:gd name="T19" fmla="*/ 1072 h 1075"/>
              <a:gd name="T20" fmla="*/ 323 w 451"/>
              <a:gd name="T21" fmla="*/ 999 h 1075"/>
              <a:gd name="T22" fmla="*/ 322 w 451"/>
              <a:gd name="T23" fmla="*/ 971 h 1075"/>
              <a:gd name="T24" fmla="*/ 446 w 451"/>
              <a:gd name="T25" fmla="*/ 847 h 1075"/>
              <a:gd name="T26" fmla="*/ 451 w 451"/>
              <a:gd name="T27" fmla="*/ 449 h 1075"/>
              <a:gd name="T28" fmla="*/ 3 w 451"/>
              <a:gd name="T29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1" h="1075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447" y="450"/>
                  <a:pt x="447" y="450"/>
                  <a:pt x="447" y="450"/>
                </a:cubicBezTo>
                <a:cubicBezTo>
                  <a:pt x="442" y="845"/>
                  <a:pt x="442" y="845"/>
                  <a:pt x="442" y="845"/>
                </a:cubicBezTo>
                <a:cubicBezTo>
                  <a:pt x="318" y="969"/>
                  <a:pt x="318" y="969"/>
                  <a:pt x="318" y="969"/>
                </a:cubicBezTo>
                <a:cubicBezTo>
                  <a:pt x="319" y="1001"/>
                  <a:pt x="319" y="1001"/>
                  <a:pt x="319" y="1001"/>
                </a:cubicBezTo>
                <a:cubicBezTo>
                  <a:pt x="392" y="1075"/>
                  <a:pt x="392" y="1075"/>
                  <a:pt x="392" y="1075"/>
                </a:cubicBezTo>
                <a:cubicBezTo>
                  <a:pt x="393" y="1074"/>
                  <a:pt x="393" y="1074"/>
                  <a:pt x="393" y="1074"/>
                </a:cubicBezTo>
                <a:cubicBezTo>
                  <a:pt x="394" y="1073"/>
                  <a:pt x="395" y="1072"/>
                  <a:pt x="395" y="1072"/>
                </a:cubicBezTo>
                <a:cubicBezTo>
                  <a:pt x="323" y="999"/>
                  <a:pt x="323" y="999"/>
                  <a:pt x="323" y="999"/>
                </a:cubicBezTo>
                <a:cubicBezTo>
                  <a:pt x="322" y="971"/>
                  <a:pt x="322" y="971"/>
                  <a:pt x="322" y="971"/>
                </a:cubicBezTo>
                <a:cubicBezTo>
                  <a:pt x="446" y="847"/>
                  <a:pt x="446" y="847"/>
                  <a:pt x="446" y="847"/>
                </a:cubicBezTo>
                <a:cubicBezTo>
                  <a:pt x="451" y="449"/>
                  <a:pt x="451" y="449"/>
                  <a:pt x="451" y="449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3" name="Freeform 1040"/>
          <p:cNvSpPr>
            <a:spLocks/>
          </p:cNvSpPr>
          <p:nvPr/>
        </p:nvSpPr>
        <p:spPr bwMode="auto">
          <a:xfrm>
            <a:off x="821508" y="-4159250"/>
            <a:ext cx="1839913" cy="4702175"/>
          </a:xfrm>
          <a:custGeom>
            <a:avLst/>
            <a:gdLst>
              <a:gd name="T0" fmla="*/ 2 w 444"/>
              <a:gd name="T1" fmla="*/ 0 h 1134"/>
              <a:gd name="T2" fmla="*/ 0 w 444"/>
              <a:gd name="T3" fmla="*/ 3 h 1134"/>
              <a:gd name="T4" fmla="*/ 440 w 444"/>
              <a:gd name="T5" fmla="*/ 444 h 1134"/>
              <a:gd name="T6" fmla="*/ 438 w 444"/>
              <a:gd name="T7" fmla="*/ 827 h 1134"/>
              <a:gd name="T8" fmla="*/ 303 w 444"/>
              <a:gd name="T9" fmla="*/ 961 h 1134"/>
              <a:gd name="T10" fmla="*/ 301 w 444"/>
              <a:gd name="T11" fmla="*/ 1001 h 1134"/>
              <a:gd name="T12" fmla="*/ 435 w 444"/>
              <a:gd name="T13" fmla="*/ 1134 h 1134"/>
              <a:gd name="T14" fmla="*/ 436 w 444"/>
              <a:gd name="T15" fmla="*/ 1133 h 1134"/>
              <a:gd name="T16" fmla="*/ 438 w 444"/>
              <a:gd name="T17" fmla="*/ 1132 h 1134"/>
              <a:gd name="T18" fmla="*/ 305 w 444"/>
              <a:gd name="T19" fmla="*/ 999 h 1134"/>
              <a:gd name="T20" fmla="*/ 307 w 444"/>
              <a:gd name="T21" fmla="*/ 963 h 1134"/>
              <a:gd name="T22" fmla="*/ 442 w 444"/>
              <a:gd name="T23" fmla="*/ 828 h 1134"/>
              <a:gd name="T24" fmla="*/ 444 w 444"/>
              <a:gd name="T25" fmla="*/ 442 h 1134"/>
              <a:gd name="T26" fmla="*/ 2 w 444"/>
              <a:gd name="T27" fmla="*/ 0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4" h="1134">
                <a:moveTo>
                  <a:pt x="2" y="0"/>
                </a:moveTo>
                <a:cubicBezTo>
                  <a:pt x="0" y="3"/>
                  <a:pt x="0" y="3"/>
                  <a:pt x="0" y="3"/>
                </a:cubicBezTo>
                <a:cubicBezTo>
                  <a:pt x="440" y="444"/>
                  <a:pt x="440" y="444"/>
                  <a:pt x="440" y="444"/>
                </a:cubicBezTo>
                <a:cubicBezTo>
                  <a:pt x="438" y="827"/>
                  <a:pt x="438" y="827"/>
                  <a:pt x="438" y="827"/>
                </a:cubicBezTo>
                <a:cubicBezTo>
                  <a:pt x="303" y="961"/>
                  <a:pt x="303" y="961"/>
                  <a:pt x="303" y="961"/>
                </a:cubicBezTo>
                <a:cubicBezTo>
                  <a:pt x="301" y="1001"/>
                  <a:pt x="301" y="1001"/>
                  <a:pt x="301" y="1001"/>
                </a:cubicBezTo>
                <a:cubicBezTo>
                  <a:pt x="435" y="1134"/>
                  <a:pt x="435" y="1134"/>
                  <a:pt x="435" y="1134"/>
                </a:cubicBezTo>
                <a:cubicBezTo>
                  <a:pt x="435" y="1134"/>
                  <a:pt x="436" y="1134"/>
                  <a:pt x="436" y="1133"/>
                </a:cubicBezTo>
                <a:cubicBezTo>
                  <a:pt x="436" y="1133"/>
                  <a:pt x="437" y="1132"/>
                  <a:pt x="438" y="1132"/>
                </a:cubicBezTo>
                <a:cubicBezTo>
                  <a:pt x="305" y="999"/>
                  <a:pt x="305" y="999"/>
                  <a:pt x="305" y="999"/>
                </a:cubicBezTo>
                <a:cubicBezTo>
                  <a:pt x="307" y="963"/>
                  <a:pt x="307" y="963"/>
                  <a:pt x="307" y="963"/>
                </a:cubicBezTo>
                <a:cubicBezTo>
                  <a:pt x="442" y="828"/>
                  <a:pt x="442" y="828"/>
                  <a:pt x="442" y="828"/>
                </a:cubicBezTo>
                <a:cubicBezTo>
                  <a:pt x="444" y="442"/>
                  <a:pt x="444" y="442"/>
                  <a:pt x="444" y="442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4" name="Freeform 1041"/>
          <p:cNvSpPr>
            <a:spLocks/>
          </p:cNvSpPr>
          <p:nvPr/>
        </p:nvSpPr>
        <p:spPr bwMode="auto">
          <a:xfrm>
            <a:off x="770708" y="-4110037"/>
            <a:ext cx="1816100" cy="4216400"/>
          </a:xfrm>
          <a:custGeom>
            <a:avLst/>
            <a:gdLst>
              <a:gd name="T0" fmla="*/ 3 w 438"/>
              <a:gd name="T1" fmla="*/ 0 h 1017"/>
              <a:gd name="T2" fmla="*/ 0 w 438"/>
              <a:gd name="T3" fmla="*/ 3 h 1017"/>
              <a:gd name="T4" fmla="*/ 0 w 438"/>
              <a:gd name="T5" fmla="*/ 3 h 1017"/>
              <a:gd name="T6" fmla="*/ 434 w 438"/>
              <a:gd name="T7" fmla="*/ 436 h 1017"/>
              <a:gd name="T8" fmla="*/ 428 w 438"/>
              <a:gd name="T9" fmla="*/ 808 h 1017"/>
              <a:gd name="T10" fmla="*/ 284 w 438"/>
              <a:gd name="T11" fmla="*/ 952 h 1017"/>
              <a:gd name="T12" fmla="*/ 284 w 438"/>
              <a:gd name="T13" fmla="*/ 1017 h 1017"/>
              <a:gd name="T14" fmla="*/ 288 w 438"/>
              <a:gd name="T15" fmla="*/ 1016 h 1017"/>
              <a:gd name="T16" fmla="*/ 288 w 438"/>
              <a:gd name="T17" fmla="*/ 954 h 1017"/>
              <a:gd name="T18" fmla="*/ 432 w 438"/>
              <a:gd name="T19" fmla="*/ 809 h 1017"/>
              <a:gd name="T20" fmla="*/ 438 w 438"/>
              <a:gd name="T21" fmla="*/ 435 h 1017"/>
              <a:gd name="T22" fmla="*/ 3 w 438"/>
              <a:gd name="T23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8" h="1017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434" y="436"/>
                  <a:pt x="434" y="436"/>
                  <a:pt x="434" y="436"/>
                </a:cubicBezTo>
                <a:cubicBezTo>
                  <a:pt x="428" y="808"/>
                  <a:pt x="428" y="808"/>
                  <a:pt x="428" y="808"/>
                </a:cubicBezTo>
                <a:cubicBezTo>
                  <a:pt x="284" y="952"/>
                  <a:pt x="284" y="952"/>
                  <a:pt x="284" y="952"/>
                </a:cubicBezTo>
                <a:cubicBezTo>
                  <a:pt x="284" y="1017"/>
                  <a:pt x="284" y="1017"/>
                  <a:pt x="284" y="1017"/>
                </a:cubicBezTo>
                <a:cubicBezTo>
                  <a:pt x="286" y="1017"/>
                  <a:pt x="287" y="1016"/>
                  <a:pt x="288" y="1016"/>
                </a:cubicBezTo>
                <a:cubicBezTo>
                  <a:pt x="288" y="954"/>
                  <a:pt x="288" y="954"/>
                  <a:pt x="288" y="954"/>
                </a:cubicBezTo>
                <a:cubicBezTo>
                  <a:pt x="432" y="809"/>
                  <a:pt x="432" y="809"/>
                  <a:pt x="432" y="809"/>
                </a:cubicBezTo>
                <a:cubicBezTo>
                  <a:pt x="438" y="435"/>
                  <a:pt x="438" y="435"/>
                  <a:pt x="438" y="43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5" name="Freeform 1042"/>
          <p:cNvSpPr>
            <a:spLocks/>
          </p:cNvSpPr>
          <p:nvPr/>
        </p:nvSpPr>
        <p:spPr bwMode="auto">
          <a:xfrm>
            <a:off x="713558" y="-4051300"/>
            <a:ext cx="1785938" cy="4594225"/>
          </a:xfrm>
          <a:custGeom>
            <a:avLst/>
            <a:gdLst>
              <a:gd name="T0" fmla="*/ 3 w 431"/>
              <a:gd name="T1" fmla="*/ 0 h 1108"/>
              <a:gd name="T2" fmla="*/ 0 w 431"/>
              <a:gd name="T3" fmla="*/ 3 h 1108"/>
              <a:gd name="T4" fmla="*/ 427 w 431"/>
              <a:gd name="T5" fmla="*/ 429 h 1108"/>
              <a:gd name="T6" fmla="*/ 424 w 431"/>
              <a:gd name="T7" fmla="*/ 790 h 1108"/>
              <a:gd name="T8" fmla="*/ 243 w 431"/>
              <a:gd name="T9" fmla="*/ 971 h 1108"/>
              <a:gd name="T10" fmla="*/ 242 w 431"/>
              <a:gd name="T11" fmla="*/ 1065 h 1108"/>
              <a:gd name="T12" fmla="*/ 285 w 431"/>
              <a:gd name="T13" fmla="*/ 1108 h 1108"/>
              <a:gd name="T14" fmla="*/ 371 w 431"/>
              <a:gd name="T15" fmla="*/ 1108 h 1108"/>
              <a:gd name="T16" fmla="*/ 371 w 431"/>
              <a:gd name="T17" fmla="*/ 1105 h 1108"/>
              <a:gd name="T18" fmla="*/ 371 w 431"/>
              <a:gd name="T19" fmla="*/ 1104 h 1108"/>
              <a:gd name="T20" fmla="*/ 287 w 431"/>
              <a:gd name="T21" fmla="*/ 1104 h 1108"/>
              <a:gd name="T22" fmla="*/ 246 w 431"/>
              <a:gd name="T23" fmla="*/ 1063 h 1108"/>
              <a:gd name="T24" fmla="*/ 247 w 431"/>
              <a:gd name="T25" fmla="*/ 972 h 1108"/>
              <a:gd name="T26" fmla="*/ 428 w 431"/>
              <a:gd name="T27" fmla="*/ 791 h 1108"/>
              <a:gd name="T28" fmla="*/ 431 w 431"/>
              <a:gd name="T29" fmla="*/ 428 h 1108"/>
              <a:gd name="T30" fmla="*/ 3 w 431"/>
              <a:gd name="T31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1" h="1108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27" y="429"/>
                  <a:pt x="427" y="429"/>
                  <a:pt x="427" y="429"/>
                </a:cubicBezTo>
                <a:cubicBezTo>
                  <a:pt x="424" y="790"/>
                  <a:pt x="424" y="790"/>
                  <a:pt x="424" y="790"/>
                </a:cubicBezTo>
                <a:cubicBezTo>
                  <a:pt x="243" y="971"/>
                  <a:pt x="243" y="971"/>
                  <a:pt x="243" y="971"/>
                </a:cubicBezTo>
                <a:cubicBezTo>
                  <a:pt x="242" y="1065"/>
                  <a:pt x="242" y="1065"/>
                  <a:pt x="242" y="1065"/>
                </a:cubicBezTo>
                <a:cubicBezTo>
                  <a:pt x="285" y="1108"/>
                  <a:pt x="285" y="1108"/>
                  <a:pt x="285" y="1108"/>
                </a:cubicBezTo>
                <a:cubicBezTo>
                  <a:pt x="371" y="1108"/>
                  <a:pt x="371" y="1108"/>
                  <a:pt x="371" y="1108"/>
                </a:cubicBezTo>
                <a:cubicBezTo>
                  <a:pt x="371" y="1107"/>
                  <a:pt x="371" y="1106"/>
                  <a:pt x="371" y="1105"/>
                </a:cubicBezTo>
                <a:cubicBezTo>
                  <a:pt x="371" y="1104"/>
                  <a:pt x="371" y="1104"/>
                  <a:pt x="371" y="1104"/>
                </a:cubicBezTo>
                <a:cubicBezTo>
                  <a:pt x="287" y="1104"/>
                  <a:pt x="287" y="1104"/>
                  <a:pt x="287" y="1104"/>
                </a:cubicBezTo>
                <a:cubicBezTo>
                  <a:pt x="246" y="1063"/>
                  <a:pt x="246" y="1063"/>
                  <a:pt x="246" y="1063"/>
                </a:cubicBezTo>
                <a:cubicBezTo>
                  <a:pt x="247" y="972"/>
                  <a:pt x="247" y="972"/>
                  <a:pt x="247" y="972"/>
                </a:cubicBezTo>
                <a:cubicBezTo>
                  <a:pt x="428" y="791"/>
                  <a:pt x="428" y="791"/>
                  <a:pt x="428" y="791"/>
                </a:cubicBezTo>
                <a:cubicBezTo>
                  <a:pt x="431" y="428"/>
                  <a:pt x="431" y="428"/>
                  <a:pt x="431" y="428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" name="Freeform 1043"/>
          <p:cNvSpPr>
            <a:spLocks/>
          </p:cNvSpPr>
          <p:nvPr/>
        </p:nvSpPr>
        <p:spPr bwMode="auto">
          <a:xfrm>
            <a:off x="654820" y="-3994150"/>
            <a:ext cx="1816100" cy="4913313"/>
          </a:xfrm>
          <a:custGeom>
            <a:avLst/>
            <a:gdLst>
              <a:gd name="T0" fmla="*/ 8 w 1144"/>
              <a:gd name="T1" fmla="*/ 0 h 3095"/>
              <a:gd name="T2" fmla="*/ 0 w 1144"/>
              <a:gd name="T3" fmla="*/ 8 h 3095"/>
              <a:gd name="T4" fmla="*/ 1097 w 1144"/>
              <a:gd name="T5" fmla="*/ 1105 h 3095"/>
              <a:gd name="T6" fmla="*/ 1089 w 1144"/>
              <a:gd name="T7" fmla="*/ 2009 h 3095"/>
              <a:gd name="T8" fmla="*/ 611 w 1144"/>
              <a:gd name="T9" fmla="*/ 2484 h 3095"/>
              <a:gd name="T10" fmla="*/ 611 w 1144"/>
              <a:gd name="T11" fmla="*/ 2745 h 3095"/>
              <a:gd name="T12" fmla="*/ 752 w 1144"/>
              <a:gd name="T13" fmla="*/ 2886 h 3095"/>
              <a:gd name="T14" fmla="*/ 930 w 1144"/>
              <a:gd name="T15" fmla="*/ 2889 h 3095"/>
              <a:gd name="T16" fmla="*/ 1102 w 1144"/>
              <a:gd name="T17" fmla="*/ 3061 h 3095"/>
              <a:gd name="T18" fmla="*/ 1138 w 1144"/>
              <a:gd name="T19" fmla="*/ 3095 h 3095"/>
              <a:gd name="T20" fmla="*/ 1144 w 1144"/>
              <a:gd name="T21" fmla="*/ 3087 h 3095"/>
              <a:gd name="T22" fmla="*/ 1110 w 1144"/>
              <a:gd name="T23" fmla="*/ 3053 h 3095"/>
              <a:gd name="T24" fmla="*/ 935 w 1144"/>
              <a:gd name="T25" fmla="*/ 2878 h 3095"/>
              <a:gd name="T26" fmla="*/ 755 w 1144"/>
              <a:gd name="T27" fmla="*/ 2876 h 3095"/>
              <a:gd name="T28" fmla="*/ 621 w 1144"/>
              <a:gd name="T29" fmla="*/ 2740 h 3095"/>
              <a:gd name="T30" fmla="*/ 621 w 1144"/>
              <a:gd name="T31" fmla="*/ 2489 h 3095"/>
              <a:gd name="T32" fmla="*/ 1099 w 1144"/>
              <a:gd name="T33" fmla="*/ 2011 h 3095"/>
              <a:gd name="T34" fmla="*/ 1107 w 1144"/>
              <a:gd name="T35" fmla="*/ 1100 h 3095"/>
              <a:gd name="T36" fmla="*/ 8 w 1144"/>
              <a:gd name="T37" fmla="*/ 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4" h="3095">
                <a:moveTo>
                  <a:pt x="8" y="0"/>
                </a:moveTo>
                <a:lnTo>
                  <a:pt x="0" y="8"/>
                </a:lnTo>
                <a:lnTo>
                  <a:pt x="1097" y="1105"/>
                </a:lnTo>
                <a:lnTo>
                  <a:pt x="1089" y="2009"/>
                </a:lnTo>
                <a:lnTo>
                  <a:pt x="611" y="2484"/>
                </a:lnTo>
                <a:lnTo>
                  <a:pt x="611" y="2745"/>
                </a:lnTo>
                <a:lnTo>
                  <a:pt x="752" y="2886"/>
                </a:lnTo>
                <a:lnTo>
                  <a:pt x="930" y="2889"/>
                </a:lnTo>
                <a:lnTo>
                  <a:pt x="1102" y="3061"/>
                </a:lnTo>
                <a:lnTo>
                  <a:pt x="1138" y="3095"/>
                </a:lnTo>
                <a:lnTo>
                  <a:pt x="1144" y="3087"/>
                </a:lnTo>
                <a:lnTo>
                  <a:pt x="1110" y="3053"/>
                </a:lnTo>
                <a:lnTo>
                  <a:pt x="935" y="2878"/>
                </a:lnTo>
                <a:lnTo>
                  <a:pt x="755" y="2876"/>
                </a:lnTo>
                <a:lnTo>
                  <a:pt x="621" y="2740"/>
                </a:lnTo>
                <a:lnTo>
                  <a:pt x="621" y="2489"/>
                </a:lnTo>
                <a:lnTo>
                  <a:pt x="1099" y="2011"/>
                </a:lnTo>
                <a:lnTo>
                  <a:pt x="1107" y="110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7" name="Freeform 1044"/>
          <p:cNvSpPr>
            <a:spLocks/>
          </p:cNvSpPr>
          <p:nvPr/>
        </p:nvSpPr>
        <p:spPr bwMode="auto">
          <a:xfrm>
            <a:off x="654820" y="-3994150"/>
            <a:ext cx="1816100" cy="4913313"/>
          </a:xfrm>
          <a:custGeom>
            <a:avLst/>
            <a:gdLst>
              <a:gd name="T0" fmla="*/ 8 w 1144"/>
              <a:gd name="T1" fmla="*/ 0 h 3095"/>
              <a:gd name="T2" fmla="*/ 0 w 1144"/>
              <a:gd name="T3" fmla="*/ 8 h 3095"/>
              <a:gd name="T4" fmla="*/ 1097 w 1144"/>
              <a:gd name="T5" fmla="*/ 1105 h 3095"/>
              <a:gd name="T6" fmla="*/ 1089 w 1144"/>
              <a:gd name="T7" fmla="*/ 2009 h 3095"/>
              <a:gd name="T8" fmla="*/ 611 w 1144"/>
              <a:gd name="T9" fmla="*/ 2484 h 3095"/>
              <a:gd name="T10" fmla="*/ 611 w 1144"/>
              <a:gd name="T11" fmla="*/ 2745 h 3095"/>
              <a:gd name="T12" fmla="*/ 752 w 1144"/>
              <a:gd name="T13" fmla="*/ 2886 h 3095"/>
              <a:gd name="T14" fmla="*/ 930 w 1144"/>
              <a:gd name="T15" fmla="*/ 2889 h 3095"/>
              <a:gd name="T16" fmla="*/ 1102 w 1144"/>
              <a:gd name="T17" fmla="*/ 3061 h 3095"/>
              <a:gd name="T18" fmla="*/ 1138 w 1144"/>
              <a:gd name="T19" fmla="*/ 3095 h 3095"/>
              <a:gd name="T20" fmla="*/ 1144 w 1144"/>
              <a:gd name="T21" fmla="*/ 3087 h 3095"/>
              <a:gd name="T22" fmla="*/ 1110 w 1144"/>
              <a:gd name="T23" fmla="*/ 3053 h 3095"/>
              <a:gd name="T24" fmla="*/ 935 w 1144"/>
              <a:gd name="T25" fmla="*/ 2878 h 3095"/>
              <a:gd name="T26" fmla="*/ 755 w 1144"/>
              <a:gd name="T27" fmla="*/ 2876 h 3095"/>
              <a:gd name="T28" fmla="*/ 621 w 1144"/>
              <a:gd name="T29" fmla="*/ 2740 h 3095"/>
              <a:gd name="T30" fmla="*/ 621 w 1144"/>
              <a:gd name="T31" fmla="*/ 2489 h 3095"/>
              <a:gd name="T32" fmla="*/ 1099 w 1144"/>
              <a:gd name="T33" fmla="*/ 2011 h 3095"/>
              <a:gd name="T34" fmla="*/ 1107 w 1144"/>
              <a:gd name="T35" fmla="*/ 1100 h 3095"/>
              <a:gd name="T36" fmla="*/ 8 w 1144"/>
              <a:gd name="T37" fmla="*/ 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4" h="3095">
                <a:moveTo>
                  <a:pt x="8" y="0"/>
                </a:moveTo>
                <a:lnTo>
                  <a:pt x="0" y="8"/>
                </a:lnTo>
                <a:lnTo>
                  <a:pt x="1097" y="1105"/>
                </a:lnTo>
                <a:lnTo>
                  <a:pt x="1089" y="2009"/>
                </a:lnTo>
                <a:lnTo>
                  <a:pt x="611" y="2484"/>
                </a:lnTo>
                <a:lnTo>
                  <a:pt x="611" y="2745"/>
                </a:lnTo>
                <a:lnTo>
                  <a:pt x="752" y="2886"/>
                </a:lnTo>
                <a:lnTo>
                  <a:pt x="930" y="2889"/>
                </a:lnTo>
                <a:lnTo>
                  <a:pt x="1102" y="3061"/>
                </a:lnTo>
                <a:lnTo>
                  <a:pt x="1138" y="3095"/>
                </a:lnTo>
                <a:lnTo>
                  <a:pt x="1144" y="3087"/>
                </a:lnTo>
                <a:lnTo>
                  <a:pt x="1110" y="3053"/>
                </a:lnTo>
                <a:lnTo>
                  <a:pt x="935" y="2878"/>
                </a:lnTo>
                <a:lnTo>
                  <a:pt x="755" y="2876"/>
                </a:lnTo>
                <a:lnTo>
                  <a:pt x="621" y="2740"/>
                </a:lnTo>
                <a:lnTo>
                  <a:pt x="621" y="2489"/>
                </a:lnTo>
                <a:lnTo>
                  <a:pt x="1099" y="2011"/>
                </a:lnTo>
                <a:lnTo>
                  <a:pt x="1107" y="1100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8" name="Freeform 1045"/>
          <p:cNvSpPr>
            <a:spLocks noEditPoints="1"/>
          </p:cNvSpPr>
          <p:nvPr/>
        </p:nvSpPr>
        <p:spPr bwMode="auto">
          <a:xfrm>
            <a:off x="559570" y="-3897312"/>
            <a:ext cx="1670050" cy="2362200"/>
          </a:xfrm>
          <a:custGeom>
            <a:avLst/>
            <a:gdLst>
              <a:gd name="T0" fmla="*/ 366 w 403"/>
              <a:gd name="T1" fmla="*/ 363 h 570"/>
              <a:gd name="T2" fmla="*/ 365 w 403"/>
              <a:gd name="T3" fmla="*/ 365 h 570"/>
              <a:gd name="T4" fmla="*/ 364 w 403"/>
              <a:gd name="T5" fmla="*/ 366 h 570"/>
              <a:gd name="T6" fmla="*/ 399 w 403"/>
              <a:gd name="T7" fmla="*/ 401 h 570"/>
              <a:gd name="T8" fmla="*/ 399 w 403"/>
              <a:gd name="T9" fmla="*/ 570 h 570"/>
              <a:gd name="T10" fmla="*/ 403 w 403"/>
              <a:gd name="T11" fmla="*/ 569 h 570"/>
              <a:gd name="T12" fmla="*/ 403 w 403"/>
              <a:gd name="T13" fmla="*/ 399 h 570"/>
              <a:gd name="T14" fmla="*/ 366 w 403"/>
              <a:gd name="T15" fmla="*/ 363 h 570"/>
              <a:gd name="T16" fmla="*/ 3 w 403"/>
              <a:gd name="T17" fmla="*/ 0 h 570"/>
              <a:gd name="T18" fmla="*/ 0 w 403"/>
              <a:gd name="T19" fmla="*/ 3 h 570"/>
              <a:gd name="T20" fmla="*/ 335 w 403"/>
              <a:gd name="T21" fmla="*/ 337 h 570"/>
              <a:gd name="T22" fmla="*/ 335 w 403"/>
              <a:gd name="T23" fmla="*/ 336 h 570"/>
              <a:gd name="T24" fmla="*/ 337 w 403"/>
              <a:gd name="T25" fmla="*/ 334 h 570"/>
              <a:gd name="T26" fmla="*/ 3 w 403"/>
              <a:gd name="T27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3" h="570">
                <a:moveTo>
                  <a:pt x="366" y="363"/>
                </a:moveTo>
                <a:cubicBezTo>
                  <a:pt x="366" y="364"/>
                  <a:pt x="365" y="364"/>
                  <a:pt x="365" y="365"/>
                </a:cubicBezTo>
                <a:cubicBezTo>
                  <a:pt x="364" y="365"/>
                  <a:pt x="364" y="366"/>
                  <a:pt x="364" y="366"/>
                </a:cubicBezTo>
                <a:cubicBezTo>
                  <a:pt x="399" y="401"/>
                  <a:pt x="399" y="401"/>
                  <a:pt x="399" y="401"/>
                </a:cubicBezTo>
                <a:cubicBezTo>
                  <a:pt x="399" y="570"/>
                  <a:pt x="399" y="570"/>
                  <a:pt x="399" y="570"/>
                </a:cubicBezTo>
                <a:cubicBezTo>
                  <a:pt x="400" y="569"/>
                  <a:pt x="401" y="569"/>
                  <a:pt x="403" y="569"/>
                </a:cubicBezTo>
                <a:cubicBezTo>
                  <a:pt x="403" y="399"/>
                  <a:pt x="403" y="399"/>
                  <a:pt x="403" y="399"/>
                </a:cubicBezTo>
                <a:cubicBezTo>
                  <a:pt x="366" y="363"/>
                  <a:pt x="366" y="363"/>
                  <a:pt x="366" y="363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35" y="337"/>
                  <a:pt x="335" y="337"/>
                  <a:pt x="335" y="337"/>
                </a:cubicBezTo>
                <a:cubicBezTo>
                  <a:pt x="335" y="336"/>
                  <a:pt x="335" y="336"/>
                  <a:pt x="335" y="336"/>
                </a:cubicBezTo>
                <a:cubicBezTo>
                  <a:pt x="336" y="335"/>
                  <a:pt x="337" y="335"/>
                  <a:pt x="337" y="33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9" name="Freeform 1046"/>
          <p:cNvSpPr>
            <a:spLocks/>
          </p:cNvSpPr>
          <p:nvPr/>
        </p:nvSpPr>
        <p:spPr bwMode="auto">
          <a:xfrm>
            <a:off x="410345" y="-3748087"/>
            <a:ext cx="1716088" cy="4162425"/>
          </a:xfrm>
          <a:custGeom>
            <a:avLst/>
            <a:gdLst>
              <a:gd name="T0" fmla="*/ 2 w 414"/>
              <a:gd name="T1" fmla="*/ 0 h 1004"/>
              <a:gd name="T2" fmla="*/ 0 w 414"/>
              <a:gd name="T3" fmla="*/ 3 h 1004"/>
              <a:gd name="T4" fmla="*/ 406 w 414"/>
              <a:gd name="T5" fmla="*/ 410 h 1004"/>
              <a:gd name="T6" fmla="*/ 410 w 414"/>
              <a:gd name="T7" fmla="*/ 707 h 1004"/>
              <a:gd name="T8" fmla="*/ 204 w 414"/>
              <a:gd name="T9" fmla="*/ 913 h 1004"/>
              <a:gd name="T10" fmla="*/ 205 w 414"/>
              <a:gd name="T11" fmla="*/ 980 h 1004"/>
              <a:gd name="T12" fmla="*/ 184 w 414"/>
              <a:gd name="T13" fmla="*/ 1001 h 1004"/>
              <a:gd name="T14" fmla="*/ 187 w 414"/>
              <a:gd name="T15" fmla="*/ 1004 h 1004"/>
              <a:gd name="T16" fmla="*/ 209 w 414"/>
              <a:gd name="T17" fmla="*/ 982 h 1004"/>
              <a:gd name="T18" fmla="*/ 208 w 414"/>
              <a:gd name="T19" fmla="*/ 915 h 1004"/>
              <a:gd name="T20" fmla="*/ 414 w 414"/>
              <a:gd name="T21" fmla="*/ 709 h 1004"/>
              <a:gd name="T22" fmla="*/ 410 w 414"/>
              <a:gd name="T23" fmla="*/ 408 h 1004"/>
              <a:gd name="T24" fmla="*/ 2 w 414"/>
              <a:gd name="T25" fmla="*/ 0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4" h="1004">
                <a:moveTo>
                  <a:pt x="2" y="0"/>
                </a:moveTo>
                <a:cubicBezTo>
                  <a:pt x="0" y="3"/>
                  <a:pt x="0" y="3"/>
                  <a:pt x="0" y="3"/>
                </a:cubicBezTo>
                <a:cubicBezTo>
                  <a:pt x="406" y="410"/>
                  <a:pt x="406" y="410"/>
                  <a:pt x="406" y="410"/>
                </a:cubicBezTo>
                <a:cubicBezTo>
                  <a:pt x="410" y="707"/>
                  <a:pt x="410" y="707"/>
                  <a:pt x="410" y="707"/>
                </a:cubicBezTo>
                <a:cubicBezTo>
                  <a:pt x="204" y="913"/>
                  <a:pt x="204" y="913"/>
                  <a:pt x="204" y="913"/>
                </a:cubicBezTo>
                <a:cubicBezTo>
                  <a:pt x="205" y="980"/>
                  <a:pt x="205" y="980"/>
                  <a:pt x="205" y="980"/>
                </a:cubicBezTo>
                <a:cubicBezTo>
                  <a:pt x="184" y="1001"/>
                  <a:pt x="184" y="1001"/>
                  <a:pt x="184" y="1001"/>
                </a:cubicBezTo>
                <a:cubicBezTo>
                  <a:pt x="185" y="1002"/>
                  <a:pt x="186" y="1003"/>
                  <a:pt x="187" y="1004"/>
                </a:cubicBezTo>
                <a:cubicBezTo>
                  <a:pt x="209" y="982"/>
                  <a:pt x="209" y="982"/>
                  <a:pt x="209" y="982"/>
                </a:cubicBezTo>
                <a:cubicBezTo>
                  <a:pt x="208" y="915"/>
                  <a:pt x="208" y="915"/>
                  <a:pt x="208" y="915"/>
                </a:cubicBezTo>
                <a:cubicBezTo>
                  <a:pt x="414" y="709"/>
                  <a:pt x="414" y="709"/>
                  <a:pt x="414" y="709"/>
                </a:cubicBezTo>
                <a:cubicBezTo>
                  <a:pt x="410" y="408"/>
                  <a:pt x="410" y="408"/>
                  <a:pt x="410" y="408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0" name="Freeform 1047"/>
          <p:cNvSpPr>
            <a:spLocks/>
          </p:cNvSpPr>
          <p:nvPr/>
        </p:nvSpPr>
        <p:spPr bwMode="auto">
          <a:xfrm>
            <a:off x="373833" y="-3711575"/>
            <a:ext cx="1652588" cy="3698875"/>
          </a:xfrm>
          <a:custGeom>
            <a:avLst/>
            <a:gdLst>
              <a:gd name="T0" fmla="*/ 3 w 399"/>
              <a:gd name="T1" fmla="*/ 0 h 892"/>
              <a:gd name="T2" fmla="*/ 0 w 399"/>
              <a:gd name="T3" fmla="*/ 3 h 892"/>
              <a:gd name="T4" fmla="*/ 394 w 399"/>
              <a:gd name="T5" fmla="*/ 397 h 892"/>
              <a:gd name="T6" fmla="*/ 395 w 399"/>
              <a:gd name="T7" fmla="*/ 683 h 892"/>
              <a:gd name="T8" fmla="*/ 188 w 399"/>
              <a:gd name="T9" fmla="*/ 890 h 892"/>
              <a:gd name="T10" fmla="*/ 191 w 399"/>
              <a:gd name="T11" fmla="*/ 892 h 892"/>
              <a:gd name="T12" fmla="*/ 191 w 399"/>
              <a:gd name="T13" fmla="*/ 892 h 892"/>
              <a:gd name="T14" fmla="*/ 191 w 399"/>
              <a:gd name="T15" fmla="*/ 892 h 892"/>
              <a:gd name="T16" fmla="*/ 399 w 399"/>
              <a:gd name="T17" fmla="*/ 684 h 892"/>
              <a:gd name="T18" fmla="*/ 398 w 399"/>
              <a:gd name="T19" fmla="*/ 395 h 892"/>
              <a:gd name="T20" fmla="*/ 3 w 399"/>
              <a:gd name="T21" fmla="*/ 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9" h="892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94" y="397"/>
                  <a:pt x="394" y="397"/>
                  <a:pt x="394" y="397"/>
                </a:cubicBezTo>
                <a:cubicBezTo>
                  <a:pt x="395" y="683"/>
                  <a:pt x="395" y="683"/>
                  <a:pt x="395" y="683"/>
                </a:cubicBezTo>
                <a:cubicBezTo>
                  <a:pt x="188" y="890"/>
                  <a:pt x="188" y="890"/>
                  <a:pt x="188" y="890"/>
                </a:cubicBezTo>
                <a:cubicBezTo>
                  <a:pt x="189" y="890"/>
                  <a:pt x="190" y="891"/>
                  <a:pt x="191" y="892"/>
                </a:cubicBezTo>
                <a:cubicBezTo>
                  <a:pt x="191" y="892"/>
                  <a:pt x="191" y="892"/>
                  <a:pt x="191" y="892"/>
                </a:cubicBezTo>
                <a:cubicBezTo>
                  <a:pt x="191" y="892"/>
                  <a:pt x="191" y="892"/>
                  <a:pt x="191" y="892"/>
                </a:cubicBezTo>
                <a:cubicBezTo>
                  <a:pt x="399" y="684"/>
                  <a:pt x="399" y="684"/>
                  <a:pt x="399" y="684"/>
                </a:cubicBezTo>
                <a:cubicBezTo>
                  <a:pt x="398" y="395"/>
                  <a:pt x="398" y="395"/>
                  <a:pt x="398" y="39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1" name="Freeform 1048"/>
          <p:cNvSpPr>
            <a:spLocks/>
          </p:cNvSpPr>
          <p:nvPr/>
        </p:nvSpPr>
        <p:spPr bwMode="auto">
          <a:xfrm>
            <a:off x="315095" y="-3652837"/>
            <a:ext cx="1600200" cy="3867150"/>
          </a:xfrm>
          <a:custGeom>
            <a:avLst/>
            <a:gdLst>
              <a:gd name="T0" fmla="*/ 8 w 1008"/>
              <a:gd name="T1" fmla="*/ 0 h 2436"/>
              <a:gd name="T2" fmla="*/ 0 w 1008"/>
              <a:gd name="T3" fmla="*/ 7 h 2436"/>
              <a:gd name="T4" fmla="*/ 990 w 1008"/>
              <a:gd name="T5" fmla="*/ 997 h 2436"/>
              <a:gd name="T6" fmla="*/ 997 w 1008"/>
              <a:gd name="T7" fmla="*/ 1713 h 2436"/>
              <a:gd name="T8" fmla="*/ 405 w 1008"/>
              <a:gd name="T9" fmla="*/ 2306 h 2436"/>
              <a:gd name="T10" fmla="*/ 405 w 1008"/>
              <a:gd name="T11" fmla="*/ 2379 h 2436"/>
              <a:gd name="T12" fmla="*/ 402 w 1008"/>
              <a:gd name="T13" fmla="*/ 2436 h 2436"/>
              <a:gd name="T14" fmla="*/ 413 w 1008"/>
              <a:gd name="T15" fmla="*/ 2436 h 2436"/>
              <a:gd name="T16" fmla="*/ 415 w 1008"/>
              <a:gd name="T17" fmla="*/ 2381 h 2436"/>
              <a:gd name="T18" fmla="*/ 415 w 1008"/>
              <a:gd name="T19" fmla="*/ 2308 h 2436"/>
              <a:gd name="T20" fmla="*/ 1008 w 1008"/>
              <a:gd name="T21" fmla="*/ 1718 h 2436"/>
              <a:gd name="T22" fmla="*/ 1000 w 1008"/>
              <a:gd name="T23" fmla="*/ 992 h 2436"/>
              <a:gd name="T24" fmla="*/ 8 w 1008"/>
              <a:gd name="T25" fmla="*/ 0 h 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8" h="2436">
                <a:moveTo>
                  <a:pt x="8" y="0"/>
                </a:moveTo>
                <a:lnTo>
                  <a:pt x="0" y="7"/>
                </a:lnTo>
                <a:lnTo>
                  <a:pt x="990" y="997"/>
                </a:lnTo>
                <a:lnTo>
                  <a:pt x="997" y="1713"/>
                </a:lnTo>
                <a:lnTo>
                  <a:pt x="405" y="2306"/>
                </a:lnTo>
                <a:lnTo>
                  <a:pt x="405" y="2379"/>
                </a:lnTo>
                <a:lnTo>
                  <a:pt x="402" y="2436"/>
                </a:lnTo>
                <a:lnTo>
                  <a:pt x="413" y="2436"/>
                </a:lnTo>
                <a:lnTo>
                  <a:pt x="415" y="2381"/>
                </a:lnTo>
                <a:lnTo>
                  <a:pt x="415" y="2308"/>
                </a:lnTo>
                <a:lnTo>
                  <a:pt x="1008" y="1718"/>
                </a:lnTo>
                <a:lnTo>
                  <a:pt x="1000" y="99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2" name="Freeform 1049"/>
          <p:cNvSpPr>
            <a:spLocks/>
          </p:cNvSpPr>
          <p:nvPr/>
        </p:nvSpPr>
        <p:spPr bwMode="auto">
          <a:xfrm>
            <a:off x="315095" y="-3652837"/>
            <a:ext cx="1600200" cy="3867150"/>
          </a:xfrm>
          <a:custGeom>
            <a:avLst/>
            <a:gdLst>
              <a:gd name="T0" fmla="*/ 8 w 1008"/>
              <a:gd name="T1" fmla="*/ 0 h 2436"/>
              <a:gd name="T2" fmla="*/ 0 w 1008"/>
              <a:gd name="T3" fmla="*/ 7 h 2436"/>
              <a:gd name="T4" fmla="*/ 990 w 1008"/>
              <a:gd name="T5" fmla="*/ 997 h 2436"/>
              <a:gd name="T6" fmla="*/ 997 w 1008"/>
              <a:gd name="T7" fmla="*/ 1713 h 2436"/>
              <a:gd name="T8" fmla="*/ 405 w 1008"/>
              <a:gd name="T9" fmla="*/ 2306 h 2436"/>
              <a:gd name="T10" fmla="*/ 405 w 1008"/>
              <a:gd name="T11" fmla="*/ 2379 h 2436"/>
              <a:gd name="T12" fmla="*/ 402 w 1008"/>
              <a:gd name="T13" fmla="*/ 2436 h 2436"/>
              <a:gd name="T14" fmla="*/ 413 w 1008"/>
              <a:gd name="T15" fmla="*/ 2436 h 2436"/>
              <a:gd name="T16" fmla="*/ 415 w 1008"/>
              <a:gd name="T17" fmla="*/ 2381 h 2436"/>
              <a:gd name="T18" fmla="*/ 415 w 1008"/>
              <a:gd name="T19" fmla="*/ 2308 h 2436"/>
              <a:gd name="T20" fmla="*/ 1008 w 1008"/>
              <a:gd name="T21" fmla="*/ 1718 h 2436"/>
              <a:gd name="T22" fmla="*/ 1000 w 1008"/>
              <a:gd name="T23" fmla="*/ 992 h 2436"/>
              <a:gd name="T24" fmla="*/ 8 w 1008"/>
              <a:gd name="T25" fmla="*/ 0 h 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8" h="2436">
                <a:moveTo>
                  <a:pt x="8" y="0"/>
                </a:moveTo>
                <a:lnTo>
                  <a:pt x="0" y="7"/>
                </a:lnTo>
                <a:lnTo>
                  <a:pt x="990" y="997"/>
                </a:lnTo>
                <a:lnTo>
                  <a:pt x="997" y="1713"/>
                </a:lnTo>
                <a:lnTo>
                  <a:pt x="405" y="2306"/>
                </a:lnTo>
                <a:lnTo>
                  <a:pt x="405" y="2379"/>
                </a:lnTo>
                <a:lnTo>
                  <a:pt x="402" y="2436"/>
                </a:lnTo>
                <a:lnTo>
                  <a:pt x="413" y="2436"/>
                </a:lnTo>
                <a:lnTo>
                  <a:pt x="415" y="2381"/>
                </a:lnTo>
                <a:lnTo>
                  <a:pt x="415" y="2308"/>
                </a:lnTo>
                <a:lnTo>
                  <a:pt x="1008" y="1718"/>
                </a:lnTo>
                <a:lnTo>
                  <a:pt x="1000" y="992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3" name="Freeform 1050"/>
          <p:cNvSpPr>
            <a:spLocks/>
          </p:cNvSpPr>
          <p:nvPr/>
        </p:nvSpPr>
        <p:spPr bwMode="auto">
          <a:xfrm>
            <a:off x="186508" y="-3524250"/>
            <a:ext cx="1528763" cy="4675188"/>
          </a:xfrm>
          <a:custGeom>
            <a:avLst/>
            <a:gdLst>
              <a:gd name="T0" fmla="*/ 3 w 369"/>
              <a:gd name="T1" fmla="*/ 0 h 1128"/>
              <a:gd name="T2" fmla="*/ 0 w 369"/>
              <a:gd name="T3" fmla="*/ 3 h 1128"/>
              <a:gd name="T4" fmla="*/ 362 w 369"/>
              <a:gd name="T5" fmla="*/ 365 h 1128"/>
              <a:gd name="T6" fmla="*/ 365 w 369"/>
              <a:gd name="T7" fmla="*/ 617 h 1128"/>
              <a:gd name="T8" fmla="*/ 122 w 369"/>
              <a:gd name="T9" fmla="*/ 859 h 1128"/>
              <a:gd name="T10" fmla="*/ 121 w 369"/>
              <a:gd name="T11" fmla="*/ 950 h 1128"/>
              <a:gd name="T12" fmla="*/ 299 w 369"/>
              <a:gd name="T13" fmla="*/ 1128 h 1128"/>
              <a:gd name="T14" fmla="*/ 300 w 369"/>
              <a:gd name="T15" fmla="*/ 1127 h 1128"/>
              <a:gd name="T16" fmla="*/ 302 w 369"/>
              <a:gd name="T17" fmla="*/ 1126 h 1128"/>
              <a:gd name="T18" fmla="*/ 125 w 369"/>
              <a:gd name="T19" fmla="*/ 948 h 1128"/>
              <a:gd name="T20" fmla="*/ 126 w 369"/>
              <a:gd name="T21" fmla="*/ 861 h 1128"/>
              <a:gd name="T22" fmla="*/ 369 w 369"/>
              <a:gd name="T23" fmla="*/ 618 h 1128"/>
              <a:gd name="T24" fmla="*/ 366 w 369"/>
              <a:gd name="T25" fmla="*/ 364 h 1128"/>
              <a:gd name="T26" fmla="*/ 3 w 369"/>
              <a:gd name="T27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" h="1128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62" y="365"/>
                  <a:pt x="362" y="365"/>
                  <a:pt x="362" y="365"/>
                </a:cubicBezTo>
                <a:cubicBezTo>
                  <a:pt x="365" y="617"/>
                  <a:pt x="365" y="617"/>
                  <a:pt x="365" y="617"/>
                </a:cubicBezTo>
                <a:cubicBezTo>
                  <a:pt x="122" y="859"/>
                  <a:pt x="122" y="859"/>
                  <a:pt x="122" y="859"/>
                </a:cubicBezTo>
                <a:cubicBezTo>
                  <a:pt x="121" y="950"/>
                  <a:pt x="121" y="950"/>
                  <a:pt x="121" y="950"/>
                </a:cubicBezTo>
                <a:cubicBezTo>
                  <a:pt x="299" y="1128"/>
                  <a:pt x="299" y="1128"/>
                  <a:pt x="299" y="1128"/>
                </a:cubicBezTo>
                <a:cubicBezTo>
                  <a:pt x="299" y="1128"/>
                  <a:pt x="300" y="1128"/>
                  <a:pt x="300" y="1127"/>
                </a:cubicBezTo>
                <a:cubicBezTo>
                  <a:pt x="301" y="1127"/>
                  <a:pt x="301" y="1126"/>
                  <a:pt x="302" y="1126"/>
                </a:cubicBezTo>
                <a:cubicBezTo>
                  <a:pt x="125" y="948"/>
                  <a:pt x="125" y="948"/>
                  <a:pt x="125" y="948"/>
                </a:cubicBezTo>
                <a:cubicBezTo>
                  <a:pt x="126" y="861"/>
                  <a:pt x="126" y="861"/>
                  <a:pt x="126" y="861"/>
                </a:cubicBezTo>
                <a:cubicBezTo>
                  <a:pt x="369" y="618"/>
                  <a:pt x="369" y="618"/>
                  <a:pt x="369" y="618"/>
                </a:cubicBezTo>
                <a:cubicBezTo>
                  <a:pt x="366" y="364"/>
                  <a:pt x="366" y="364"/>
                  <a:pt x="366" y="36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4" name="Freeform 1051"/>
          <p:cNvSpPr>
            <a:spLocks/>
          </p:cNvSpPr>
          <p:nvPr/>
        </p:nvSpPr>
        <p:spPr bwMode="auto">
          <a:xfrm>
            <a:off x="149995" y="-3487737"/>
            <a:ext cx="1512888" cy="5245100"/>
          </a:xfrm>
          <a:custGeom>
            <a:avLst/>
            <a:gdLst>
              <a:gd name="T0" fmla="*/ 3 w 365"/>
              <a:gd name="T1" fmla="*/ 0 h 1265"/>
              <a:gd name="T2" fmla="*/ 0 w 365"/>
              <a:gd name="T3" fmla="*/ 3 h 1265"/>
              <a:gd name="T4" fmla="*/ 359 w 365"/>
              <a:gd name="T5" fmla="*/ 361 h 1265"/>
              <a:gd name="T6" fmla="*/ 361 w 365"/>
              <a:gd name="T7" fmla="*/ 598 h 1265"/>
              <a:gd name="T8" fmla="*/ 108 w 365"/>
              <a:gd name="T9" fmla="*/ 851 h 1265"/>
              <a:gd name="T10" fmla="*/ 108 w 365"/>
              <a:gd name="T11" fmla="*/ 942 h 1265"/>
              <a:gd name="T12" fmla="*/ 283 w 365"/>
              <a:gd name="T13" fmla="*/ 1117 h 1265"/>
              <a:gd name="T14" fmla="*/ 280 w 365"/>
              <a:gd name="T15" fmla="*/ 1187 h 1265"/>
              <a:gd name="T16" fmla="*/ 346 w 365"/>
              <a:gd name="T17" fmla="*/ 1253 h 1265"/>
              <a:gd name="T18" fmla="*/ 346 w 365"/>
              <a:gd name="T19" fmla="*/ 1265 h 1265"/>
              <a:gd name="T20" fmla="*/ 350 w 365"/>
              <a:gd name="T21" fmla="*/ 1265 h 1265"/>
              <a:gd name="T22" fmla="*/ 350 w 365"/>
              <a:gd name="T23" fmla="*/ 1252 h 1265"/>
              <a:gd name="T24" fmla="*/ 284 w 365"/>
              <a:gd name="T25" fmla="*/ 1186 h 1265"/>
              <a:gd name="T26" fmla="*/ 287 w 365"/>
              <a:gd name="T27" fmla="*/ 1115 h 1265"/>
              <a:gd name="T28" fmla="*/ 112 w 365"/>
              <a:gd name="T29" fmla="*/ 940 h 1265"/>
              <a:gd name="T30" fmla="*/ 112 w 365"/>
              <a:gd name="T31" fmla="*/ 853 h 1265"/>
              <a:gd name="T32" fmla="*/ 365 w 365"/>
              <a:gd name="T33" fmla="*/ 600 h 1265"/>
              <a:gd name="T34" fmla="*/ 363 w 365"/>
              <a:gd name="T35" fmla="*/ 359 h 1265"/>
              <a:gd name="T36" fmla="*/ 3 w 365"/>
              <a:gd name="T37" fmla="*/ 0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5" h="1265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59" y="361"/>
                  <a:pt x="359" y="361"/>
                  <a:pt x="359" y="361"/>
                </a:cubicBezTo>
                <a:cubicBezTo>
                  <a:pt x="361" y="598"/>
                  <a:pt x="361" y="598"/>
                  <a:pt x="361" y="598"/>
                </a:cubicBezTo>
                <a:cubicBezTo>
                  <a:pt x="108" y="851"/>
                  <a:pt x="108" y="851"/>
                  <a:pt x="108" y="851"/>
                </a:cubicBezTo>
                <a:cubicBezTo>
                  <a:pt x="108" y="942"/>
                  <a:pt x="108" y="942"/>
                  <a:pt x="108" y="942"/>
                </a:cubicBezTo>
                <a:cubicBezTo>
                  <a:pt x="283" y="1117"/>
                  <a:pt x="283" y="1117"/>
                  <a:pt x="283" y="1117"/>
                </a:cubicBezTo>
                <a:cubicBezTo>
                  <a:pt x="280" y="1187"/>
                  <a:pt x="280" y="1187"/>
                  <a:pt x="280" y="1187"/>
                </a:cubicBezTo>
                <a:cubicBezTo>
                  <a:pt x="346" y="1253"/>
                  <a:pt x="346" y="1253"/>
                  <a:pt x="346" y="1253"/>
                </a:cubicBezTo>
                <a:cubicBezTo>
                  <a:pt x="346" y="1265"/>
                  <a:pt x="346" y="1265"/>
                  <a:pt x="346" y="1265"/>
                </a:cubicBezTo>
                <a:cubicBezTo>
                  <a:pt x="347" y="1265"/>
                  <a:pt x="349" y="1265"/>
                  <a:pt x="350" y="1265"/>
                </a:cubicBezTo>
                <a:cubicBezTo>
                  <a:pt x="350" y="1252"/>
                  <a:pt x="350" y="1252"/>
                  <a:pt x="350" y="1252"/>
                </a:cubicBezTo>
                <a:cubicBezTo>
                  <a:pt x="284" y="1186"/>
                  <a:pt x="284" y="1186"/>
                  <a:pt x="284" y="1186"/>
                </a:cubicBezTo>
                <a:cubicBezTo>
                  <a:pt x="287" y="1115"/>
                  <a:pt x="287" y="1115"/>
                  <a:pt x="287" y="1115"/>
                </a:cubicBezTo>
                <a:cubicBezTo>
                  <a:pt x="112" y="940"/>
                  <a:pt x="112" y="940"/>
                  <a:pt x="112" y="940"/>
                </a:cubicBezTo>
                <a:cubicBezTo>
                  <a:pt x="112" y="853"/>
                  <a:pt x="112" y="853"/>
                  <a:pt x="112" y="853"/>
                </a:cubicBezTo>
                <a:cubicBezTo>
                  <a:pt x="365" y="600"/>
                  <a:pt x="365" y="600"/>
                  <a:pt x="365" y="600"/>
                </a:cubicBezTo>
                <a:cubicBezTo>
                  <a:pt x="363" y="359"/>
                  <a:pt x="363" y="359"/>
                  <a:pt x="363" y="359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5" name="Freeform 1052"/>
          <p:cNvSpPr>
            <a:spLocks/>
          </p:cNvSpPr>
          <p:nvPr/>
        </p:nvSpPr>
        <p:spPr bwMode="auto">
          <a:xfrm>
            <a:off x="103958" y="-3441700"/>
            <a:ext cx="1474788" cy="5148263"/>
          </a:xfrm>
          <a:custGeom>
            <a:avLst/>
            <a:gdLst>
              <a:gd name="T0" fmla="*/ 8 w 929"/>
              <a:gd name="T1" fmla="*/ 0 h 3243"/>
              <a:gd name="T2" fmla="*/ 0 w 929"/>
              <a:gd name="T3" fmla="*/ 8 h 3243"/>
              <a:gd name="T4" fmla="*/ 0 w 929"/>
              <a:gd name="T5" fmla="*/ 8 h 3243"/>
              <a:gd name="T6" fmla="*/ 919 w 929"/>
              <a:gd name="T7" fmla="*/ 924 h 3243"/>
              <a:gd name="T8" fmla="*/ 916 w 929"/>
              <a:gd name="T9" fmla="*/ 1515 h 3243"/>
              <a:gd name="T10" fmla="*/ 227 w 929"/>
              <a:gd name="T11" fmla="*/ 2201 h 3243"/>
              <a:gd name="T12" fmla="*/ 230 w 929"/>
              <a:gd name="T13" fmla="*/ 2455 h 3243"/>
              <a:gd name="T14" fmla="*/ 692 w 929"/>
              <a:gd name="T15" fmla="*/ 2917 h 3243"/>
              <a:gd name="T16" fmla="*/ 700 w 929"/>
              <a:gd name="T17" fmla="*/ 3115 h 3243"/>
              <a:gd name="T18" fmla="*/ 794 w 929"/>
              <a:gd name="T19" fmla="*/ 3209 h 3243"/>
              <a:gd name="T20" fmla="*/ 827 w 929"/>
              <a:gd name="T21" fmla="*/ 3243 h 3243"/>
              <a:gd name="T22" fmla="*/ 835 w 929"/>
              <a:gd name="T23" fmla="*/ 3236 h 3243"/>
              <a:gd name="T24" fmla="*/ 801 w 929"/>
              <a:gd name="T25" fmla="*/ 3202 h 3243"/>
              <a:gd name="T26" fmla="*/ 710 w 929"/>
              <a:gd name="T27" fmla="*/ 3110 h 3243"/>
              <a:gd name="T28" fmla="*/ 702 w 929"/>
              <a:gd name="T29" fmla="*/ 2912 h 3243"/>
              <a:gd name="T30" fmla="*/ 240 w 929"/>
              <a:gd name="T31" fmla="*/ 2449 h 3243"/>
              <a:gd name="T32" fmla="*/ 237 w 929"/>
              <a:gd name="T33" fmla="*/ 2207 h 3243"/>
              <a:gd name="T34" fmla="*/ 927 w 929"/>
              <a:gd name="T35" fmla="*/ 1520 h 3243"/>
              <a:gd name="T36" fmla="*/ 929 w 929"/>
              <a:gd name="T37" fmla="*/ 922 h 3243"/>
              <a:gd name="T38" fmla="*/ 8 w 929"/>
              <a:gd name="T39" fmla="*/ 0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9" h="3243">
                <a:moveTo>
                  <a:pt x="8" y="0"/>
                </a:moveTo>
                <a:lnTo>
                  <a:pt x="0" y="8"/>
                </a:lnTo>
                <a:lnTo>
                  <a:pt x="0" y="8"/>
                </a:lnTo>
                <a:lnTo>
                  <a:pt x="919" y="924"/>
                </a:lnTo>
                <a:lnTo>
                  <a:pt x="916" y="1515"/>
                </a:lnTo>
                <a:lnTo>
                  <a:pt x="227" y="2201"/>
                </a:lnTo>
                <a:lnTo>
                  <a:pt x="230" y="2455"/>
                </a:lnTo>
                <a:lnTo>
                  <a:pt x="692" y="2917"/>
                </a:lnTo>
                <a:lnTo>
                  <a:pt x="700" y="3115"/>
                </a:lnTo>
                <a:lnTo>
                  <a:pt x="794" y="3209"/>
                </a:lnTo>
                <a:lnTo>
                  <a:pt x="827" y="3243"/>
                </a:lnTo>
                <a:lnTo>
                  <a:pt x="835" y="3236"/>
                </a:lnTo>
                <a:lnTo>
                  <a:pt x="801" y="3202"/>
                </a:lnTo>
                <a:lnTo>
                  <a:pt x="710" y="3110"/>
                </a:lnTo>
                <a:lnTo>
                  <a:pt x="702" y="2912"/>
                </a:lnTo>
                <a:lnTo>
                  <a:pt x="240" y="2449"/>
                </a:lnTo>
                <a:lnTo>
                  <a:pt x="237" y="2207"/>
                </a:lnTo>
                <a:lnTo>
                  <a:pt x="927" y="1520"/>
                </a:lnTo>
                <a:lnTo>
                  <a:pt x="929" y="92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6" name="Freeform 1054"/>
          <p:cNvSpPr>
            <a:spLocks/>
          </p:cNvSpPr>
          <p:nvPr/>
        </p:nvSpPr>
        <p:spPr bwMode="auto">
          <a:xfrm>
            <a:off x="103957" y="-3441700"/>
            <a:ext cx="1474788" cy="5148263"/>
          </a:xfrm>
          <a:custGeom>
            <a:avLst/>
            <a:gdLst>
              <a:gd name="T0" fmla="*/ 8 w 929"/>
              <a:gd name="T1" fmla="*/ 0 h 3243"/>
              <a:gd name="T2" fmla="*/ 0 w 929"/>
              <a:gd name="T3" fmla="*/ 8 h 3243"/>
              <a:gd name="T4" fmla="*/ 0 w 929"/>
              <a:gd name="T5" fmla="*/ 8 h 3243"/>
              <a:gd name="T6" fmla="*/ 919 w 929"/>
              <a:gd name="T7" fmla="*/ 924 h 3243"/>
              <a:gd name="T8" fmla="*/ 916 w 929"/>
              <a:gd name="T9" fmla="*/ 1515 h 3243"/>
              <a:gd name="T10" fmla="*/ 227 w 929"/>
              <a:gd name="T11" fmla="*/ 2201 h 3243"/>
              <a:gd name="T12" fmla="*/ 230 w 929"/>
              <a:gd name="T13" fmla="*/ 2455 h 3243"/>
              <a:gd name="T14" fmla="*/ 692 w 929"/>
              <a:gd name="T15" fmla="*/ 2917 h 3243"/>
              <a:gd name="T16" fmla="*/ 700 w 929"/>
              <a:gd name="T17" fmla="*/ 3115 h 3243"/>
              <a:gd name="T18" fmla="*/ 794 w 929"/>
              <a:gd name="T19" fmla="*/ 3209 h 3243"/>
              <a:gd name="T20" fmla="*/ 827 w 929"/>
              <a:gd name="T21" fmla="*/ 3243 h 3243"/>
              <a:gd name="T22" fmla="*/ 835 w 929"/>
              <a:gd name="T23" fmla="*/ 3236 h 3243"/>
              <a:gd name="T24" fmla="*/ 801 w 929"/>
              <a:gd name="T25" fmla="*/ 3202 h 3243"/>
              <a:gd name="T26" fmla="*/ 710 w 929"/>
              <a:gd name="T27" fmla="*/ 3110 h 3243"/>
              <a:gd name="T28" fmla="*/ 702 w 929"/>
              <a:gd name="T29" fmla="*/ 2912 h 3243"/>
              <a:gd name="T30" fmla="*/ 240 w 929"/>
              <a:gd name="T31" fmla="*/ 2449 h 3243"/>
              <a:gd name="T32" fmla="*/ 237 w 929"/>
              <a:gd name="T33" fmla="*/ 2207 h 3243"/>
              <a:gd name="T34" fmla="*/ 927 w 929"/>
              <a:gd name="T35" fmla="*/ 1520 h 3243"/>
              <a:gd name="T36" fmla="*/ 929 w 929"/>
              <a:gd name="T37" fmla="*/ 922 h 3243"/>
              <a:gd name="T38" fmla="*/ 8 w 929"/>
              <a:gd name="T39" fmla="*/ 0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9" h="3243">
                <a:moveTo>
                  <a:pt x="8" y="0"/>
                </a:moveTo>
                <a:lnTo>
                  <a:pt x="0" y="8"/>
                </a:lnTo>
                <a:lnTo>
                  <a:pt x="0" y="8"/>
                </a:lnTo>
                <a:lnTo>
                  <a:pt x="919" y="924"/>
                </a:lnTo>
                <a:lnTo>
                  <a:pt x="916" y="1515"/>
                </a:lnTo>
                <a:lnTo>
                  <a:pt x="227" y="2201"/>
                </a:lnTo>
                <a:lnTo>
                  <a:pt x="230" y="2455"/>
                </a:lnTo>
                <a:lnTo>
                  <a:pt x="692" y="2917"/>
                </a:lnTo>
                <a:lnTo>
                  <a:pt x="700" y="3115"/>
                </a:lnTo>
                <a:lnTo>
                  <a:pt x="794" y="3209"/>
                </a:lnTo>
                <a:lnTo>
                  <a:pt x="827" y="3243"/>
                </a:lnTo>
                <a:lnTo>
                  <a:pt x="835" y="3236"/>
                </a:lnTo>
                <a:lnTo>
                  <a:pt x="801" y="3202"/>
                </a:lnTo>
                <a:lnTo>
                  <a:pt x="710" y="3110"/>
                </a:lnTo>
                <a:lnTo>
                  <a:pt x="702" y="2912"/>
                </a:lnTo>
                <a:lnTo>
                  <a:pt x="240" y="2449"/>
                </a:lnTo>
                <a:lnTo>
                  <a:pt x="237" y="2207"/>
                </a:lnTo>
                <a:lnTo>
                  <a:pt x="927" y="1520"/>
                </a:lnTo>
                <a:lnTo>
                  <a:pt x="929" y="922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7" name="Freeform 1055"/>
          <p:cNvSpPr>
            <a:spLocks noEditPoints="1"/>
          </p:cNvSpPr>
          <p:nvPr/>
        </p:nvSpPr>
        <p:spPr bwMode="auto">
          <a:xfrm>
            <a:off x="45220" y="-3384550"/>
            <a:ext cx="1617663" cy="5581650"/>
          </a:xfrm>
          <a:custGeom>
            <a:avLst/>
            <a:gdLst>
              <a:gd name="T0" fmla="*/ 77 w 390"/>
              <a:gd name="T1" fmla="*/ 905 h 1346"/>
              <a:gd name="T2" fmla="*/ 74 w 390"/>
              <a:gd name="T3" fmla="*/ 905 h 1346"/>
              <a:gd name="T4" fmla="*/ 74 w 390"/>
              <a:gd name="T5" fmla="*/ 905 h 1346"/>
              <a:gd name="T6" fmla="*/ 73 w 390"/>
              <a:gd name="T7" fmla="*/ 905 h 1346"/>
              <a:gd name="T8" fmla="*/ 73 w 390"/>
              <a:gd name="T9" fmla="*/ 936 h 1346"/>
              <a:gd name="T10" fmla="*/ 259 w 390"/>
              <a:gd name="T11" fmla="*/ 1122 h 1346"/>
              <a:gd name="T12" fmla="*/ 259 w 390"/>
              <a:gd name="T13" fmla="*/ 1218 h 1346"/>
              <a:gd name="T14" fmla="*/ 380 w 390"/>
              <a:gd name="T15" fmla="*/ 1339 h 1346"/>
              <a:gd name="T16" fmla="*/ 387 w 390"/>
              <a:gd name="T17" fmla="*/ 1346 h 1346"/>
              <a:gd name="T18" fmla="*/ 390 w 390"/>
              <a:gd name="T19" fmla="*/ 1344 h 1346"/>
              <a:gd name="T20" fmla="*/ 383 w 390"/>
              <a:gd name="T21" fmla="*/ 1336 h 1346"/>
              <a:gd name="T22" fmla="*/ 263 w 390"/>
              <a:gd name="T23" fmla="*/ 1216 h 1346"/>
              <a:gd name="T24" fmla="*/ 264 w 390"/>
              <a:gd name="T25" fmla="*/ 1121 h 1346"/>
              <a:gd name="T26" fmla="*/ 77 w 390"/>
              <a:gd name="T27" fmla="*/ 934 h 1346"/>
              <a:gd name="T28" fmla="*/ 77 w 390"/>
              <a:gd name="T29" fmla="*/ 905 h 1346"/>
              <a:gd name="T30" fmla="*/ 3 w 390"/>
              <a:gd name="T31" fmla="*/ 0 h 1346"/>
              <a:gd name="T32" fmla="*/ 0 w 390"/>
              <a:gd name="T33" fmla="*/ 3 h 1346"/>
              <a:gd name="T34" fmla="*/ 345 w 390"/>
              <a:gd name="T35" fmla="*/ 348 h 1346"/>
              <a:gd name="T36" fmla="*/ 346 w 390"/>
              <a:gd name="T37" fmla="*/ 562 h 1346"/>
              <a:gd name="T38" fmla="*/ 73 w 390"/>
              <a:gd name="T39" fmla="*/ 835 h 1346"/>
              <a:gd name="T40" fmla="*/ 73 w 390"/>
              <a:gd name="T41" fmla="*/ 864 h 1346"/>
              <a:gd name="T42" fmla="*/ 74 w 390"/>
              <a:gd name="T43" fmla="*/ 864 h 1346"/>
              <a:gd name="T44" fmla="*/ 74 w 390"/>
              <a:gd name="T45" fmla="*/ 864 h 1346"/>
              <a:gd name="T46" fmla="*/ 77 w 390"/>
              <a:gd name="T47" fmla="*/ 864 h 1346"/>
              <a:gd name="T48" fmla="*/ 77 w 390"/>
              <a:gd name="T49" fmla="*/ 837 h 1346"/>
              <a:gd name="T50" fmla="*/ 350 w 390"/>
              <a:gd name="T51" fmla="*/ 563 h 1346"/>
              <a:gd name="T52" fmla="*/ 349 w 390"/>
              <a:gd name="T53" fmla="*/ 346 h 1346"/>
              <a:gd name="T54" fmla="*/ 3 w 390"/>
              <a:gd name="T55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0" h="1346">
                <a:moveTo>
                  <a:pt x="77" y="905"/>
                </a:moveTo>
                <a:cubicBezTo>
                  <a:pt x="76" y="905"/>
                  <a:pt x="75" y="905"/>
                  <a:pt x="74" y="905"/>
                </a:cubicBezTo>
                <a:cubicBezTo>
                  <a:pt x="74" y="905"/>
                  <a:pt x="74" y="905"/>
                  <a:pt x="74" y="905"/>
                </a:cubicBezTo>
                <a:cubicBezTo>
                  <a:pt x="74" y="905"/>
                  <a:pt x="73" y="905"/>
                  <a:pt x="73" y="905"/>
                </a:cubicBezTo>
                <a:cubicBezTo>
                  <a:pt x="73" y="936"/>
                  <a:pt x="73" y="936"/>
                  <a:pt x="73" y="936"/>
                </a:cubicBezTo>
                <a:cubicBezTo>
                  <a:pt x="259" y="1122"/>
                  <a:pt x="259" y="1122"/>
                  <a:pt x="259" y="1122"/>
                </a:cubicBezTo>
                <a:cubicBezTo>
                  <a:pt x="259" y="1218"/>
                  <a:pt x="259" y="1218"/>
                  <a:pt x="259" y="1218"/>
                </a:cubicBezTo>
                <a:cubicBezTo>
                  <a:pt x="380" y="1339"/>
                  <a:pt x="380" y="1339"/>
                  <a:pt x="380" y="1339"/>
                </a:cubicBezTo>
                <a:cubicBezTo>
                  <a:pt x="387" y="1346"/>
                  <a:pt x="387" y="1346"/>
                  <a:pt x="387" y="1346"/>
                </a:cubicBezTo>
                <a:cubicBezTo>
                  <a:pt x="390" y="1344"/>
                  <a:pt x="390" y="1344"/>
                  <a:pt x="390" y="1344"/>
                </a:cubicBezTo>
                <a:cubicBezTo>
                  <a:pt x="383" y="1336"/>
                  <a:pt x="383" y="1336"/>
                  <a:pt x="383" y="1336"/>
                </a:cubicBezTo>
                <a:cubicBezTo>
                  <a:pt x="263" y="1216"/>
                  <a:pt x="263" y="1216"/>
                  <a:pt x="263" y="1216"/>
                </a:cubicBezTo>
                <a:cubicBezTo>
                  <a:pt x="264" y="1121"/>
                  <a:pt x="264" y="1121"/>
                  <a:pt x="264" y="1121"/>
                </a:cubicBezTo>
                <a:cubicBezTo>
                  <a:pt x="77" y="934"/>
                  <a:pt x="77" y="934"/>
                  <a:pt x="77" y="934"/>
                </a:cubicBezTo>
                <a:cubicBezTo>
                  <a:pt x="77" y="905"/>
                  <a:pt x="77" y="905"/>
                  <a:pt x="77" y="905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45" y="348"/>
                  <a:pt x="345" y="348"/>
                  <a:pt x="345" y="348"/>
                </a:cubicBezTo>
                <a:cubicBezTo>
                  <a:pt x="346" y="562"/>
                  <a:pt x="346" y="562"/>
                  <a:pt x="346" y="562"/>
                </a:cubicBezTo>
                <a:cubicBezTo>
                  <a:pt x="73" y="835"/>
                  <a:pt x="73" y="835"/>
                  <a:pt x="73" y="835"/>
                </a:cubicBezTo>
                <a:cubicBezTo>
                  <a:pt x="73" y="864"/>
                  <a:pt x="73" y="864"/>
                  <a:pt x="73" y="864"/>
                </a:cubicBezTo>
                <a:cubicBezTo>
                  <a:pt x="73" y="864"/>
                  <a:pt x="74" y="864"/>
                  <a:pt x="74" y="864"/>
                </a:cubicBezTo>
                <a:cubicBezTo>
                  <a:pt x="74" y="864"/>
                  <a:pt x="74" y="864"/>
                  <a:pt x="74" y="864"/>
                </a:cubicBezTo>
                <a:cubicBezTo>
                  <a:pt x="75" y="864"/>
                  <a:pt x="76" y="864"/>
                  <a:pt x="77" y="864"/>
                </a:cubicBezTo>
                <a:cubicBezTo>
                  <a:pt x="77" y="837"/>
                  <a:pt x="77" y="837"/>
                  <a:pt x="77" y="837"/>
                </a:cubicBezTo>
                <a:cubicBezTo>
                  <a:pt x="350" y="563"/>
                  <a:pt x="350" y="563"/>
                  <a:pt x="350" y="563"/>
                </a:cubicBezTo>
                <a:cubicBezTo>
                  <a:pt x="349" y="346"/>
                  <a:pt x="349" y="346"/>
                  <a:pt x="349" y="346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8" name="Freeform 1056"/>
          <p:cNvSpPr>
            <a:spLocks/>
          </p:cNvSpPr>
          <p:nvPr/>
        </p:nvSpPr>
        <p:spPr bwMode="auto">
          <a:xfrm>
            <a:off x="-62730" y="-3276600"/>
            <a:ext cx="1517650" cy="5527675"/>
          </a:xfrm>
          <a:custGeom>
            <a:avLst/>
            <a:gdLst>
              <a:gd name="T0" fmla="*/ 3 w 366"/>
              <a:gd name="T1" fmla="*/ 0 h 1333"/>
              <a:gd name="T2" fmla="*/ 0 w 366"/>
              <a:gd name="T3" fmla="*/ 2 h 1333"/>
              <a:gd name="T4" fmla="*/ 331 w 366"/>
              <a:gd name="T5" fmla="*/ 333 h 1333"/>
              <a:gd name="T6" fmla="*/ 330 w 366"/>
              <a:gd name="T7" fmla="*/ 522 h 1333"/>
              <a:gd name="T8" fmla="*/ 36 w 366"/>
              <a:gd name="T9" fmla="*/ 816 h 1333"/>
              <a:gd name="T10" fmla="*/ 36 w 366"/>
              <a:gd name="T11" fmla="*/ 881 h 1333"/>
              <a:gd name="T12" fmla="*/ 264 w 366"/>
              <a:gd name="T13" fmla="*/ 1109 h 1333"/>
              <a:gd name="T14" fmla="*/ 263 w 366"/>
              <a:gd name="T15" fmla="*/ 1198 h 1333"/>
              <a:gd name="T16" fmla="*/ 362 w 366"/>
              <a:gd name="T17" fmla="*/ 1298 h 1333"/>
              <a:gd name="T18" fmla="*/ 362 w 366"/>
              <a:gd name="T19" fmla="*/ 1333 h 1333"/>
              <a:gd name="T20" fmla="*/ 363 w 366"/>
              <a:gd name="T21" fmla="*/ 1333 h 1333"/>
              <a:gd name="T22" fmla="*/ 363 w 366"/>
              <a:gd name="T23" fmla="*/ 1333 h 1333"/>
              <a:gd name="T24" fmla="*/ 366 w 366"/>
              <a:gd name="T25" fmla="*/ 1333 h 1333"/>
              <a:gd name="T26" fmla="*/ 366 w 366"/>
              <a:gd name="T27" fmla="*/ 1296 h 1333"/>
              <a:gd name="T28" fmla="*/ 267 w 366"/>
              <a:gd name="T29" fmla="*/ 1197 h 1333"/>
              <a:gd name="T30" fmla="*/ 268 w 366"/>
              <a:gd name="T31" fmla="*/ 1107 h 1333"/>
              <a:gd name="T32" fmla="*/ 40 w 366"/>
              <a:gd name="T33" fmla="*/ 879 h 1333"/>
              <a:gd name="T34" fmla="*/ 40 w 366"/>
              <a:gd name="T35" fmla="*/ 817 h 1333"/>
              <a:gd name="T36" fmla="*/ 334 w 366"/>
              <a:gd name="T37" fmla="*/ 523 h 1333"/>
              <a:gd name="T38" fmla="*/ 335 w 366"/>
              <a:gd name="T39" fmla="*/ 332 h 1333"/>
              <a:gd name="T40" fmla="*/ 3 w 366"/>
              <a:gd name="T41" fmla="*/ 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6" h="1333">
                <a:moveTo>
                  <a:pt x="3" y="0"/>
                </a:moveTo>
                <a:cubicBezTo>
                  <a:pt x="0" y="2"/>
                  <a:pt x="0" y="2"/>
                  <a:pt x="0" y="2"/>
                </a:cubicBezTo>
                <a:cubicBezTo>
                  <a:pt x="331" y="333"/>
                  <a:pt x="331" y="333"/>
                  <a:pt x="331" y="333"/>
                </a:cubicBezTo>
                <a:cubicBezTo>
                  <a:pt x="330" y="522"/>
                  <a:pt x="330" y="522"/>
                  <a:pt x="330" y="522"/>
                </a:cubicBezTo>
                <a:cubicBezTo>
                  <a:pt x="36" y="816"/>
                  <a:pt x="36" y="816"/>
                  <a:pt x="36" y="816"/>
                </a:cubicBezTo>
                <a:cubicBezTo>
                  <a:pt x="36" y="881"/>
                  <a:pt x="36" y="881"/>
                  <a:pt x="36" y="881"/>
                </a:cubicBezTo>
                <a:cubicBezTo>
                  <a:pt x="264" y="1109"/>
                  <a:pt x="264" y="1109"/>
                  <a:pt x="264" y="1109"/>
                </a:cubicBezTo>
                <a:cubicBezTo>
                  <a:pt x="263" y="1198"/>
                  <a:pt x="263" y="1198"/>
                  <a:pt x="263" y="1198"/>
                </a:cubicBezTo>
                <a:cubicBezTo>
                  <a:pt x="362" y="1298"/>
                  <a:pt x="362" y="1298"/>
                  <a:pt x="362" y="1298"/>
                </a:cubicBezTo>
                <a:cubicBezTo>
                  <a:pt x="362" y="1333"/>
                  <a:pt x="362" y="1333"/>
                  <a:pt x="362" y="1333"/>
                </a:cubicBezTo>
                <a:cubicBezTo>
                  <a:pt x="363" y="1333"/>
                  <a:pt x="363" y="1333"/>
                  <a:pt x="363" y="1333"/>
                </a:cubicBezTo>
                <a:cubicBezTo>
                  <a:pt x="363" y="1333"/>
                  <a:pt x="363" y="1333"/>
                  <a:pt x="363" y="1333"/>
                </a:cubicBezTo>
                <a:cubicBezTo>
                  <a:pt x="364" y="1333"/>
                  <a:pt x="365" y="1333"/>
                  <a:pt x="366" y="1333"/>
                </a:cubicBezTo>
                <a:cubicBezTo>
                  <a:pt x="366" y="1296"/>
                  <a:pt x="366" y="1296"/>
                  <a:pt x="366" y="1296"/>
                </a:cubicBezTo>
                <a:cubicBezTo>
                  <a:pt x="267" y="1197"/>
                  <a:pt x="267" y="1197"/>
                  <a:pt x="267" y="1197"/>
                </a:cubicBezTo>
                <a:cubicBezTo>
                  <a:pt x="268" y="1107"/>
                  <a:pt x="268" y="1107"/>
                  <a:pt x="268" y="1107"/>
                </a:cubicBezTo>
                <a:cubicBezTo>
                  <a:pt x="40" y="879"/>
                  <a:pt x="40" y="879"/>
                  <a:pt x="40" y="879"/>
                </a:cubicBezTo>
                <a:cubicBezTo>
                  <a:pt x="40" y="817"/>
                  <a:pt x="40" y="817"/>
                  <a:pt x="40" y="817"/>
                </a:cubicBezTo>
                <a:cubicBezTo>
                  <a:pt x="334" y="523"/>
                  <a:pt x="334" y="523"/>
                  <a:pt x="334" y="523"/>
                </a:cubicBezTo>
                <a:cubicBezTo>
                  <a:pt x="335" y="332"/>
                  <a:pt x="335" y="332"/>
                  <a:pt x="335" y="332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9" name="Freeform 1057"/>
          <p:cNvSpPr>
            <a:spLocks/>
          </p:cNvSpPr>
          <p:nvPr/>
        </p:nvSpPr>
        <p:spPr bwMode="auto">
          <a:xfrm>
            <a:off x="-119880" y="-3217863"/>
            <a:ext cx="1363663" cy="3354388"/>
          </a:xfrm>
          <a:custGeom>
            <a:avLst/>
            <a:gdLst>
              <a:gd name="T0" fmla="*/ 8 w 859"/>
              <a:gd name="T1" fmla="*/ 0 h 2113"/>
              <a:gd name="T2" fmla="*/ 0 w 859"/>
              <a:gd name="T3" fmla="*/ 8 h 2113"/>
              <a:gd name="T4" fmla="*/ 846 w 859"/>
              <a:gd name="T5" fmla="*/ 854 h 2113"/>
              <a:gd name="T6" fmla="*/ 848 w 859"/>
              <a:gd name="T7" fmla="*/ 1316 h 2113"/>
              <a:gd name="T8" fmla="*/ 60 w 859"/>
              <a:gd name="T9" fmla="*/ 2105 h 2113"/>
              <a:gd name="T10" fmla="*/ 68 w 859"/>
              <a:gd name="T11" fmla="*/ 2113 h 2113"/>
              <a:gd name="T12" fmla="*/ 859 w 859"/>
              <a:gd name="T13" fmla="*/ 1319 h 2113"/>
              <a:gd name="T14" fmla="*/ 856 w 859"/>
              <a:gd name="T15" fmla="*/ 849 h 2113"/>
              <a:gd name="T16" fmla="*/ 8 w 859"/>
              <a:gd name="T17" fmla="*/ 0 h 2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9" h="2113">
                <a:moveTo>
                  <a:pt x="8" y="0"/>
                </a:moveTo>
                <a:lnTo>
                  <a:pt x="0" y="8"/>
                </a:lnTo>
                <a:lnTo>
                  <a:pt x="846" y="854"/>
                </a:lnTo>
                <a:lnTo>
                  <a:pt x="848" y="1316"/>
                </a:lnTo>
                <a:lnTo>
                  <a:pt x="60" y="2105"/>
                </a:lnTo>
                <a:lnTo>
                  <a:pt x="68" y="2113"/>
                </a:lnTo>
                <a:lnTo>
                  <a:pt x="859" y="1319"/>
                </a:lnTo>
                <a:lnTo>
                  <a:pt x="856" y="849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0" name="Freeform 1058"/>
          <p:cNvSpPr>
            <a:spLocks/>
          </p:cNvSpPr>
          <p:nvPr/>
        </p:nvSpPr>
        <p:spPr bwMode="auto">
          <a:xfrm>
            <a:off x="-119880" y="-3217863"/>
            <a:ext cx="1363663" cy="3354388"/>
          </a:xfrm>
          <a:custGeom>
            <a:avLst/>
            <a:gdLst>
              <a:gd name="T0" fmla="*/ 8 w 859"/>
              <a:gd name="T1" fmla="*/ 0 h 2113"/>
              <a:gd name="T2" fmla="*/ 0 w 859"/>
              <a:gd name="T3" fmla="*/ 8 h 2113"/>
              <a:gd name="T4" fmla="*/ 846 w 859"/>
              <a:gd name="T5" fmla="*/ 854 h 2113"/>
              <a:gd name="T6" fmla="*/ 848 w 859"/>
              <a:gd name="T7" fmla="*/ 1316 h 2113"/>
              <a:gd name="T8" fmla="*/ 60 w 859"/>
              <a:gd name="T9" fmla="*/ 2105 h 2113"/>
              <a:gd name="T10" fmla="*/ 68 w 859"/>
              <a:gd name="T11" fmla="*/ 2113 h 2113"/>
              <a:gd name="T12" fmla="*/ 859 w 859"/>
              <a:gd name="T13" fmla="*/ 1319 h 2113"/>
              <a:gd name="T14" fmla="*/ 856 w 859"/>
              <a:gd name="T15" fmla="*/ 849 h 2113"/>
              <a:gd name="T16" fmla="*/ 8 w 859"/>
              <a:gd name="T17" fmla="*/ 0 h 2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9" h="2113">
                <a:moveTo>
                  <a:pt x="8" y="0"/>
                </a:moveTo>
                <a:lnTo>
                  <a:pt x="0" y="8"/>
                </a:lnTo>
                <a:lnTo>
                  <a:pt x="846" y="854"/>
                </a:lnTo>
                <a:lnTo>
                  <a:pt x="848" y="1316"/>
                </a:lnTo>
                <a:lnTo>
                  <a:pt x="60" y="2105"/>
                </a:lnTo>
                <a:lnTo>
                  <a:pt x="68" y="2113"/>
                </a:lnTo>
                <a:lnTo>
                  <a:pt x="859" y="1319"/>
                </a:lnTo>
                <a:lnTo>
                  <a:pt x="856" y="849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1" name="Freeform 1059"/>
          <p:cNvSpPr>
            <a:spLocks/>
          </p:cNvSpPr>
          <p:nvPr/>
        </p:nvSpPr>
        <p:spPr bwMode="auto">
          <a:xfrm>
            <a:off x="-2797993" y="1343025"/>
            <a:ext cx="1231900" cy="977900"/>
          </a:xfrm>
          <a:custGeom>
            <a:avLst/>
            <a:gdLst>
              <a:gd name="T0" fmla="*/ 0 w 297"/>
              <a:gd name="T1" fmla="*/ 0 h 236"/>
              <a:gd name="T2" fmla="*/ 1 w 297"/>
              <a:gd name="T3" fmla="*/ 4 h 236"/>
              <a:gd name="T4" fmla="*/ 17 w 297"/>
              <a:gd name="T5" fmla="*/ 5 h 236"/>
              <a:gd name="T6" fmla="*/ 193 w 297"/>
              <a:gd name="T7" fmla="*/ 180 h 236"/>
              <a:gd name="T8" fmla="*/ 239 w 297"/>
              <a:gd name="T9" fmla="*/ 181 h 236"/>
              <a:gd name="T10" fmla="*/ 294 w 297"/>
              <a:gd name="T11" fmla="*/ 236 h 236"/>
              <a:gd name="T12" fmla="*/ 295 w 297"/>
              <a:gd name="T13" fmla="*/ 235 h 236"/>
              <a:gd name="T14" fmla="*/ 297 w 297"/>
              <a:gd name="T15" fmla="*/ 233 h 236"/>
              <a:gd name="T16" fmla="*/ 240 w 297"/>
              <a:gd name="T17" fmla="*/ 177 h 236"/>
              <a:gd name="T18" fmla="*/ 195 w 297"/>
              <a:gd name="T19" fmla="*/ 176 h 236"/>
              <a:gd name="T20" fmla="*/ 19 w 297"/>
              <a:gd name="T21" fmla="*/ 1 h 236"/>
              <a:gd name="T22" fmla="*/ 0 w 297"/>
              <a:gd name="T23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236">
                <a:moveTo>
                  <a:pt x="0" y="0"/>
                </a:moveTo>
                <a:cubicBezTo>
                  <a:pt x="1" y="2"/>
                  <a:pt x="1" y="3"/>
                  <a:pt x="1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239" y="181"/>
                  <a:pt x="239" y="181"/>
                  <a:pt x="239" y="181"/>
                </a:cubicBezTo>
                <a:cubicBezTo>
                  <a:pt x="294" y="236"/>
                  <a:pt x="294" y="236"/>
                  <a:pt x="294" y="236"/>
                </a:cubicBezTo>
                <a:cubicBezTo>
                  <a:pt x="294" y="235"/>
                  <a:pt x="294" y="235"/>
                  <a:pt x="295" y="235"/>
                </a:cubicBezTo>
                <a:cubicBezTo>
                  <a:pt x="295" y="234"/>
                  <a:pt x="296" y="234"/>
                  <a:pt x="297" y="233"/>
                </a:cubicBezTo>
                <a:cubicBezTo>
                  <a:pt x="240" y="177"/>
                  <a:pt x="240" y="177"/>
                  <a:pt x="240" y="177"/>
                </a:cubicBezTo>
                <a:cubicBezTo>
                  <a:pt x="195" y="176"/>
                  <a:pt x="195" y="176"/>
                  <a:pt x="195" y="176"/>
                </a:cubicBezTo>
                <a:cubicBezTo>
                  <a:pt x="19" y="1"/>
                  <a:pt x="19" y="1"/>
                  <a:pt x="19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2" name="Freeform 1060"/>
          <p:cNvSpPr>
            <a:spLocks noEditPoints="1"/>
          </p:cNvSpPr>
          <p:nvPr/>
        </p:nvSpPr>
        <p:spPr bwMode="auto">
          <a:xfrm>
            <a:off x="-5641206" y="-1709738"/>
            <a:ext cx="5006975" cy="4532313"/>
          </a:xfrm>
          <a:custGeom>
            <a:avLst/>
            <a:gdLst>
              <a:gd name="T0" fmla="*/ 1206 w 1208"/>
              <a:gd name="T1" fmla="*/ 982 h 1093"/>
              <a:gd name="T2" fmla="*/ 1202 w 1208"/>
              <a:gd name="T3" fmla="*/ 983 h 1093"/>
              <a:gd name="T4" fmla="*/ 1204 w 1208"/>
              <a:gd name="T5" fmla="*/ 1028 h 1093"/>
              <a:gd name="T6" fmla="*/ 1184 w 1208"/>
              <a:gd name="T7" fmla="*/ 1049 h 1093"/>
              <a:gd name="T8" fmla="*/ 1186 w 1208"/>
              <a:gd name="T9" fmla="*/ 1052 h 1093"/>
              <a:gd name="T10" fmla="*/ 1208 w 1208"/>
              <a:gd name="T11" fmla="*/ 1030 h 1093"/>
              <a:gd name="T12" fmla="*/ 1206 w 1208"/>
              <a:gd name="T13" fmla="*/ 982 h 1093"/>
              <a:gd name="T14" fmla="*/ 665 w 1208"/>
              <a:gd name="T15" fmla="*/ 663 h 1093"/>
              <a:gd name="T16" fmla="*/ 663 w 1208"/>
              <a:gd name="T17" fmla="*/ 665 h 1093"/>
              <a:gd name="T18" fmla="*/ 662 w 1208"/>
              <a:gd name="T19" fmla="*/ 666 h 1093"/>
              <a:gd name="T20" fmla="*/ 892 w 1208"/>
              <a:gd name="T21" fmla="*/ 895 h 1093"/>
              <a:gd name="T22" fmla="*/ 947 w 1208"/>
              <a:gd name="T23" fmla="*/ 894 h 1093"/>
              <a:gd name="T24" fmla="*/ 1023 w 1208"/>
              <a:gd name="T25" fmla="*/ 970 h 1093"/>
              <a:gd name="T26" fmla="*/ 1021 w 1208"/>
              <a:gd name="T27" fmla="*/ 1047 h 1093"/>
              <a:gd name="T28" fmla="*/ 1067 w 1208"/>
              <a:gd name="T29" fmla="*/ 1093 h 1093"/>
              <a:gd name="T30" fmla="*/ 1145 w 1208"/>
              <a:gd name="T31" fmla="*/ 1093 h 1093"/>
              <a:gd name="T32" fmla="*/ 1158 w 1208"/>
              <a:gd name="T33" fmla="*/ 1080 h 1093"/>
              <a:gd name="T34" fmla="*/ 1155 w 1208"/>
              <a:gd name="T35" fmla="*/ 1078 h 1093"/>
              <a:gd name="T36" fmla="*/ 1143 w 1208"/>
              <a:gd name="T37" fmla="*/ 1089 h 1093"/>
              <a:gd name="T38" fmla="*/ 1069 w 1208"/>
              <a:gd name="T39" fmla="*/ 1089 h 1093"/>
              <a:gd name="T40" fmla="*/ 1025 w 1208"/>
              <a:gd name="T41" fmla="*/ 1045 h 1093"/>
              <a:gd name="T42" fmla="*/ 1027 w 1208"/>
              <a:gd name="T43" fmla="*/ 968 h 1093"/>
              <a:gd name="T44" fmla="*/ 949 w 1208"/>
              <a:gd name="T45" fmla="*/ 890 h 1093"/>
              <a:gd name="T46" fmla="*/ 893 w 1208"/>
              <a:gd name="T47" fmla="*/ 891 h 1093"/>
              <a:gd name="T48" fmla="*/ 665 w 1208"/>
              <a:gd name="T49" fmla="*/ 663 h 1093"/>
              <a:gd name="T50" fmla="*/ 3 w 1208"/>
              <a:gd name="T51" fmla="*/ 0 h 1093"/>
              <a:gd name="T52" fmla="*/ 0 w 1208"/>
              <a:gd name="T53" fmla="*/ 3 h 1093"/>
              <a:gd name="T54" fmla="*/ 633 w 1208"/>
              <a:gd name="T55" fmla="*/ 637 h 1093"/>
              <a:gd name="T56" fmla="*/ 634 w 1208"/>
              <a:gd name="T57" fmla="*/ 636 h 1093"/>
              <a:gd name="T58" fmla="*/ 636 w 1208"/>
              <a:gd name="T59" fmla="*/ 634 h 1093"/>
              <a:gd name="T60" fmla="*/ 3 w 1208"/>
              <a:gd name="T61" fmla="*/ 0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08" h="1093">
                <a:moveTo>
                  <a:pt x="1206" y="982"/>
                </a:moveTo>
                <a:cubicBezTo>
                  <a:pt x="1205" y="982"/>
                  <a:pt x="1203" y="983"/>
                  <a:pt x="1202" y="983"/>
                </a:cubicBezTo>
                <a:cubicBezTo>
                  <a:pt x="1204" y="1028"/>
                  <a:pt x="1204" y="1028"/>
                  <a:pt x="1204" y="1028"/>
                </a:cubicBezTo>
                <a:cubicBezTo>
                  <a:pt x="1184" y="1049"/>
                  <a:pt x="1184" y="1049"/>
                  <a:pt x="1184" y="1049"/>
                </a:cubicBezTo>
                <a:cubicBezTo>
                  <a:pt x="1185" y="1050"/>
                  <a:pt x="1186" y="1051"/>
                  <a:pt x="1186" y="1052"/>
                </a:cubicBezTo>
                <a:cubicBezTo>
                  <a:pt x="1208" y="1030"/>
                  <a:pt x="1208" y="1030"/>
                  <a:pt x="1208" y="1030"/>
                </a:cubicBezTo>
                <a:cubicBezTo>
                  <a:pt x="1206" y="982"/>
                  <a:pt x="1206" y="982"/>
                  <a:pt x="1206" y="982"/>
                </a:cubicBezTo>
                <a:moveTo>
                  <a:pt x="665" y="663"/>
                </a:moveTo>
                <a:cubicBezTo>
                  <a:pt x="665" y="663"/>
                  <a:pt x="664" y="664"/>
                  <a:pt x="663" y="665"/>
                </a:cubicBezTo>
                <a:cubicBezTo>
                  <a:pt x="663" y="665"/>
                  <a:pt x="663" y="665"/>
                  <a:pt x="662" y="666"/>
                </a:cubicBezTo>
                <a:cubicBezTo>
                  <a:pt x="892" y="895"/>
                  <a:pt x="892" y="895"/>
                  <a:pt x="892" y="895"/>
                </a:cubicBezTo>
                <a:cubicBezTo>
                  <a:pt x="947" y="894"/>
                  <a:pt x="947" y="894"/>
                  <a:pt x="947" y="894"/>
                </a:cubicBezTo>
                <a:cubicBezTo>
                  <a:pt x="1023" y="970"/>
                  <a:pt x="1023" y="970"/>
                  <a:pt x="1023" y="970"/>
                </a:cubicBezTo>
                <a:cubicBezTo>
                  <a:pt x="1021" y="1047"/>
                  <a:pt x="1021" y="1047"/>
                  <a:pt x="1021" y="1047"/>
                </a:cubicBezTo>
                <a:cubicBezTo>
                  <a:pt x="1067" y="1093"/>
                  <a:pt x="1067" y="1093"/>
                  <a:pt x="1067" y="1093"/>
                </a:cubicBezTo>
                <a:cubicBezTo>
                  <a:pt x="1145" y="1093"/>
                  <a:pt x="1145" y="1093"/>
                  <a:pt x="1145" y="1093"/>
                </a:cubicBezTo>
                <a:cubicBezTo>
                  <a:pt x="1158" y="1080"/>
                  <a:pt x="1158" y="1080"/>
                  <a:pt x="1158" y="1080"/>
                </a:cubicBezTo>
                <a:cubicBezTo>
                  <a:pt x="1157" y="1080"/>
                  <a:pt x="1156" y="1079"/>
                  <a:pt x="1155" y="1078"/>
                </a:cubicBezTo>
                <a:cubicBezTo>
                  <a:pt x="1143" y="1089"/>
                  <a:pt x="1143" y="1089"/>
                  <a:pt x="1143" y="1089"/>
                </a:cubicBezTo>
                <a:cubicBezTo>
                  <a:pt x="1069" y="1089"/>
                  <a:pt x="1069" y="1089"/>
                  <a:pt x="1069" y="1089"/>
                </a:cubicBezTo>
                <a:cubicBezTo>
                  <a:pt x="1025" y="1045"/>
                  <a:pt x="1025" y="1045"/>
                  <a:pt x="1025" y="1045"/>
                </a:cubicBezTo>
                <a:cubicBezTo>
                  <a:pt x="1027" y="968"/>
                  <a:pt x="1027" y="968"/>
                  <a:pt x="1027" y="968"/>
                </a:cubicBezTo>
                <a:cubicBezTo>
                  <a:pt x="949" y="890"/>
                  <a:pt x="949" y="890"/>
                  <a:pt x="949" y="890"/>
                </a:cubicBezTo>
                <a:cubicBezTo>
                  <a:pt x="893" y="891"/>
                  <a:pt x="893" y="891"/>
                  <a:pt x="893" y="891"/>
                </a:cubicBezTo>
                <a:cubicBezTo>
                  <a:pt x="665" y="663"/>
                  <a:pt x="665" y="663"/>
                  <a:pt x="665" y="663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633" y="637"/>
                  <a:pt x="633" y="637"/>
                  <a:pt x="633" y="637"/>
                </a:cubicBezTo>
                <a:cubicBezTo>
                  <a:pt x="633" y="636"/>
                  <a:pt x="634" y="636"/>
                  <a:pt x="634" y="636"/>
                </a:cubicBezTo>
                <a:cubicBezTo>
                  <a:pt x="635" y="635"/>
                  <a:pt x="635" y="634"/>
                  <a:pt x="636" y="63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3" name="Freeform 1061"/>
          <p:cNvSpPr>
            <a:spLocks/>
          </p:cNvSpPr>
          <p:nvPr/>
        </p:nvSpPr>
        <p:spPr bwMode="auto">
          <a:xfrm>
            <a:off x="-5615806" y="-2222500"/>
            <a:ext cx="4721225" cy="4675188"/>
          </a:xfrm>
          <a:custGeom>
            <a:avLst/>
            <a:gdLst>
              <a:gd name="T0" fmla="*/ 2 w 1139"/>
              <a:gd name="T1" fmla="*/ 0 h 1128"/>
              <a:gd name="T2" fmla="*/ 0 w 1139"/>
              <a:gd name="T3" fmla="*/ 3 h 1128"/>
              <a:gd name="T4" fmla="*/ 880 w 1139"/>
              <a:gd name="T5" fmla="*/ 883 h 1128"/>
              <a:gd name="T6" fmla="*/ 879 w 1139"/>
              <a:gd name="T7" fmla="*/ 933 h 1128"/>
              <a:gd name="T8" fmla="*/ 1073 w 1139"/>
              <a:gd name="T9" fmla="*/ 1127 h 1128"/>
              <a:gd name="T10" fmla="*/ 1139 w 1139"/>
              <a:gd name="T11" fmla="*/ 1128 h 1128"/>
              <a:gd name="T12" fmla="*/ 1139 w 1139"/>
              <a:gd name="T13" fmla="*/ 1124 h 1128"/>
              <a:gd name="T14" fmla="*/ 1075 w 1139"/>
              <a:gd name="T15" fmla="*/ 1123 h 1128"/>
              <a:gd name="T16" fmla="*/ 883 w 1139"/>
              <a:gd name="T17" fmla="*/ 931 h 1128"/>
              <a:gd name="T18" fmla="*/ 884 w 1139"/>
              <a:gd name="T19" fmla="*/ 882 h 1128"/>
              <a:gd name="T20" fmla="*/ 2 w 1139"/>
              <a:gd name="T21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9" h="1128">
                <a:moveTo>
                  <a:pt x="2" y="0"/>
                </a:moveTo>
                <a:cubicBezTo>
                  <a:pt x="0" y="3"/>
                  <a:pt x="0" y="3"/>
                  <a:pt x="0" y="3"/>
                </a:cubicBezTo>
                <a:cubicBezTo>
                  <a:pt x="880" y="883"/>
                  <a:pt x="880" y="883"/>
                  <a:pt x="880" y="883"/>
                </a:cubicBezTo>
                <a:cubicBezTo>
                  <a:pt x="879" y="933"/>
                  <a:pt x="879" y="933"/>
                  <a:pt x="879" y="933"/>
                </a:cubicBezTo>
                <a:cubicBezTo>
                  <a:pt x="1073" y="1127"/>
                  <a:pt x="1073" y="1127"/>
                  <a:pt x="1073" y="1127"/>
                </a:cubicBezTo>
                <a:cubicBezTo>
                  <a:pt x="1139" y="1128"/>
                  <a:pt x="1139" y="1128"/>
                  <a:pt x="1139" y="1128"/>
                </a:cubicBezTo>
                <a:cubicBezTo>
                  <a:pt x="1139" y="1126"/>
                  <a:pt x="1139" y="1125"/>
                  <a:pt x="1139" y="1124"/>
                </a:cubicBezTo>
                <a:cubicBezTo>
                  <a:pt x="1075" y="1123"/>
                  <a:pt x="1075" y="1123"/>
                  <a:pt x="1075" y="1123"/>
                </a:cubicBezTo>
                <a:cubicBezTo>
                  <a:pt x="883" y="931"/>
                  <a:pt x="883" y="931"/>
                  <a:pt x="883" y="931"/>
                </a:cubicBezTo>
                <a:cubicBezTo>
                  <a:pt x="884" y="882"/>
                  <a:pt x="884" y="882"/>
                  <a:pt x="884" y="882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4" name="Freeform 1062"/>
          <p:cNvSpPr>
            <a:spLocks/>
          </p:cNvSpPr>
          <p:nvPr/>
        </p:nvSpPr>
        <p:spPr bwMode="auto">
          <a:xfrm>
            <a:off x="-5633268" y="-2381250"/>
            <a:ext cx="6702425" cy="6029325"/>
          </a:xfrm>
          <a:custGeom>
            <a:avLst/>
            <a:gdLst>
              <a:gd name="T0" fmla="*/ 2 w 1617"/>
              <a:gd name="T1" fmla="*/ 0 h 1454"/>
              <a:gd name="T2" fmla="*/ 0 w 1617"/>
              <a:gd name="T3" fmla="*/ 3 h 1454"/>
              <a:gd name="T4" fmla="*/ 901 w 1617"/>
              <a:gd name="T5" fmla="*/ 904 h 1454"/>
              <a:gd name="T6" fmla="*/ 900 w 1617"/>
              <a:gd name="T7" fmla="*/ 965 h 1454"/>
              <a:gd name="T8" fmla="*/ 1080 w 1617"/>
              <a:gd name="T9" fmla="*/ 1145 h 1454"/>
              <a:gd name="T10" fmla="*/ 1120 w 1617"/>
              <a:gd name="T11" fmla="*/ 1148 h 1454"/>
              <a:gd name="T12" fmla="*/ 1186 w 1617"/>
              <a:gd name="T13" fmla="*/ 1082 h 1454"/>
              <a:gd name="T14" fmla="*/ 1209 w 1617"/>
              <a:gd name="T15" fmla="*/ 1082 h 1454"/>
              <a:gd name="T16" fmla="*/ 1244 w 1617"/>
              <a:gd name="T17" fmla="*/ 1118 h 1454"/>
              <a:gd name="T18" fmla="*/ 1243 w 1617"/>
              <a:gd name="T19" fmla="*/ 1161 h 1454"/>
              <a:gd name="T20" fmla="*/ 1406 w 1617"/>
              <a:gd name="T21" fmla="*/ 1324 h 1454"/>
              <a:gd name="T22" fmla="*/ 1456 w 1617"/>
              <a:gd name="T23" fmla="*/ 1324 h 1454"/>
              <a:gd name="T24" fmla="*/ 1492 w 1617"/>
              <a:gd name="T25" fmla="*/ 1360 h 1454"/>
              <a:gd name="T26" fmla="*/ 1573 w 1617"/>
              <a:gd name="T27" fmla="*/ 1361 h 1454"/>
              <a:gd name="T28" fmla="*/ 1613 w 1617"/>
              <a:gd name="T29" fmla="*/ 1401 h 1454"/>
              <a:gd name="T30" fmla="*/ 1613 w 1617"/>
              <a:gd name="T31" fmla="*/ 1454 h 1454"/>
              <a:gd name="T32" fmla="*/ 1617 w 1617"/>
              <a:gd name="T33" fmla="*/ 1453 h 1454"/>
              <a:gd name="T34" fmla="*/ 1617 w 1617"/>
              <a:gd name="T35" fmla="*/ 1400 h 1454"/>
              <a:gd name="T36" fmla="*/ 1575 w 1617"/>
              <a:gd name="T37" fmla="*/ 1357 h 1454"/>
              <a:gd name="T38" fmla="*/ 1494 w 1617"/>
              <a:gd name="T39" fmla="*/ 1356 h 1454"/>
              <a:gd name="T40" fmla="*/ 1458 w 1617"/>
              <a:gd name="T41" fmla="*/ 1320 h 1454"/>
              <a:gd name="T42" fmla="*/ 1407 w 1617"/>
              <a:gd name="T43" fmla="*/ 1320 h 1454"/>
              <a:gd name="T44" fmla="*/ 1247 w 1617"/>
              <a:gd name="T45" fmla="*/ 1160 h 1454"/>
              <a:gd name="T46" fmla="*/ 1248 w 1617"/>
              <a:gd name="T47" fmla="*/ 1116 h 1454"/>
              <a:gd name="T48" fmla="*/ 1210 w 1617"/>
              <a:gd name="T49" fmla="*/ 1078 h 1454"/>
              <a:gd name="T50" fmla="*/ 1185 w 1617"/>
              <a:gd name="T51" fmla="*/ 1078 h 1454"/>
              <a:gd name="T52" fmla="*/ 1118 w 1617"/>
              <a:gd name="T53" fmla="*/ 1144 h 1454"/>
              <a:gd name="T54" fmla="*/ 1082 w 1617"/>
              <a:gd name="T55" fmla="*/ 1141 h 1454"/>
              <a:gd name="T56" fmla="*/ 904 w 1617"/>
              <a:gd name="T57" fmla="*/ 963 h 1454"/>
              <a:gd name="T58" fmla="*/ 905 w 1617"/>
              <a:gd name="T59" fmla="*/ 903 h 1454"/>
              <a:gd name="T60" fmla="*/ 2 w 1617"/>
              <a:gd name="T61" fmla="*/ 0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17" h="1454">
                <a:moveTo>
                  <a:pt x="2" y="0"/>
                </a:moveTo>
                <a:cubicBezTo>
                  <a:pt x="0" y="3"/>
                  <a:pt x="0" y="3"/>
                  <a:pt x="0" y="3"/>
                </a:cubicBezTo>
                <a:cubicBezTo>
                  <a:pt x="901" y="904"/>
                  <a:pt x="901" y="904"/>
                  <a:pt x="901" y="904"/>
                </a:cubicBezTo>
                <a:cubicBezTo>
                  <a:pt x="900" y="965"/>
                  <a:pt x="900" y="965"/>
                  <a:pt x="900" y="965"/>
                </a:cubicBezTo>
                <a:cubicBezTo>
                  <a:pt x="1080" y="1145"/>
                  <a:pt x="1080" y="1145"/>
                  <a:pt x="1080" y="1145"/>
                </a:cubicBezTo>
                <a:cubicBezTo>
                  <a:pt x="1120" y="1148"/>
                  <a:pt x="1120" y="1148"/>
                  <a:pt x="1120" y="1148"/>
                </a:cubicBezTo>
                <a:cubicBezTo>
                  <a:pt x="1186" y="1082"/>
                  <a:pt x="1186" y="1082"/>
                  <a:pt x="1186" y="1082"/>
                </a:cubicBezTo>
                <a:cubicBezTo>
                  <a:pt x="1209" y="1082"/>
                  <a:pt x="1209" y="1082"/>
                  <a:pt x="1209" y="1082"/>
                </a:cubicBezTo>
                <a:cubicBezTo>
                  <a:pt x="1244" y="1118"/>
                  <a:pt x="1244" y="1118"/>
                  <a:pt x="1244" y="1118"/>
                </a:cubicBezTo>
                <a:cubicBezTo>
                  <a:pt x="1243" y="1161"/>
                  <a:pt x="1243" y="1161"/>
                  <a:pt x="1243" y="1161"/>
                </a:cubicBezTo>
                <a:cubicBezTo>
                  <a:pt x="1406" y="1324"/>
                  <a:pt x="1406" y="1324"/>
                  <a:pt x="1406" y="1324"/>
                </a:cubicBezTo>
                <a:cubicBezTo>
                  <a:pt x="1456" y="1324"/>
                  <a:pt x="1456" y="1324"/>
                  <a:pt x="1456" y="1324"/>
                </a:cubicBezTo>
                <a:cubicBezTo>
                  <a:pt x="1492" y="1360"/>
                  <a:pt x="1492" y="1360"/>
                  <a:pt x="1492" y="1360"/>
                </a:cubicBezTo>
                <a:cubicBezTo>
                  <a:pt x="1573" y="1361"/>
                  <a:pt x="1573" y="1361"/>
                  <a:pt x="1573" y="1361"/>
                </a:cubicBezTo>
                <a:cubicBezTo>
                  <a:pt x="1613" y="1401"/>
                  <a:pt x="1613" y="1401"/>
                  <a:pt x="1613" y="1401"/>
                </a:cubicBezTo>
                <a:cubicBezTo>
                  <a:pt x="1613" y="1454"/>
                  <a:pt x="1613" y="1454"/>
                  <a:pt x="1613" y="1454"/>
                </a:cubicBezTo>
                <a:cubicBezTo>
                  <a:pt x="1615" y="1453"/>
                  <a:pt x="1616" y="1453"/>
                  <a:pt x="1617" y="1453"/>
                </a:cubicBezTo>
                <a:cubicBezTo>
                  <a:pt x="1617" y="1400"/>
                  <a:pt x="1617" y="1400"/>
                  <a:pt x="1617" y="1400"/>
                </a:cubicBezTo>
                <a:cubicBezTo>
                  <a:pt x="1575" y="1357"/>
                  <a:pt x="1575" y="1357"/>
                  <a:pt x="1575" y="1357"/>
                </a:cubicBezTo>
                <a:cubicBezTo>
                  <a:pt x="1494" y="1356"/>
                  <a:pt x="1494" y="1356"/>
                  <a:pt x="1494" y="1356"/>
                </a:cubicBezTo>
                <a:cubicBezTo>
                  <a:pt x="1458" y="1320"/>
                  <a:pt x="1458" y="1320"/>
                  <a:pt x="1458" y="1320"/>
                </a:cubicBezTo>
                <a:cubicBezTo>
                  <a:pt x="1407" y="1320"/>
                  <a:pt x="1407" y="1320"/>
                  <a:pt x="1407" y="1320"/>
                </a:cubicBezTo>
                <a:cubicBezTo>
                  <a:pt x="1247" y="1160"/>
                  <a:pt x="1247" y="1160"/>
                  <a:pt x="1247" y="1160"/>
                </a:cubicBezTo>
                <a:cubicBezTo>
                  <a:pt x="1248" y="1116"/>
                  <a:pt x="1248" y="1116"/>
                  <a:pt x="1248" y="1116"/>
                </a:cubicBezTo>
                <a:cubicBezTo>
                  <a:pt x="1210" y="1078"/>
                  <a:pt x="1210" y="1078"/>
                  <a:pt x="1210" y="1078"/>
                </a:cubicBezTo>
                <a:cubicBezTo>
                  <a:pt x="1185" y="1078"/>
                  <a:pt x="1185" y="1078"/>
                  <a:pt x="1185" y="1078"/>
                </a:cubicBezTo>
                <a:cubicBezTo>
                  <a:pt x="1118" y="1144"/>
                  <a:pt x="1118" y="1144"/>
                  <a:pt x="1118" y="1144"/>
                </a:cubicBezTo>
                <a:cubicBezTo>
                  <a:pt x="1082" y="1141"/>
                  <a:pt x="1082" y="1141"/>
                  <a:pt x="1082" y="1141"/>
                </a:cubicBezTo>
                <a:cubicBezTo>
                  <a:pt x="904" y="963"/>
                  <a:pt x="904" y="963"/>
                  <a:pt x="904" y="963"/>
                </a:cubicBezTo>
                <a:cubicBezTo>
                  <a:pt x="905" y="903"/>
                  <a:pt x="905" y="903"/>
                  <a:pt x="905" y="903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5" name="Freeform 1063"/>
          <p:cNvSpPr>
            <a:spLocks noEditPoints="1"/>
          </p:cNvSpPr>
          <p:nvPr/>
        </p:nvSpPr>
        <p:spPr bwMode="auto">
          <a:xfrm>
            <a:off x="-5769793" y="-2679700"/>
            <a:ext cx="4662488" cy="4879975"/>
          </a:xfrm>
          <a:custGeom>
            <a:avLst/>
            <a:gdLst>
              <a:gd name="T0" fmla="*/ 693 w 1125"/>
              <a:gd name="T1" fmla="*/ 690 h 1177"/>
              <a:gd name="T2" fmla="*/ 692 w 1125"/>
              <a:gd name="T3" fmla="*/ 692 h 1177"/>
              <a:gd name="T4" fmla="*/ 691 w 1125"/>
              <a:gd name="T5" fmla="*/ 693 h 1177"/>
              <a:gd name="T6" fmla="*/ 954 w 1125"/>
              <a:gd name="T7" fmla="*/ 956 h 1177"/>
              <a:gd name="T8" fmla="*/ 951 w 1125"/>
              <a:gd name="T9" fmla="*/ 1027 h 1177"/>
              <a:gd name="T10" fmla="*/ 1101 w 1125"/>
              <a:gd name="T11" fmla="*/ 1177 h 1177"/>
              <a:gd name="T12" fmla="*/ 1125 w 1125"/>
              <a:gd name="T13" fmla="*/ 1177 h 1177"/>
              <a:gd name="T14" fmla="*/ 1125 w 1125"/>
              <a:gd name="T15" fmla="*/ 1173 h 1177"/>
              <a:gd name="T16" fmla="*/ 1102 w 1125"/>
              <a:gd name="T17" fmla="*/ 1173 h 1177"/>
              <a:gd name="T18" fmla="*/ 955 w 1125"/>
              <a:gd name="T19" fmla="*/ 1026 h 1177"/>
              <a:gd name="T20" fmla="*/ 958 w 1125"/>
              <a:gd name="T21" fmla="*/ 955 h 1177"/>
              <a:gd name="T22" fmla="*/ 693 w 1125"/>
              <a:gd name="T23" fmla="*/ 690 h 1177"/>
              <a:gd name="T24" fmla="*/ 3 w 1125"/>
              <a:gd name="T25" fmla="*/ 0 h 1177"/>
              <a:gd name="T26" fmla="*/ 0 w 1125"/>
              <a:gd name="T27" fmla="*/ 3 h 1177"/>
              <a:gd name="T28" fmla="*/ 661 w 1125"/>
              <a:gd name="T29" fmla="*/ 664 h 1177"/>
              <a:gd name="T30" fmla="*/ 662 w 1125"/>
              <a:gd name="T31" fmla="*/ 663 h 1177"/>
              <a:gd name="T32" fmla="*/ 664 w 1125"/>
              <a:gd name="T33" fmla="*/ 661 h 1177"/>
              <a:gd name="T34" fmla="*/ 3 w 1125"/>
              <a:gd name="T35" fmla="*/ 0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5" h="1177">
                <a:moveTo>
                  <a:pt x="693" y="690"/>
                </a:moveTo>
                <a:cubicBezTo>
                  <a:pt x="693" y="691"/>
                  <a:pt x="692" y="692"/>
                  <a:pt x="692" y="692"/>
                </a:cubicBezTo>
                <a:cubicBezTo>
                  <a:pt x="691" y="693"/>
                  <a:pt x="691" y="693"/>
                  <a:pt x="691" y="693"/>
                </a:cubicBezTo>
                <a:cubicBezTo>
                  <a:pt x="954" y="956"/>
                  <a:pt x="954" y="956"/>
                  <a:pt x="954" y="956"/>
                </a:cubicBezTo>
                <a:cubicBezTo>
                  <a:pt x="951" y="1027"/>
                  <a:pt x="951" y="1027"/>
                  <a:pt x="951" y="1027"/>
                </a:cubicBezTo>
                <a:cubicBezTo>
                  <a:pt x="1101" y="1177"/>
                  <a:pt x="1101" y="1177"/>
                  <a:pt x="1101" y="1177"/>
                </a:cubicBezTo>
                <a:cubicBezTo>
                  <a:pt x="1125" y="1177"/>
                  <a:pt x="1125" y="1177"/>
                  <a:pt x="1125" y="1177"/>
                </a:cubicBezTo>
                <a:cubicBezTo>
                  <a:pt x="1125" y="1176"/>
                  <a:pt x="1125" y="1174"/>
                  <a:pt x="1125" y="1173"/>
                </a:cubicBezTo>
                <a:cubicBezTo>
                  <a:pt x="1102" y="1173"/>
                  <a:pt x="1102" y="1173"/>
                  <a:pt x="1102" y="1173"/>
                </a:cubicBezTo>
                <a:cubicBezTo>
                  <a:pt x="955" y="1026"/>
                  <a:pt x="955" y="1026"/>
                  <a:pt x="955" y="1026"/>
                </a:cubicBezTo>
                <a:cubicBezTo>
                  <a:pt x="958" y="955"/>
                  <a:pt x="958" y="955"/>
                  <a:pt x="958" y="955"/>
                </a:cubicBezTo>
                <a:cubicBezTo>
                  <a:pt x="693" y="690"/>
                  <a:pt x="693" y="690"/>
                  <a:pt x="693" y="690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661" y="664"/>
                  <a:pt x="661" y="664"/>
                  <a:pt x="661" y="664"/>
                </a:cubicBezTo>
                <a:cubicBezTo>
                  <a:pt x="662" y="664"/>
                  <a:pt x="662" y="663"/>
                  <a:pt x="662" y="663"/>
                </a:cubicBezTo>
                <a:cubicBezTo>
                  <a:pt x="663" y="662"/>
                  <a:pt x="664" y="662"/>
                  <a:pt x="664" y="661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6" name="Freeform 1064"/>
          <p:cNvSpPr>
            <a:spLocks/>
          </p:cNvSpPr>
          <p:nvPr/>
        </p:nvSpPr>
        <p:spPr bwMode="auto">
          <a:xfrm>
            <a:off x="49982" y="4124325"/>
            <a:ext cx="2925763" cy="4991100"/>
          </a:xfrm>
          <a:custGeom>
            <a:avLst/>
            <a:gdLst>
              <a:gd name="T0" fmla="*/ 53 w 706"/>
              <a:gd name="T1" fmla="*/ 0 h 1204"/>
              <a:gd name="T2" fmla="*/ 0 w 706"/>
              <a:gd name="T3" fmla="*/ 0 h 1204"/>
              <a:gd name="T4" fmla="*/ 1 w 706"/>
              <a:gd name="T5" fmla="*/ 4 h 1204"/>
              <a:gd name="T6" fmla="*/ 1 w 706"/>
              <a:gd name="T7" fmla="*/ 4 h 1204"/>
              <a:gd name="T8" fmla="*/ 51 w 706"/>
              <a:gd name="T9" fmla="*/ 4 h 1204"/>
              <a:gd name="T10" fmla="*/ 71 w 706"/>
              <a:gd name="T11" fmla="*/ 23 h 1204"/>
              <a:gd name="T12" fmla="*/ 194 w 706"/>
              <a:gd name="T13" fmla="*/ 22 h 1204"/>
              <a:gd name="T14" fmla="*/ 241 w 706"/>
              <a:gd name="T15" fmla="*/ 69 h 1204"/>
              <a:gd name="T16" fmla="*/ 240 w 706"/>
              <a:gd name="T17" fmla="*/ 198 h 1204"/>
              <a:gd name="T18" fmla="*/ 376 w 706"/>
              <a:gd name="T19" fmla="*/ 334 h 1204"/>
              <a:gd name="T20" fmla="*/ 373 w 706"/>
              <a:gd name="T21" fmla="*/ 376 h 1204"/>
              <a:gd name="T22" fmla="*/ 480 w 706"/>
              <a:gd name="T23" fmla="*/ 484 h 1204"/>
              <a:gd name="T24" fmla="*/ 681 w 706"/>
              <a:gd name="T25" fmla="*/ 484 h 1204"/>
              <a:gd name="T26" fmla="*/ 702 w 706"/>
              <a:gd name="T27" fmla="*/ 506 h 1204"/>
              <a:gd name="T28" fmla="*/ 702 w 706"/>
              <a:gd name="T29" fmla="*/ 1204 h 1204"/>
              <a:gd name="T30" fmla="*/ 706 w 706"/>
              <a:gd name="T31" fmla="*/ 1204 h 1204"/>
              <a:gd name="T32" fmla="*/ 706 w 706"/>
              <a:gd name="T33" fmla="*/ 505 h 1204"/>
              <a:gd name="T34" fmla="*/ 682 w 706"/>
              <a:gd name="T35" fmla="*/ 480 h 1204"/>
              <a:gd name="T36" fmla="*/ 482 w 706"/>
              <a:gd name="T37" fmla="*/ 480 h 1204"/>
              <a:gd name="T38" fmla="*/ 377 w 706"/>
              <a:gd name="T39" fmla="*/ 375 h 1204"/>
              <a:gd name="T40" fmla="*/ 380 w 706"/>
              <a:gd name="T41" fmla="*/ 332 h 1204"/>
              <a:gd name="T42" fmla="*/ 244 w 706"/>
              <a:gd name="T43" fmla="*/ 197 h 1204"/>
              <a:gd name="T44" fmla="*/ 245 w 706"/>
              <a:gd name="T45" fmla="*/ 67 h 1204"/>
              <a:gd name="T46" fmla="*/ 196 w 706"/>
              <a:gd name="T47" fmla="*/ 18 h 1204"/>
              <a:gd name="T48" fmla="*/ 72 w 706"/>
              <a:gd name="T49" fmla="*/ 19 h 1204"/>
              <a:gd name="T50" fmla="*/ 53 w 706"/>
              <a:gd name="T51" fmla="*/ 0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6" h="1204">
                <a:moveTo>
                  <a:pt x="53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3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71" y="23"/>
                  <a:pt x="71" y="23"/>
                  <a:pt x="71" y="23"/>
                </a:cubicBezTo>
                <a:cubicBezTo>
                  <a:pt x="194" y="22"/>
                  <a:pt x="194" y="22"/>
                  <a:pt x="194" y="22"/>
                </a:cubicBezTo>
                <a:cubicBezTo>
                  <a:pt x="241" y="69"/>
                  <a:pt x="241" y="69"/>
                  <a:pt x="241" y="69"/>
                </a:cubicBezTo>
                <a:cubicBezTo>
                  <a:pt x="240" y="198"/>
                  <a:pt x="240" y="198"/>
                  <a:pt x="240" y="198"/>
                </a:cubicBezTo>
                <a:cubicBezTo>
                  <a:pt x="376" y="334"/>
                  <a:pt x="376" y="334"/>
                  <a:pt x="376" y="334"/>
                </a:cubicBezTo>
                <a:cubicBezTo>
                  <a:pt x="373" y="376"/>
                  <a:pt x="373" y="376"/>
                  <a:pt x="373" y="376"/>
                </a:cubicBezTo>
                <a:cubicBezTo>
                  <a:pt x="480" y="484"/>
                  <a:pt x="480" y="484"/>
                  <a:pt x="480" y="484"/>
                </a:cubicBezTo>
                <a:cubicBezTo>
                  <a:pt x="681" y="484"/>
                  <a:pt x="681" y="484"/>
                  <a:pt x="681" y="484"/>
                </a:cubicBezTo>
                <a:cubicBezTo>
                  <a:pt x="702" y="506"/>
                  <a:pt x="702" y="506"/>
                  <a:pt x="702" y="506"/>
                </a:cubicBezTo>
                <a:cubicBezTo>
                  <a:pt x="702" y="1204"/>
                  <a:pt x="702" y="1204"/>
                  <a:pt x="702" y="1204"/>
                </a:cubicBezTo>
                <a:cubicBezTo>
                  <a:pt x="706" y="1204"/>
                  <a:pt x="706" y="1204"/>
                  <a:pt x="706" y="1204"/>
                </a:cubicBezTo>
                <a:cubicBezTo>
                  <a:pt x="706" y="505"/>
                  <a:pt x="706" y="505"/>
                  <a:pt x="706" y="505"/>
                </a:cubicBezTo>
                <a:cubicBezTo>
                  <a:pt x="682" y="480"/>
                  <a:pt x="682" y="480"/>
                  <a:pt x="682" y="480"/>
                </a:cubicBezTo>
                <a:cubicBezTo>
                  <a:pt x="482" y="480"/>
                  <a:pt x="482" y="480"/>
                  <a:pt x="482" y="480"/>
                </a:cubicBezTo>
                <a:cubicBezTo>
                  <a:pt x="377" y="375"/>
                  <a:pt x="377" y="375"/>
                  <a:pt x="377" y="375"/>
                </a:cubicBezTo>
                <a:cubicBezTo>
                  <a:pt x="380" y="332"/>
                  <a:pt x="380" y="332"/>
                  <a:pt x="380" y="332"/>
                </a:cubicBezTo>
                <a:cubicBezTo>
                  <a:pt x="244" y="197"/>
                  <a:pt x="244" y="197"/>
                  <a:pt x="244" y="197"/>
                </a:cubicBezTo>
                <a:cubicBezTo>
                  <a:pt x="245" y="67"/>
                  <a:pt x="245" y="67"/>
                  <a:pt x="245" y="67"/>
                </a:cubicBezTo>
                <a:cubicBezTo>
                  <a:pt x="196" y="18"/>
                  <a:pt x="196" y="18"/>
                  <a:pt x="196" y="18"/>
                </a:cubicBezTo>
                <a:cubicBezTo>
                  <a:pt x="72" y="19"/>
                  <a:pt x="72" y="19"/>
                  <a:pt x="72" y="19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7" name="Freeform 1065"/>
          <p:cNvSpPr>
            <a:spLocks/>
          </p:cNvSpPr>
          <p:nvPr/>
        </p:nvSpPr>
        <p:spPr bwMode="auto">
          <a:xfrm>
            <a:off x="323032" y="4268788"/>
            <a:ext cx="2487613" cy="5178425"/>
          </a:xfrm>
          <a:custGeom>
            <a:avLst/>
            <a:gdLst>
              <a:gd name="T0" fmla="*/ 113 w 600"/>
              <a:gd name="T1" fmla="*/ 0 h 1249"/>
              <a:gd name="T2" fmla="*/ 0 w 600"/>
              <a:gd name="T3" fmla="*/ 1 h 1249"/>
              <a:gd name="T4" fmla="*/ 0 w 600"/>
              <a:gd name="T5" fmla="*/ 5 h 1249"/>
              <a:gd name="T6" fmla="*/ 111 w 600"/>
              <a:gd name="T7" fmla="*/ 4 h 1249"/>
              <a:gd name="T8" fmla="*/ 158 w 600"/>
              <a:gd name="T9" fmla="*/ 51 h 1249"/>
              <a:gd name="T10" fmla="*/ 157 w 600"/>
              <a:gd name="T11" fmla="*/ 180 h 1249"/>
              <a:gd name="T12" fmla="*/ 293 w 600"/>
              <a:gd name="T13" fmla="*/ 316 h 1249"/>
              <a:gd name="T14" fmla="*/ 290 w 600"/>
              <a:gd name="T15" fmla="*/ 358 h 1249"/>
              <a:gd name="T16" fmla="*/ 398 w 600"/>
              <a:gd name="T17" fmla="*/ 465 h 1249"/>
              <a:gd name="T18" fmla="*/ 573 w 600"/>
              <a:gd name="T19" fmla="*/ 465 h 1249"/>
              <a:gd name="T20" fmla="*/ 596 w 600"/>
              <a:gd name="T21" fmla="*/ 489 h 1249"/>
              <a:gd name="T22" fmla="*/ 596 w 600"/>
              <a:gd name="T23" fmla="*/ 1249 h 1249"/>
              <a:gd name="T24" fmla="*/ 600 w 600"/>
              <a:gd name="T25" fmla="*/ 1249 h 1249"/>
              <a:gd name="T26" fmla="*/ 600 w 600"/>
              <a:gd name="T27" fmla="*/ 487 h 1249"/>
              <a:gd name="T28" fmla="*/ 574 w 600"/>
              <a:gd name="T29" fmla="*/ 461 h 1249"/>
              <a:gd name="T30" fmla="*/ 399 w 600"/>
              <a:gd name="T31" fmla="*/ 461 h 1249"/>
              <a:gd name="T32" fmla="*/ 294 w 600"/>
              <a:gd name="T33" fmla="*/ 356 h 1249"/>
              <a:gd name="T34" fmla="*/ 297 w 600"/>
              <a:gd name="T35" fmla="*/ 314 h 1249"/>
              <a:gd name="T36" fmla="*/ 161 w 600"/>
              <a:gd name="T37" fmla="*/ 179 h 1249"/>
              <a:gd name="T38" fmla="*/ 162 w 600"/>
              <a:gd name="T39" fmla="*/ 49 h 1249"/>
              <a:gd name="T40" fmla="*/ 113 w 600"/>
              <a:gd name="T41" fmla="*/ 0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0" h="1249">
                <a:moveTo>
                  <a:pt x="113" y="0"/>
                </a:moveTo>
                <a:cubicBezTo>
                  <a:pt x="0" y="1"/>
                  <a:pt x="0" y="1"/>
                  <a:pt x="0" y="1"/>
                </a:cubicBezTo>
                <a:cubicBezTo>
                  <a:pt x="1" y="3"/>
                  <a:pt x="1" y="4"/>
                  <a:pt x="0" y="5"/>
                </a:cubicBezTo>
                <a:cubicBezTo>
                  <a:pt x="111" y="4"/>
                  <a:pt x="111" y="4"/>
                  <a:pt x="111" y="4"/>
                </a:cubicBezTo>
                <a:cubicBezTo>
                  <a:pt x="158" y="51"/>
                  <a:pt x="158" y="51"/>
                  <a:pt x="158" y="51"/>
                </a:cubicBezTo>
                <a:cubicBezTo>
                  <a:pt x="157" y="180"/>
                  <a:pt x="157" y="180"/>
                  <a:pt x="157" y="180"/>
                </a:cubicBezTo>
                <a:cubicBezTo>
                  <a:pt x="293" y="316"/>
                  <a:pt x="293" y="316"/>
                  <a:pt x="293" y="316"/>
                </a:cubicBezTo>
                <a:cubicBezTo>
                  <a:pt x="290" y="358"/>
                  <a:pt x="290" y="358"/>
                  <a:pt x="290" y="358"/>
                </a:cubicBezTo>
                <a:cubicBezTo>
                  <a:pt x="398" y="465"/>
                  <a:pt x="398" y="465"/>
                  <a:pt x="398" y="465"/>
                </a:cubicBezTo>
                <a:cubicBezTo>
                  <a:pt x="573" y="465"/>
                  <a:pt x="573" y="465"/>
                  <a:pt x="573" y="465"/>
                </a:cubicBezTo>
                <a:cubicBezTo>
                  <a:pt x="596" y="489"/>
                  <a:pt x="596" y="489"/>
                  <a:pt x="596" y="489"/>
                </a:cubicBezTo>
                <a:cubicBezTo>
                  <a:pt x="596" y="1249"/>
                  <a:pt x="596" y="1249"/>
                  <a:pt x="596" y="1249"/>
                </a:cubicBezTo>
                <a:cubicBezTo>
                  <a:pt x="600" y="1249"/>
                  <a:pt x="600" y="1249"/>
                  <a:pt x="600" y="1249"/>
                </a:cubicBezTo>
                <a:cubicBezTo>
                  <a:pt x="600" y="487"/>
                  <a:pt x="600" y="487"/>
                  <a:pt x="600" y="487"/>
                </a:cubicBezTo>
                <a:cubicBezTo>
                  <a:pt x="574" y="461"/>
                  <a:pt x="574" y="461"/>
                  <a:pt x="574" y="461"/>
                </a:cubicBezTo>
                <a:cubicBezTo>
                  <a:pt x="399" y="461"/>
                  <a:pt x="399" y="461"/>
                  <a:pt x="399" y="461"/>
                </a:cubicBezTo>
                <a:cubicBezTo>
                  <a:pt x="294" y="356"/>
                  <a:pt x="294" y="356"/>
                  <a:pt x="294" y="356"/>
                </a:cubicBezTo>
                <a:cubicBezTo>
                  <a:pt x="297" y="314"/>
                  <a:pt x="297" y="314"/>
                  <a:pt x="297" y="314"/>
                </a:cubicBezTo>
                <a:cubicBezTo>
                  <a:pt x="161" y="179"/>
                  <a:pt x="161" y="179"/>
                  <a:pt x="161" y="179"/>
                </a:cubicBezTo>
                <a:cubicBezTo>
                  <a:pt x="162" y="49"/>
                  <a:pt x="162" y="49"/>
                  <a:pt x="162" y="49"/>
                </a:cubicBezTo>
                <a:cubicBezTo>
                  <a:pt x="113" y="0"/>
                  <a:pt x="113" y="0"/>
                  <a:pt x="11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8" name="Freeform 1066"/>
          <p:cNvSpPr>
            <a:spLocks/>
          </p:cNvSpPr>
          <p:nvPr/>
        </p:nvSpPr>
        <p:spPr bwMode="auto">
          <a:xfrm>
            <a:off x="497657" y="4438650"/>
            <a:ext cx="2179638" cy="4610100"/>
          </a:xfrm>
          <a:custGeom>
            <a:avLst/>
            <a:gdLst>
              <a:gd name="T0" fmla="*/ 0 w 526"/>
              <a:gd name="T1" fmla="*/ 0 h 1112"/>
              <a:gd name="T2" fmla="*/ 1 w 526"/>
              <a:gd name="T3" fmla="*/ 4 h 1112"/>
              <a:gd name="T4" fmla="*/ 37 w 526"/>
              <a:gd name="T5" fmla="*/ 4 h 1112"/>
              <a:gd name="T6" fmla="*/ 75 w 526"/>
              <a:gd name="T7" fmla="*/ 42 h 1112"/>
              <a:gd name="T8" fmla="*/ 77 w 526"/>
              <a:gd name="T9" fmla="*/ 134 h 1112"/>
              <a:gd name="T10" fmla="*/ 234 w 526"/>
              <a:gd name="T11" fmla="*/ 292 h 1112"/>
              <a:gd name="T12" fmla="*/ 231 w 526"/>
              <a:gd name="T13" fmla="*/ 333 h 1112"/>
              <a:gd name="T14" fmla="*/ 339 w 526"/>
              <a:gd name="T15" fmla="*/ 440 h 1112"/>
              <a:gd name="T16" fmla="*/ 487 w 526"/>
              <a:gd name="T17" fmla="*/ 440 h 1112"/>
              <a:gd name="T18" fmla="*/ 522 w 526"/>
              <a:gd name="T19" fmla="*/ 476 h 1112"/>
              <a:gd name="T20" fmla="*/ 522 w 526"/>
              <a:gd name="T21" fmla="*/ 1112 h 1112"/>
              <a:gd name="T22" fmla="*/ 526 w 526"/>
              <a:gd name="T23" fmla="*/ 1112 h 1112"/>
              <a:gd name="T24" fmla="*/ 526 w 526"/>
              <a:gd name="T25" fmla="*/ 474 h 1112"/>
              <a:gd name="T26" fmla="*/ 488 w 526"/>
              <a:gd name="T27" fmla="*/ 436 h 1112"/>
              <a:gd name="T28" fmla="*/ 340 w 526"/>
              <a:gd name="T29" fmla="*/ 436 h 1112"/>
              <a:gd name="T30" fmla="*/ 235 w 526"/>
              <a:gd name="T31" fmla="*/ 332 h 1112"/>
              <a:gd name="T32" fmla="*/ 238 w 526"/>
              <a:gd name="T33" fmla="*/ 290 h 1112"/>
              <a:gd name="T34" fmla="*/ 80 w 526"/>
              <a:gd name="T35" fmla="*/ 133 h 1112"/>
              <a:gd name="T36" fmla="*/ 79 w 526"/>
              <a:gd name="T37" fmla="*/ 41 h 1112"/>
              <a:gd name="T38" fmla="*/ 38 w 526"/>
              <a:gd name="T39" fmla="*/ 0 h 1112"/>
              <a:gd name="T40" fmla="*/ 0 w 526"/>
              <a:gd name="T4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26" h="1112">
                <a:moveTo>
                  <a:pt x="0" y="0"/>
                </a:moveTo>
                <a:cubicBezTo>
                  <a:pt x="1" y="1"/>
                  <a:pt x="1" y="3"/>
                  <a:pt x="1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75" y="42"/>
                  <a:pt x="75" y="42"/>
                  <a:pt x="75" y="42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234" y="292"/>
                  <a:pt x="234" y="292"/>
                  <a:pt x="234" y="292"/>
                </a:cubicBezTo>
                <a:cubicBezTo>
                  <a:pt x="231" y="333"/>
                  <a:pt x="231" y="333"/>
                  <a:pt x="231" y="333"/>
                </a:cubicBezTo>
                <a:cubicBezTo>
                  <a:pt x="339" y="440"/>
                  <a:pt x="339" y="440"/>
                  <a:pt x="339" y="440"/>
                </a:cubicBezTo>
                <a:cubicBezTo>
                  <a:pt x="487" y="440"/>
                  <a:pt x="487" y="440"/>
                  <a:pt x="487" y="440"/>
                </a:cubicBezTo>
                <a:cubicBezTo>
                  <a:pt x="522" y="476"/>
                  <a:pt x="522" y="476"/>
                  <a:pt x="522" y="476"/>
                </a:cubicBezTo>
                <a:cubicBezTo>
                  <a:pt x="522" y="1112"/>
                  <a:pt x="522" y="1112"/>
                  <a:pt x="522" y="1112"/>
                </a:cubicBezTo>
                <a:cubicBezTo>
                  <a:pt x="526" y="1112"/>
                  <a:pt x="526" y="1112"/>
                  <a:pt x="526" y="1112"/>
                </a:cubicBezTo>
                <a:cubicBezTo>
                  <a:pt x="526" y="474"/>
                  <a:pt x="526" y="474"/>
                  <a:pt x="526" y="474"/>
                </a:cubicBezTo>
                <a:cubicBezTo>
                  <a:pt x="488" y="436"/>
                  <a:pt x="488" y="436"/>
                  <a:pt x="488" y="436"/>
                </a:cubicBezTo>
                <a:cubicBezTo>
                  <a:pt x="340" y="436"/>
                  <a:pt x="340" y="436"/>
                  <a:pt x="340" y="436"/>
                </a:cubicBezTo>
                <a:cubicBezTo>
                  <a:pt x="235" y="332"/>
                  <a:pt x="235" y="332"/>
                  <a:pt x="235" y="332"/>
                </a:cubicBezTo>
                <a:cubicBezTo>
                  <a:pt x="238" y="290"/>
                  <a:pt x="238" y="290"/>
                  <a:pt x="238" y="290"/>
                </a:cubicBezTo>
                <a:cubicBezTo>
                  <a:pt x="80" y="133"/>
                  <a:pt x="80" y="133"/>
                  <a:pt x="80" y="133"/>
                </a:cubicBezTo>
                <a:cubicBezTo>
                  <a:pt x="79" y="41"/>
                  <a:pt x="79" y="41"/>
                  <a:pt x="79" y="41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9" name="Freeform 1067"/>
          <p:cNvSpPr>
            <a:spLocks/>
          </p:cNvSpPr>
          <p:nvPr/>
        </p:nvSpPr>
        <p:spPr bwMode="auto">
          <a:xfrm>
            <a:off x="-253230" y="4132263"/>
            <a:ext cx="2320925" cy="2459038"/>
          </a:xfrm>
          <a:custGeom>
            <a:avLst/>
            <a:gdLst>
              <a:gd name="T0" fmla="*/ 0 w 560"/>
              <a:gd name="T1" fmla="*/ 0 h 593"/>
              <a:gd name="T2" fmla="*/ 0 w 560"/>
              <a:gd name="T3" fmla="*/ 31 h 593"/>
              <a:gd name="T4" fmla="*/ 50 w 560"/>
              <a:gd name="T5" fmla="*/ 80 h 593"/>
              <a:gd name="T6" fmla="*/ 119 w 560"/>
              <a:gd name="T7" fmla="*/ 81 h 593"/>
              <a:gd name="T8" fmla="*/ 222 w 560"/>
              <a:gd name="T9" fmla="*/ 184 h 593"/>
              <a:gd name="T10" fmla="*/ 221 w 560"/>
              <a:gd name="T11" fmla="*/ 234 h 593"/>
              <a:gd name="T12" fmla="*/ 297 w 560"/>
              <a:gd name="T13" fmla="*/ 310 h 593"/>
              <a:gd name="T14" fmla="*/ 299 w 560"/>
              <a:gd name="T15" fmla="*/ 335 h 593"/>
              <a:gd name="T16" fmla="*/ 557 w 560"/>
              <a:gd name="T17" fmla="*/ 593 h 593"/>
              <a:gd name="T18" fmla="*/ 558 w 560"/>
              <a:gd name="T19" fmla="*/ 592 h 593"/>
              <a:gd name="T20" fmla="*/ 560 w 560"/>
              <a:gd name="T21" fmla="*/ 590 h 593"/>
              <a:gd name="T22" fmla="*/ 303 w 560"/>
              <a:gd name="T23" fmla="*/ 333 h 593"/>
              <a:gd name="T24" fmla="*/ 301 w 560"/>
              <a:gd name="T25" fmla="*/ 308 h 593"/>
              <a:gd name="T26" fmla="*/ 225 w 560"/>
              <a:gd name="T27" fmla="*/ 232 h 593"/>
              <a:gd name="T28" fmla="*/ 226 w 560"/>
              <a:gd name="T29" fmla="*/ 183 h 593"/>
              <a:gd name="T30" fmla="*/ 121 w 560"/>
              <a:gd name="T31" fmla="*/ 77 h 593"/>
              <a:gd name="T32" fmla="*/ 52 w 560"/>
              <a:gd name="T33" fmla="*/ 76 h 593"/>
              <a:gd name="T34" fmla="*/ 4 w 560"/>
              <a:gd name="T35" fmla="*/ 29 h 593"/>
              <a:gd name="T36" fmla="*/ 4 w 560"/>
              <a:gd name="T37" fmla="*/ 0 h 593"/>
              <a:gd name="T38" fmla="*/ 2 w 560"/>
              <a:gd name="T39" fmla="*/ 0 h 593"/>
              <a:gd name="T40" fmla="*/ 2 w 560"/>
              <a:gd name="T41" fmla="*/ 0 h 593"/>
              <a:gd name="T42" fmla="*/ 0 w 560"/>
              <a:gd name="T43" fmla="*/ 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0" h="593">
                <a:moveTo>
                  <a:pt x="0" y="0"/>
                </a:moveTo>
                <a:cubicBezTo>
                  <a:pt x="0" y="31"/>
                  <a:pt x="0" y="31"/>
                  <a:pt x="0" y="31"/>
                </a:cubicBezTo>
                <a:cubicBezTo>
                  <a:pt x="50" y="80"/>
                  <a:pt x="50" y="80"/>
                  <a:pt x="50" y="80"/>
                </a:cubicBezTo>
                <a:cubicBezTo>
                  <a:pt x="119" y="81"/>
                  <a:pt x="119" y="81"/>
                  <a:pt x="119" y="81"/>
                </a:cubicBezTo>
                <a:cubicBezTo>
                  <a:pt x="222" y="184"/>
                  <a:pt x="222" y="184"/>
                  <a:pt x="222" y="184"/>
                </a:cubicBezTo>
                <a:cubicBezTo>
                  <a:pt x="221" y="234"/>
                  <a:pt x="221" y="234"/>
                  <a:pt x="221" y="234"/>
                </a:cubicBezTo>
                <a:cubicBezTo>
                  <a:pt x="297" y="310"/>
                  <a:pt x="297" y="310"/>
                  <a:pt x="297" y="310"/>
                </a:cubicBezTo>
                <a:cubicBezTo>
                  <a:pt x="299" y="335"/>
                  <a:pt x="299" y="335"/>
                  <a:pt x="299" y="335"/>
                </a:cubicBezTo>
                <a:cubicBezTo>
                  <a:pt x="557" y="593"/>
                  <a:pt x="557" y="593"/>
                  <a:pt x="557" y="593"/>
                </a:cubicBezTo>
                <a:cubicBezTo>
                  <a:pt x="557" y="593"/>
                  <a:pt x="558" y="592"/>
                  <a:pt x="558" y="592"/>
                </a:cubicBezTo>
                <a:cubicBezTo>
                  <a:pt x="559" y="591"/>
                  <a:pt x="559" y="591"/>
                  <a:pt x="560" y="590"/>
                </a:cubicBezTo>
                <a:cubicBezTo>
                  <a:pt x="303" y="333"/>
                  <a:pt x="303" y="333"/>
                  <a:pt x="303" y="333"/>
                </a:cubicBezTo>
                <a:cubicBezTo>
                  <a:pt x="301" y="308"/>
                  <a:pt x="301" y="308"/>
                  <a:pt x="301" y="308"/>
                </a:cubicBezTo>
                <a:cubicBezTo>
                  <a:pt x="225" y="232"/>
                  <a:pt x="225" y="232"/>
                  <a:pt x="225" y="232"/>
                </a:cubicBezTo>
                <a:cubicBezTo>
                  <a:pt x="226" y="183"/>
                  <a:pt x="226" y="183"/>
                  <a:pt x="226" y="183"/>
                </a:cubicBezTo>
                <a:cubicBezTo>
                  <a:pt x="121" y="77"/>
                  <a:pt x="121" y="77"/>
                  <a:pt x="121" y="77"/>
                </a:cubicBezTo>
                <a:cubicBezTo>
                  <a:pt x="52" y="76"/>
                  <a:pt x="52" y="76"/>
                  <a:pt x="52" y="76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0" name="Freeform 1068"/>
          <p:cNvSpPr>
            <a:spLocks noEditPoints="1"/>
          </p:cNvSpPr>
          <p:nvPr/>
        </p:nvSpPr>
        <p:spPr bwMode="auto">
          <a:xfrm>
            <a:off x="351607" y="4754563"/>
            <a:ext cx="1036638" cy="1438275"/>
          </a:xfrm>
          <a:custGeom>
            <a:avLst/>
            <a:gdLst>
              <a:gd name="T0" fmla="*/ 39 w 250"/>
              <a:gd name="T1" fmla="*/ 58 h 347"/>
              <a:gd name="T2" fmla="*/ 35 w 250"/>
              <a:gd name="T3" fmla="*/ 59 h 347"/>
              <a:gd name="T4" fmla="*/ 37 w 250"/>
              <a:gd name="T5" fmla="*/ 91 h 347"/>
              <a:gd name="T6" fmla="*/ 115 w 250"/>
              <a:gd name="T7" fmla="*/ 170 h 347"/>
              <a:gd name="T8" fmla="*/ 114 w 250"/>
              <a:gd name="T9" fmla="*/ 214 h 347"/>
              <a:gd name="T10" fmla="*/ 247 w 250"/>
              <a:gd name="T11" fmla="*/ 347 h 347"/>
              <a:gd name="T12" fmla="*/ 248 w 250"/>
              <a:gd name="T13" fmla="*/ 346 h 347"/>
              <a:gd name="T14" fmla="*/ 250 w 250"/>
              <a:gd name="T15" fmla="*/ 344 h 347"/>
              <a:gd name="T16" fmla="*/ 118 w 250"/>
              <a:gd name="T17" fmla="*/ 212 h 347"/>
              <a:gd name="T18" fmla="*/ 119 w 250"/>
              <a:gd name="T19" fmla="*/ 168 h 347"/>
              <a:gd name="T20" fmla="*/ 41 w 250"/>
              <a:gd name="T21" fmla="*/ 89 h 347"/>
              <a:gd name="T22" fmla="*/ 39 w 250"/>
              <a:gd name="T23" fmla="*/ 58 h 347"/>
              <a:gd name="T24" fmla="*/ 3 w 250"/>
              <a:gd name="T25" fmla="*/ 0 h 347"/>
              <a:gd name="T26" fmla="*/ 1 w 250"/>
              <a:gd name="T27" fmla="*/ 2 h 347"/>
              <a:gd name="T28" fmla="*/ 0 w 250"/>
              <a:gd name="T29" fmla="*/ 3 h 347"/>
              <a:gd name="T30" fmla="*/ 19 w 250"/>
              <a:gd name="T31" fmla="*/ 22 h 347"/>
              <a:gd name="T32" fmla="*/ 22 w 250"/>
              <a:gd name="T33" fmla="*/ 20 h 347"/>
              <a:gd name="T34" fmla="*/ 3 w 250"/>
              <a:gd name="T3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0" h="347">
                <a:moveTo>
                  <a:pt x="39" y="58"/>
                </a:moveTo>
                <a:cubicBezTo>
                  <a:pt x="38" y="58"/>
                  <a:pt x="37" y="59"/>
                  <a:pt x="35" y="59"/>
                </a:cubicBezTo>
                <a:cubicBezTo>
                  <a:pt x="37" y="91"/>
                  <a:pt x="37" y="91"/>
                  <a:pt x="37" y="91"/>
                </a:cubicBezTo>
                <a:cubicBezTo>
                  <a:pt x="115" y="170"/>
                  <a:pt x="115" y="170"/>
                  <a:pt x="115" y="170"/>
                </a:cubicBezTo>
                <a:cubicBezTo>
                  <a:pt x="114" y="214"/>
                  <a:pt x="114" y="214"/>
                  <a:pt x="114" y="214"/>
                </a:cubicBezTo>
                <a:cubicBezTo>
                  <a:pt x="247" y="347"/>
                  <a:pt x="247" y="347"/>
                  <a:pt x="247" y="347"/>
                </a:cubicBezTo>
                <a:cubicBezTo>
                  <a:pt x="247" y="347"/>
                  <a:pt x="248" y="346"/>
                  <a:pt x="248" y="346"/>
                </a:cubicBezTo>
                <a:cubicBezTo>
                  <a:pt x="249" y="345"/>
                  <a:pt x="249" y="345"/>
                  <a:pt x="250" y="344"/>
                </a:cubicBezTo>
                <a:cubicBezTo>
                  <a:pt x="118" y="212"/>
                  <a:pt x="118" y="212"/>
                  <a:pt x="118" y="212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41" y="89"/>
                  <a:pt x="41" y="89"/>
                  <a:pt x="41" y="89"/>
                </a:cubicBezTo>
                <a:cubicBezTo>
                  <a:pt x="39" y="58"/>
                  <a:pt x="39" y="58"/>
                  <a:pt x="39" y="58"/>
                </a:cubicBezTo>
                <a:moveTo>
                  <a:pt x="3" y="0"/>
                </a:moveTo>
                <a:cubicBezTo>
                  <a:pt x="2" y="1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19" y="22"/>
                  <a:pt x="19" y="22"/>
                  <a:pt x="19" y="22"/>
                </a:cubicBezTo>
                <a:cubicBezTo>
                  <a:pt x="20" y="21"/>
                  <a:pt x="21" y="21"/>
                  <a:pt x="22" y="2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1" name="Freeform 1069"/>
          <p:cNvSpPr>
            <a:spLocks/>
          </p:cNvSpPr>
          <p:nvPr/>
        </p:nvSpPr>
        <p:spPr bwMode="auto">
          <a:xfrm>
            <a:off x="-2470968" y="177800"/>
            <a:ext cx="3328988" cy="2984500"/>
          </a:xfrm>
          <a:custGeom>
            <a:avLst/>
            <a:gdLst>
              <a:gd name="T0" fmla="*/ 12 w 803"/>
              <a:gd name="T1" fmla="*/ 0 h 720"/>
              <a:gd name="T2" fmla="*/ 0 w 803"/>
              <a:gd name="T3" fmla="*/ 0 h 720"/>
              <a:gd name="T4" fmla="*/ 1 w 803"/>
              <a:gd name="T5" fmla="*/ 4 h 720"/>
              <a:gd name="T6" fmla="*/ 11 w 803"/>
              <a:gd name="T7" fmla="*/ 4 h 720"/>
              <a:gd name="T8" fmla="*/ 41 w 803"/>
              <a:gd name="T9" fmla="*/ 35 h 720"/>
              <a:gd name="T10" fmla="*/ 123 w 803"/>
              <a:gd name="T11" fmla="*/ 35 h 720"/>
              <a:gd name="T12" fmla="*/ 187 w 803"/>
              <a:gd name="T13" fmla="*/ 99 h 720"/>
              <a:gd name="T14" fmla="*/ 186 w 803"/>
              <a:gd name="T15" fmla="*/ 126 h 720"/>
              <a:gd name="T16" fmla="*/ 364 w 803"/>
              <a:gd name="T17" fmla="*/ 304 h 720"/>
              <a:gd name="T18" fmla="*/ 363 w 803"/>
              <a:gd name="T19" fmla="*/ 354 h 720"/>
              <a:gd name="T20" fmla="*/ 500 w 803"/>
              <a:gd name="T21" fmla="*/ 491 h 720"/>
              <a:gd name="T22" fmla="*/ 500 w 803"/>
              <a:gd name="T23" fmla="*/ 530 h 720"/>
              <a:gd name="T24" fmla="*/ 651 w 803"/>
              <a:gd name="T25" fmla="*/ 681 h 720"/>
              <a:gd name="T26" fmla="*/ 704 w 803"/>
              <a:gd name="T27" fmla="*/ 684 h 720"/>
              <a:gd name="T28" fmla="*/ 741 w 803"/>
              <a:gd name="T29" fmla="*/ 720 h 720"/>
              <a:gd name="T30" fmla="*/ 803 w 803"/>
              <a:gd name="T31" fmla="*/ 719 h 720"/>
              <a:gd name="T32" fmla="*/ 802 w 803"/>
              <a:gd name="T33" fmla="*/ 715 h 720"/>
              <a:gd name="T34" fmla="*/ 743 w 803"/>
              <a:gd name="T35" fmla="*/ 716 h 720"/>
              <a:gd name="T36" fmla="*/ 706 w 803"/>
              <a:gd name="T37" fmla="*/ 680 h 720"/>
              <a:gd name="T38" fmla="*/ 653 w 803"/>
              <a:gd name="T39" fmla="*/ 677 h 720"/>
              <a:gd name="T40" fmla="*/ 504 w 803"/>
              <a:gd name="T41" fmla="*/ 529 h 720"/>
              <a:gd name="T42" fmla="*/ 504 w 803"/>
              <a:gd name="T43" fmla="*/ 489 h 720"/>
              <a:gd name="T44" fmla="*/ 367 w 803"/>
              <a:gd name="T45" fmla="*/ 352 h 720"/>
              <a:gd name="T46" fmla="*/ 368 w 803"/>
              <a:gd name="T47" fmla="*/ 303 h 720"/>
              <a:gd name="T48" fmla="*/ 190 w 803"/>
              <a:gd name="T49" fmla="*/ 125 h 720"/>
              <a:gd name="T50" fmla="*/ 191 w 803"/>
              <a:gd name="T51" fmla="*/ 97 h 720"/>
              <a:gd name="T52" fmla="*/ 125 w 803"/>
              <a:gd name="T53" fmla="*/ 31 h 720"/>
              <a:gd name="T54" fmla="*/ 42 w 803"/>
              <a:gd name="T55" fmla="*/ 31 h 720"/>
              <a:gd name="T56" fmla="*/ 12 w 803"/>
              <a:gd name="T5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03" h="720">
                <a:moveTo>
                  <a:pt x="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3"/>
                  <a:pt x="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41" y="35"/>
                  <a:pt x="41" y="35"/>
                  <a:pt x="41" y="35"/>
                </a:cubicBezTo>
                <a:cubicBezTo>
                  <a:pt x="123" y="35"/>
                  <a:pt x="123" y="35"/>
                  <a:pt x="123" y="35"/>
                </a:cubicBezTo>
                <a:cubicBezTo>
                  <a:pt x="187" y="99"/>
                  <a:pt x="187" y="99"/>
                  <a:pt x="187" y="99"/>
                </a:cubicBezTo>
                <a:cubicBezTo>
                  <a:pt x="186" y="126"/>
                  <a:pt x="186" y="126"/>
                  <a:pt x="186" y="126"/>
                </a:cubicBezTo>
                <a:cubicBezTo>
                  <a:pt x="364" y="304"/>
                  <a:pt x="364" y="304"/>
                  <a:pt x="364" y="304"/>
                </a:cubicBezTo>
                <a:cubicBezTo>
                  <a:pt x="363" y="354"/>
                  <a:pt x="363" y="354"/>
                  <a:pt x="363" y="354"/>
                </a:cubicBezTo>
                <a:cubicBezTo>
                  <a:pt x="500" y="491"/>
                  <a:pt x="500" y="491"/>
                  <a:pt x="500" y="491"/>
                </a:cubicBezTo>
                <a:cubicBezTo>
                  <a:pt x="500" y="530"/>
                  <a:pt x="500" y="530"/>
                  <a:pt x="500" y="530"/>
                </a:cubicBezTo>
                <a:cubicBezTo>
                  <a:pt x="651" y="681"/>
                  <a:pt x="651" y="681"/>
                  <a:pt x="651" y="681"/>
                </a:cubicBezTo>
                <a:cubicBezTo>
                  <a:pt x="704" y="684"/>
                  <a:pt x="704" y="684"/>
                  <a:pt x="704" y="684"/>
                </a:cubicBezTo>
                <a:cubicBezTo>
                  <a:pt x="741" y="720"/>
                  <a:pt x="741" y="720"/>
                  <a:pt x="741" y="720"/>
                </a:cubicBezTo>
                <a:cubicBezTo>
                  <a:pt x="803" y="719"/>
                  <a:pt x="803" y="719"/>
                  <a:pt x="803" y="719"/>
                </a:cubicBezTo>
                <a:cubicBezTo>
                  <a:pt x="803" y="718"/>
                  <a:pt x="802" y="717"/>
                  <a:pt x="802" y="715"/>
                </a:cubicBezTo>
                <a:cubicBezTo>
                  <a:pt x="743" y="716"/>
                  <a:pt x="743" y="716"/>
                  <a:pt x="743" y="716"/>
                </a:cubicBezTo>
                <a:cubicBezTo>
                  <a:pt x="706" y="680"/>
                  <a:pt x="706" y="680"/>
                  <a:pt x="706" y="680"/>
                </a:cubicBezTo>
                <a:cubicBezTo>
                  <a:pt x="653" y="677"/>
                  <a:pt x="653" y="677"/>
                  <a:pt x="653" y="677"/>
                </a:cubicBezTo>
                <a:cubicBezTo>
                  <a:pt x="504" y="529"/>
                  <a:pt x="504" y="529"/>
                  <a:pt x="504" y="529"/>
                </a:cubicBezTo>
                <a:cubicBezTo>
                  <a:pt x="504" y="489"/>
                  <a:pt x="504" y="489"/>
                  <a:pt x="504" y="489"/>
                </a:cubicBezTo>
                <a:cubicBezTo>
                  <a:pt x="367" y="352"/>
                  <a:pt x="367" y="352"/>
                  <a:pt x="367" y="352"/>
                </a:cubicBezTo>
                <a:cubicBezTo>
                  <a:pt x="368" y="303"/>
                  <a:pt x="368" y="303"/>
                  <a:pt x="368" y="303"/>
                </a:cubicBezTo>
                <a:cubicBezTo>
                  <a:pt x="190" y="125"/>
                  <a:pt x="190" y="125"/>
                  <a:pt x="190" y="125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25" y="31"/>
                  <a:pt x="125" y="31"/>
                  <a:pt x="125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2" name="Freeform 1070"/>
          <p:cNvSpPr>
            <a:spLocks/>
          </p:cNvSpPr>
          <p:nvPr/>
        </p:nvSpPr>
        <p:spPr bwMode="auto">
          <a:xfrm>
            <a:off x="-2602731" y="-100013"/>
            <a:ext cx="3455988" cy="3221038"/>
          </a:xfrm>
          <a:custGeom>
            <a:avLst/>
            <a:gdLst>
              <a:gd name="T0" fmla="*/ 3 w 834"/>
              <a:gd name="T1" fmla="*/ 0 h 777"/>
              <a:gd name="T2" fmla="*/ 1 w 834"/>
              <a:gd name="T3" fmla="*/ 2 h 777"/>
              <a:gd name="T4" fmla="*/ 0 w 834"/>
              <a:gd name="T5" fmla="*/ 3 h 777"/>
              <a:gd name="T6" fmla="*/ 87 w 834"/>
              <a:gd name="T7" fmla="*/ 90 h 777"/>
              <a:gd name="T8" fmla="*/ 170 w 834"/>
              <a:gd name="T9" fmla="*/ 88 h 777"/>
              <a:gd name="T10" fmla="*/ 233 w 834"/>
              <a:gd name="T11" fmla="*/ 152 h 777"/>
              <a:gd name="T12" fmla="*/ 233 w 834"/>
              <a:gd name="T13" fmla="*/ 179 h 777"/>
              <a:gd name="T14" fmla="*/ 411 w 834"/>
              <a:gd name="T15" fmla="*/ 357 h 777"/>
              <a:gd name="T16" fmla="*/ 409 w 834"/>
              <a:gd name="T17" fmla="*/ 407 h 777"/>
              <a:gd name="T18" fmla="*/ 546 w 834"/>
              <a:gd name="T19" fmla="*/ 544 h 777"/>
              <a:gd name="T20" fmla="*/ 543 w 834"/>
              <a:gd name="T21" fmla="*/ 586 h 777"/>
              <a:gd name="T22" fmla="*/ 694 w 834"/>
              <a:gd name="T23" fmla="*/ 737 h 777"/>
              <a:gd name="T24" fmla="*/ 748 w 834"/>
              <a:gd name="T25" fmla="*/ 740 h 777"/>
              <a:gd name="T26" fmla="*/ 785 w 834"/>
              <a:gd name="T27" fmla="*/ 777 h 777"/>
              <a:gd name="T28" fmla="*/ 834 w 834"/>
              <a:gd name="T29" fmla="*/ 776 h 777"/>
              <a:gd name="T30" fmla="*/ 834 w 834"/>
              <a:gd name="T31" fmla="*/ 772 h 777"/>
              <a:gd name="T32" fmla="*/ 787 w 834"/>
              <a:gd name="T33" fmla="*/ 773 h 777"/>
              <a:gd name="T34" fmla="*/ 750 w 834"/>
              <a:gd name="T35" fmla="*/ 736 h 777"/>
              <a:gd name="T36" fmla="*/ 696 w 834"/>
              <a:gd name="T37" fmla="*/ 733 h 777"/>
              <a:gd name="T38" fmla="*/ 547 w 834"/>
              <a:gd name="T39" fmla="*/ 585 h 777"/>
              <a:gd name="T40" fmla="*/ 550 w 834"/>
              <a:gd name="T41" fmla="*/ 542 h 777"/>
              <a:gd name="T42" fmla="*/ 413 w 834"/>
              <a:gd name="T43" fmla="*/ 405 h 777"/>
              <a:gd name="T44" fmla="*/ 415 w 834"/>
              <a:gd name="T45" fmla="*/ 356 h 777"/>
              <a:gd name="T46" fmla="*/ 237 w 834"/>
              <a:gd name="T47" fmla="*/ 178 h 777"/>
              <a:gd name="T48" fmla="*/ 237 w 834"/>
              <a:gd name="T49" fmla="*/ 150 h 777"/>
              <a:gd name="T50" fmla="*/ 171 w 834"/>
              <a:gd name="T51" fmla="*/ 84 h 777"/>
              <a:gd name="T52" fmla="*/ 88 w 834"/>
              <a:gd name="T53" fmla="*/ 86 h 777"/>
              <a:gd name="T54" fmla="*/ 3 w 834"/>
              <a:gd name="T55" fmla="*/ 0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34" h="777">
                <a:moveTo>
                  <a:pt x="3" y="0"/>
                </a:moveTo>
                <a:cubicBezTo>
                  <a:pt x="2" y="1"/>
                  <a:pt x="2" y="2"/>
                  <a:pt x="1" y="2"/>
                </a:cubicBezTo>
                <a:cubicBezTo>
                  <a:pt x="1" y="3"/>
                  <a:pt x="0" y="3"/>
                  <a:pt x="0" y="3"/>
                </a:cubicBezTo>
                <a:cubicBezTo>
                  <a:pt x="87" y="90"/>
                  <a:pt x="87" y="90"/>
                  <a:pt x="87" y="90"/>
                </a:cubicBezTo>
                <a:cubicBezTo>
                  <a:pt x="170" y="88"/>
                  <a:pt x="170" y="88"/>
                  <a:pt x="170" y="88"/>
                </a:cubicBezTo>
                <a:cubicBezTo>
                  <a:pt x="233" y="152"/>
                  <a:pt x="233" y="152"/>
                  <a:pt x="233" y="152"/>
                </a:cubicBezTo>
                <a:cubicBezTo>
                  <a:pt x="233" y="179"/>
                  <a:pt x="233" y="179"/>
                  <a:pt x="233" y="179"/>
                </a:cubicBezTo>
                <a:cubicBezTo>
                  <a:pt x="411" y="357"/>
                  <a:pt x="411" y="357"/>
                  <a:pt x="411" y="357"/>
                </a:cubicBezTo>
                <a:cubicBezTo>
                  <a:pt x="409" y="407"/>
                  <a:pt x="409" y="407"/>
                  <a:pt x="409" y="407"/>
                </a:cubicBezTo>
                <a:cubicBezTo>
                  <a:pt x="546" y="544"/>
                  <a:pt x="546" y="544"/>
                  <a:pt x="546" y="544"/>
                </a:cubicBezTo>
                <a:cubicBezTo>
                  <a:pt x="543" y="586"/>
                  <a:pt x="543" y="586"/>
                  <a:pt x="543" y="586"/>
                </a:cubicBezTo>
                <a:cubicBezTo>
                  <a:pt x="694" y="737"/>
                  <a:pt x="694" y="737"/>
                  <a:pt x="694" y="737"/>
                </a:cubicBezTo>
                <a:cubicBezTo>
                  <a:pt x="748" y="740"/>
                  <a:pt x="748" y="740"/>
                  <a:pt x="748" y="740"/>
                </a:cubicBezTo>
                <a:cubicBezTo>
                  <a:pt x="785" y="777"/>
                  <a:pt x="785" y="777"/>
                  <a:pt x="785" y="777"/>
                </a:cubicBezTo>
                <a:cubicBezTo>
                  <a:pt x="834" y="776"/>
                  <a:pt x="834" y="776"/>
                  <a:pt x="834" y="776"/>
                </a:cubicBezTo>
                <a:cubicBezTo>
                  <a:pt x="834" y="775"/>
                  <a:pt x="834" y="773"/>
                  <a:pt x="834" y="772"/>
                </a:cubicBezTo>
                <a:cubicBezTo>
                  <a:pt x="787" y="773"/>
                  <a:pt x="787" y="773"/>
                  <a:pt x="787" y="773"/>
                </a:cubicBezTo>
                <a:cubicBezTo>
                  <a:pt x="750" y="736"/>
                  <a:pt x="750" y="736"/>
                  <a:pt x="750" y="736"/>
                </a:cubicBezTo>
                <a:cubicBezTo>
                  <a:pt x="696" y="733"/>
                  <a:pt x="696" y="733"/>
                  <a:pt x="696" y="733"/>
                </a:cubicBezTo>
                <a:cubicBezTo>
                  <a:pt x="547" y="585"/>
                  <a:pt x="547" y="585"/>
                  <a:pt x="547" y="585"/>
                </a:cubicBezTo>
                <a:cubicBezTo>
                  <a:pt x="550" y="542"/>
                  <a:pt x="550" y="542"/>
                  <a:pt x="550" y="542"/>
                </a:cubicBezTo>
                <a:cubicBezTo>
                  <a:pt x="413" y="405"/>
                  <a:pt x="413" y="405"/>
                  <a:pt x="413" y="405"/>
                </a:cubicBezTo>
                <a:cubicBezTo>
                  <a:pt x="415" y="356"/>
                  <a:pt x="415" y="356"/>
                  <a:pt x="415" y="356"/>
                </a:cubicBezTo>
                <a:cubicBezTo>
                  <a:pt x="237" y="178"/>
                  <a:pt x="237" y="178"/>
                  <a:pt x="237" y="178"/>
                </a:cubicBezTo>
                <a:cubicBezTo>
                  <a:pt x="237" y="150"/>
                  <a:pt x="237" y="150"/>
                  <a:pt x="237" y="150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88" y="86"/>
                  <a:pt x="88" y="86"/>
                  <a:pt x="88" y="86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3" name="Freeform 1071"/>
          <p:cNvSpPr>
            <a:spLocks noEditPoints="1"/>
          </p:cNvSpPr>
          <p:nvPr/>
        </p:nvSpPr>
        <p:spPr bwMode="auto">
          <a:xfrm>
            <a:off x="-5620568" y="-3960813"/>
            <a:ext cx="6296025" cy="6862763"/>
          </a:xfrm>
          <a:custGeom>
            <a:avLst/>
            <a:gdLst>
              <a:gd name="T0" fmla="*/ 1387 w 1519"/>
              <a:gd name="T1" fmla="*/ 1582 h 1655"/>
              <a:gd name="T2" fmla="*/ 1384 w 1519"/>
              <a:gd name="T3" fmla="*/ 1584 h 1655"/>
              <a:gd name="T4" fmla="*/ 1423 w 1519"/>
              <a:gd name="T5" fmla="*/ 1624 h 1655"/>
              <a:gd name="T6" fmla="*/ 1484 w 1519"/>
              <a:gd name="T7" fmla="*/ 1622 h 1655"/>
              <a:gd name="T8" fmla="*/ 1516 w 1519"/>
              <a:gd name="T9" fmla="*/ 1655 h 1655"/>
              <a:gd name="T10" fmla="*/ 1517 w 1519"/>
              <a:gd name="T11" fmla="*/ 1654 h 1655"/>
              <a:gd name="T12" fmla="*/ 1519 w 1519"/>
              <a:gd name="T13" fmla="*/ 1652 h 1655"/>
              <a:gd name="T14" fmla="*/ 1485 w 1519"/>
              <a:gd name="T15" fmla="*/ 1618 h 1655"/>
              <a:gd name="T16" fmla="*/ 1425 w 1519"/>
              <a:gd name="T17" fmla="*/ 1620 h 1655"/>
              <a:gd name="T18" fmla="*/ 1387 w 1519"/>
              <a:gd name="T19" fmla="*/ 1582 h 1655"/>
              <a:gd name="T20" fmla="*/ 997 w 1519"/>
              <a:gd name="T21" fmla="*/ 994 h 1655"/>
              <a:gd name="T22" fmla="*/ 995 w 1519"/>
              <a:gd name="T23" fmla="*/ 996 h 1655"/>
              <a:gd name="T24" fmla="*/ 994 w 1519"/>
              <a:gd name="T25" fmla="*/ 997 h 1655"/>
              <a:gd name="T26" fmla="*/ 1034 w 1519"/>
              <a:gd name="T27" fmla="*/ 1036 h 1655"/>
              <a:gd name="T28" fmla="*/ 1034 w 1519"/>
              <a:gd name="T29" fmla="*/ 1076 h 1655"/>
              <a:gd name="T30" fmla="*/ 1127 w 1519"/>
              <a:gd name="T31" fmla="*/ 1169 h 1655"/>
              <a:gd name="T32" fmla="*/ 1126 w 1519"/>
              <a:gd name="T33" fmla="*/ 1230 h 1655"/>
              <a:gd name="T34" fmla="*/ 1183 w 1519"/>
              <a:gd name="T35" fmla="*/ 1287 h 1655"/>
              <a:gd name="T36" fmla="*/ 1184 w 1519"/>
              <a:gd name="T37" fmla="*/ 1333 h 1655"/>
              <a:gd name="T38" fmla="*/ 1321 w 1519"/>
              <a:gd name="T39" fmla="*/ 1471 h 1655"/>
              <a:gd name="T40" fmla="*/ 1320 w 1519"/>
              <a:gd name="T41" fmla="*/ 1521 h 1655"/>
              <a:gd name="T42" fmla="*/ 1356 w 1519"/>
              <a:gd name="T43" fmla="*/ 1556 h 1655"/>
              <a:gd name="T44" fmla="*/ 1358 w 1519"/>
              <a:gd name="T45" fmla="*/ 1553 h 1655"/>
              <a:gd name="T46" fmla="*/ 1324 w 1519"/>
              <a:gd name="T47" fmla="*/ 1519 h 1655"/>
              <a:gd name="T48" fmla="*/ 1325 w 1519"/>
              <a:gd name="T49" fmla="*/ 1469 h 1655"/>
              <a:gd name="T50" fmla="*/ 1187 w 1519"/>
              <a:gd name="T51" fmla="*/ 1332 h 1655"/>
              <a:gd name="T52" fmla="*/ 1187 w 1519"/>
              <a:gd name="T53" fmla="*/ 1286 h 1655"/>
              <a:gd name="T54" fmla="*/ 1130 w 1519"/>
              <a:gd name="T55" fmla="*/ 1228 h 1655"/>
              <a:gd name="T56" fmla="*/ 1131 w 1519"/>
              <a:gd name="T57" fmla="*/ 1168 h 1655"/>
              <a:gd name="T58" fmla="*/ 1038 w 1519"/>
              <a:gd name="T59" fmla="*/ 1074 h 1655"/>
              <a:gd name="T60" fmla="*/ 1038 w 1519"/>
              <a:gd name="T61" fmla="*/ 1035 h 1655"/>
              <a:gd name="T62" fmla="*/ 997 w 1519"/>
              <a:gd name="T63" fmla="*/ 994 h 1655"/>
              <a:gd name="T64" fmla="*/ 729 w 1519"/>
              <a:gd name="T65" fmla="*/ 726 h 1655"/>
              <a:gd name="T66" fmla="*/ 727 w 1519"/>
              <a:gd name="T67" fmla="*/ 729 h 1655"/>
              <a:gd name="T68" fmla="*/ 965 w 1519"/>
              <a:gd name="T69" fmla="*/ 967 h 1655"/>
              <a:gd name="T70" fmla="*/ 966 w 1519"/>
              <a:gd name="T71" fmla="*/ 966 h 1655"/>
              <a:gd name="T72" fmla="*/ 968 w 1519"/>
              <a:gd name="T73" fmla="*/ 965 h 1655"/>
              <a:gd name="T74" fmla="*/ 729 w 1519"/>
              <a:gd name="T75" fmla="*/ 726 h 1655"/>
              <a:gd name="T76" fmla="*/ 3 w 1519"/>
              <a:gd name="T77" fmla="*/ 0 h 1655"/>
              <a:gd name="T78" fmla="*/ 0 w 1519"/>
              <a:gd name="T79" fmla="*/ 3 h 1655"/>
              <a:gd name="T80" fmla="*/ 697 w 1519"/>
              <a:gd name="T81" fmla="*/ 700 h 1655"/>
              <a:gd name="T82" fmla="*/ 701 w 1519"/>
              <a:gd name="T83" fmla="*/ 698 h 1655"/>
              <a:gd name="T84" fmla="*/ 3 w 1519"/>
              <a:gd name="T85" fmla="*/ 0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19" h="1655">
                <a:moveTo>
                  <a:pt x="1387" y="1582"/>
                </a:moveTo>
                <a:cubicBezTo>
                  <a:pt x="1386" y="1583"/>
                  <a:pt x="1385" y="1584"/>
                  <a:pt x="1384" y="1584"/>
                </a:cubicBezTo>
                <a:cubicBezTo>
                  <a:pt x="1423" y="1624"/>
                  <a:pt x="1423" y="1624"/>
                  <a:pt x="1423" y="1624"/>
                </a:cubicBezTo>
                <a:cubicBezTo>
                  <a:pt x="1484" y="1622"/>
                  <a:pt x="1484" y="1622"/>
                  <a:pt x="1484" y="1622"/>
                </a:cubicBezTo>
                <a:cubicBezTo>
                  <a:pt x="1516" y="1655"/>
                  <a:pt x="1516" y="1655"/>
                  <a:pt x="1516" y="1655"/>
                </a:cubicBezTo>
                <a:cubicBezTo>
                  <a:pt x="1517" y="1654"/>
                  <a:pt x="1517" y="1654"/>
                  <a:pt x="1517" y="1654"/>
                </a:cubicBezTo>
                <a:cubicBezTo>
                  <a:pt x="1518" y="1653"/>
                  <a:pt x="1519" y="1653"/>
                  <a:pt x="1519" y="1652"/>
                </a:cubicBezTo>
                <a:cubicBezTo>
                  <a:pt x="1485" y="1618"/>
                  <a:pt x="1485" y="1618"/>
                  <a:pt x="1485" y="1618"/>
                </a:cubicBezTo>
                <a:cubicBezTo>
                  <a:pt x="1425" y="1620"/>
                  <a:pt x="1425" y="1620"/>
                  <a:pt x="1425" y="1620"/>
                </a:cubicBezTo>
                <a:cubicBezTo>
                  <a:pt x="1387" y="1582"/>
                  <a:pt x="1387" y="1582"/>
                  <a:pt x="1387" y="1582"/>
                </a:cubicBezTo>
                <a:moveTo>
                  <a:pt x="997" y="994"/>
                </a:moveTo>
                <a:cubicBezTo>
                  <a:pt x="996" y="994"/>
                  <a:pt x="996" y="995"/>
                  <a:pt x="995" y="996"/>
                </a:cubicBezTo>
                <a:cubicBezTo>
                  <a:pt x="995" y="996"/>
                  <a:pt x="994" y="996"/>
                  <a:pt x="994" y="997"/>
                </a:cubicBezTo>
                <a:cubicBezTo>
                  <a:pt x="1034" y="1036"/>
                  <a:pt x="1034" y="1036"/>
                  <a:pt x="1034" y="1036"/>
                </a:cubicBezTo>
                <a:cubicBezTo>
                  <a:pt x="1034" y="1076"/>
                  <a:pt x="1034" y="1076"/>
                  <a:pt x="1034" y="1076"/>
                </a:cubicBezTo>
                <a:cubicBezTo>
                  <a:pt x="1127" y="1169"/>
                  <a:pt x="1127" y="1169"/>
                  <a:pt x="1127" y="1169"/>
                </a:cubicBezTo>
                <a:cubicBezTo>
                  <a:pt x="1126" y="1230"/>
                  <a:pt x="1126" y="1230"/>
                  <a:pt x="1126" y="1230"/>
                </a:cubicBezTo>
                <a:cubicBezTo>
                  <a:pt x="1183" y="1287"/>
                  <a:pt x="1183" y="1287"/>
                  <a:pt x="1183" y="1287"/>
                </a:cubicBezTo>
                <a:cubicBezTo>
                  <a:pt x="1184" y="1333"/>
                  <a:pt x="1184" y="1333"/>
                  <a:pt x="1184" y="1333"/>
                </a:cubicBezTo>
                <a:cubicBezTo>
                  <a:pt x="1321" y="1471"/>
                  <a:pt x="1321" y="1471"/>
                  <a:pt x="1321" y="1471"/>
                </a:cubicBezTo>
                <a:cubicBezTo>
                  <a:pt x="1320" y="1521"/>
                  <a:pt x="1320" y="1521"/>
                  <a:pt x="1320" y="1521"/>
                </a:cubicBezTo>
                <a:cubicBezTo>
                  <a:pt x="1356" y="1556"/>
                  <a:pt x="1356" y="1556"/>
                  <a:pt x="1356" y="1556"/>
                </a:cubicBezTo>
                <a:cubicBezTo>
                  <a:pt x="1356" y="1555"/>
                  <a:pt x="1357" y="1554"/>
                  <a:pt x="1358" y="1553"/>
                </a:cubicBezTo>
                <a:cubicBezTo>
                  <a:pt x="1324" y="1519"/>
                  <a:pt x="1324" y="1519"/>
                  <a:pt x="1324" y="1519"/>
                </a:cubicBezTo>
                <a:cubicBezTo>
                  <a:pt x="1325" y="1469"/>
                  <a:pt x="1325" y="1469"/>
                  <a:pt x="1325" y="1469"/>
                </a:cubicBezTo>
                <a:cubicBezTo>
                  <a:pt x="1187" y="1332"/>
                  <a:pt x="1187" y="1332"/>
                  <a:pt x="1187" y="1332"/>
                </a:cubicBezTo>
                <a:cubicBezTo>
                  <a:pt x="1187" y="1286"/>
                  <a:pt x="1187" y="1286"/>
                  <a:pt x="1187" y="1286"/>
                </a:cubicBezTo>
                <a:cubicBezTo>
                  <a:pt x="1130" y="1228"/>
                  <a:pt x="1130" y="1228"/>
                  <a:pt x="1130" y="1228"/>
                </a:cubicBezTo>
                <a:cubicBezTo>
                  <a:pt x="1131" y="1168"/>
                  <a:pt x="1131" y="1168"/>
                  <a:pt x="1131" y="1168"/>
                </a:cubicBezTo>
                <a:cubicBezTo>
                  <a:pt x="1038" y="1074"/>
                  <a:pt x="1038" y="1074"/>
                  <a:pt x="1038" y="1074"/>
                </a:cubicBezTo>
                <a:cubicBezTo>
                  <a:pt x="1038" y="1035"/>
                  <a:pt x="1038" y="1035"/>
                  <a:pt x="1038" y="1035"/>
                </a:cubicBezTo>
                <a:cubicBezTo>
                  <a:pt x="997" y="994"/>
                  <a:pt x="997" y="994"/>
                  <a:pt x="997" y="994"/>
                </a:cubicBezTo>
                <a:moveTo>
                  <a:pt x="729" y="726"/>
                </a:moveTo>
                <a:cubicBezTo>
                  <a:pt x="728" y="727"/>
                  <a:pt x="728" y="728"/>
                  <a:pt x="727" y="729"/>
                </a:cubicBezTo>
                <a:cubicBezTo>
                  <a:pt x="965" y="967"/>
                  <a:pt x="965" y="967"/>
                  <a:pt x="965" y="967"/>
                </a:cubicBezTo>
                <a:cubicBezTo>
                  <a:pt x="965" y="967"/>
                  <a:pt x="965" y="967"/>
                  <a:pt x="966" y="966"/>
                </a:cubicBezTo>
                <a:cubicBezTo>
                  <a:pt x="966" y="966"/>
                  <a:pt x="967" y="965"/>
                  <a:pt x="968" y="965"/>
                </a:cubicBezTo>
                <a:cubicBezTo>
                  <a:pt x="729" y="726"/>
                  <a:pt x="729" y="726"/>
                  <a:pt x="729" y="726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697" y="700"/>
                  <a:pt x="697" y="700"/>
                  <a:pt x="697" y="700"/>
                </a:cubicBezTo>
                <a:cubicBezTo>
                  <a:pt x="698" y="699"/>
                  <a:pt x="699" y="698"/>
                  <a:pt x="701" y="698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4" name="Freeform 1072"/>
          <p:cNvSpPr>
            <a:spLocks/>
          </p:cNvSpPr>
          <p:nvPr/>
        </p:nvSpPr>
        <p:spPr bwMode="auto">
          <a:xfrm>
            <a:off x="-4729981" y="-3536950"/>
            <a:ext cx="4692650" cy="5199063"/>
          </a:xfrm>
          <a:custGeom>
            <a:avLst/>
            <a:gdLst>
              <a:gd name="T0" fmla="*/ 3 w 1132"/>
              <a:gd name="T1" fmla="*/ 0 h 1254"/>
              <a:gd name="T2" fmla="*/ 0 w 1132"/>
              <a:gd name="T3" fmla="*/ 3 h 1254"/>
              <a:gd name="T4" fmla="*/ 923 w 1132"/>
              <a:gd name="T5" fmla="*/ 926 h 1254"/>
              <a:gd name="T6" fmla="*/ 923 w 1132"/>
              <a:gd name="T7" fmla="*/ 970 h 1254"/>
              <a:gd name="T8" fmla="*/ 957 w 1132"/>
              <a:gd name="T9" fmla="*/ 1005 h 1254"/>
              <a:gd name="T10" fmla="*/ 959 w 1132"/>
              <a:gd name="T11" fmla="*/ 1097 h 1254"/>
              <a:gd name="T12" fmla="*/ 1009 w 1132"/>
              <a:gd name="T13" fmla="*/ 1147 h 1254"/>
              <a:gd name="T14" fmla="*/ 1049 w 1132"/>
              <a:gd name="T15" fmla="*/ 1148 h 1254"/>
              <a:gd name="T16" fmla="*/ 1127 w 1132"/>
              <a:gd name="T17" fmla="*/ 1226 h 1254"/>
              <a:gd name="T18" fmla="*/ 1128 w 1132"/>
              <a:gd name="T19" fmla="*/ 1252 h 1254"/>
              <a:gd name="T20" fmla="*/ 1132 w 1132"/>
              <a:gd name="T21" fmla="*/ 1254 h 1254"/>
              <a:gd name="T22" fmla="*/ 1131 w 1132"/>
              <a:gd name="T23" fmla="*/ 1224 h 1254"/>
              <a:gd name="T24" fmla="*/ 1051 w 1132"/>
              <a:gd name="T25" fmla="*/ 1144 h 1254"/>
              <a:gd name="T26" fmla="*/ 1010 w 1132"/>
              <a:gd name="T27" fmla="*/ 1143 h 1254"/>
              <a:gd name="T28" fmla="*/ 963 w 1132"/>
              <a:gd name="T29" fmla="*/ 1096 h 1254"/>
              <a:gd name="T30" fmla="*/ 961 w 1132"/>
              <a:gd name="T31" fmla="*/ 1003 h 1254"/>
              <a:gd name="T32" fmla="*/ 927 w 1132"/>
              <a:gd name="T33" fmla="*/ 969 h 1254"/>
              <a:gd name="T34" fmla="*/ 927 w 1132"/>
              <a:gd name="T35" fmla="*/ 924 h 1254"/>
              <a:gd name="T36" fmla="*/ 3 w 1132"/>
              <a:gd name="T37" fmla="*/ 0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2" h="1254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923" y="926"/>
                  <a:pt x="923" y="926"/>
                  <a:pt x="923" y="926"/>
                </a:cubicBezTo>
                <a:cubicBezTo>
                  <a:pt x="923" y="970"/>
                  <a:pt x="923" y="970"/>
                  <a:pt x="923" y="970"/>
                </a:cubicBezTo>
                <a:cubicBezTo>
                  <a:pt x="957" y="1005"/>
                  <a:pt x="957" y="1005"/>
                  <a:pt x="957" y="1005"/>
                </a:cubicBezTo>
                <a:cubicBezTo>
                  <a:pt x="959" y="1097"/>
                  <a:pt x="959" y="1097"/>
                  <a:pt x="959" y="1097"/>
                </a:cubicBezTo>
                <a:cubicBezTo>
                  <a:pt x="1009" y="1147"/>
                  <a:pt x="1009" y="1147"/>
                  <a:pt x="1009" y="1147"/>
                </a:cubicBezTo>
                <a:cubicBezTo>
                  <a:pt x="1049" y="1148"/>
                  <a:pt x="1049" y="1148"/>
                  <a:pt x="1049" y="1148"/>
                </a:cubicBezTo>
                <a:cubicBezTo>
                  <a:pt x="1127" y="1226"/>
                  <a:pt x="1127" y="1226"/>
                  <a:pt x="1127" y="1226"/>
                </a:cubicBezTo>
                <a:cubicBezTo>
                  <a:pt x="1128" y="1252"/>
                  <a:pt x="1128" y="1252"/>
                  <a:pt x="1128" y="1252"/>
                </a:cubicBezTo>
                <a:cubicBezTo>
                  <a:pt x="1129" y="1253"/>
                  <a:pt x="1130" y="1253"/>
                  <a:pt x="1132" y="1254"/>
                </a:cubicBezTo>
                <a:cubicBezTo>
                  <a:pt x="1131" y="1224"/>
                  <a:pt x="1131" y="1224"/>
                  <a:pt x="1131" y="1224"/>
                </a:cubicBezTo>
                <a:cubicBezTo>
                  <a:pt x="1051" y="1144"/>
                  <a:pt x="1051" y="1144"/>
                  <a:pt x="1051" y="1144"/>
                </a:cubicBezTo>
                <a:cubicBezTo>
                  <a:pt x="1010" y="1143"/>
                  <a:pt x="1010" y="1143"/>
                  <a:pt x="1010" y="1143"/>
                </a:cubicBezTo>
                <a:cubicBezTo>
                  <a:pt x="963" y="1096"/>
                  <a:pt x="963" y="1096"/>
                  <a:pt x="963" y="1096"/>
                </a:cubicBezTo>
                <a:cubicBezTo>
                  <a:pt x="961" y="1003"/>
                  <a:pt x="961" y="1003"/>
                  <a:pt x="961" y="1003"/>
                </a:cubicBezTo>
                <a:cubicBezTo>
                  <a:pt x="927" y="969"/>
                  <a:pt x="927" y="969"/>
                  <a:pt x="927" y="969"/>
                </a:cubicBezTo>
                <a:cubicBezTo>
                  <a:pt x="927" y="924"/>
                  <a:pt x="927" y="924"/>
                  <a:pt x="927" y="92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5" name="Freeform 1073"/>
          <p:cNvSpPr>
            <a:spLocks/>
          </p:cNvSpPr>
          <p:nvPr/>
        </p:nvSpPr>
        <p:spPr bwMode="auto">
          <a:xfrm>
            <a:off x="-4622031" y="-3544888"/>
            <a:ext cx="6015038" cy="6442075"/>
          </a:xfrm>
          <a:custGeom>
            <a:avLst/>
            <a:gdLst>
              <a:gd name="T0" fmla="*/ 3 w 1451"/>
              <a:gd name="T1" fmla="*/ 0 h 1554"/>
              <a:gd name="T2" fmla="*/ 0 w 1451"/>
              <a:gd name="T3" fmla="*/ 3 h 1554"/>
              <a:gd name="T4" fmla="*/ 911 w 1451"/>
              <a:gd name="T5" fmla="*/ 914 h 1554"/>
              <a:gd name="T6" fmla="*/ 911 w 1451"/>
              <a:gd name="T7" fmla="*/ 958 h 1554"/>
              <a:gd name="T8" fmla="*/ 1167 w 1451"/>
              <a:gd name="T9" fmla="*/ 1215 h 1554"/>
              <a:gd name="T10" fmla="*/ 1169 w 1451"/>
              <a:gd name="T11" fmla="*/ 1335 h 1554"/>
              <a:gd name="T12" fmla="*/ 1387 w 1451"/>
              <a:gd name="T13" fmla="*/ 1554 h 1554"/>
              <a:gd name="T14" fmla="*/ 1451 w 1451"/>
              <a:gd name="T15" fmla="*/ 1554 h 1554"/>
              <a:gd name="T16" fmla="*/ 1451 w 1451"/>
              <a:gd name="T17" fmla="*/ 1551 h 1554"/>
              <a:gd name="T18" fmla="*/ 1451 w 1451"/>
              <a:gd name="T19" fmla="*/ 1550 h 1554"/>
              <a:gd name="T20" fmla="*/ 1389 w 1451"/>
              <a:gd name="T21" fmla="*/ 1550 h 1554"/>
              <a:gd name="T22" fmla="*/ 1173 w 1451"/>
              <a:gd name="T23" fmla="*/ 1334 h 1554"/>
              <a:gd name="T24" fmla="*/ 1171 w 1451"/>
              <a:gd name="T25" fmla="*/ 1213 h 1554"/>
              <a:gd name="T26" fmla="*/ 915 w 1451"/>
              <a:gd name="T27" fmla="*/ 957 h 1554"/>
              <a:gd name="T28" fmla="*/ 915 w 1451"/>
              <a:gd name="T29" fmla="*/ 912 h 1554"/>
              <a:gd name="T30" fmla="*/ 3 w 1451"/>
              <a:gd name="T31" fmla="*/ 0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1" h="1554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911" y="914"/>
                  <a:pt x="911" y="914"/>
                  <a:pt x="911" y="914"/>
                </a:cubicBezTo>
                <a:cubicBezTo>
                  <a:pt x="911" y="958"/>
                  <a:pt x="911" y="958"/>
                  <a:pt x="911" y="958"/>
                </a:cubicBezTo>
                <a:cubicBezTo>
                  <a:pt x="1167" y="1215"/>
                  <a:pt x="1167" y="1215"/>
                  <a:pt x="1167" y="1215"/>
                </a:cubicBezTo>
                <a:cubicBezTo>
                  <a:pt x="1169" y="1335"/>
                  <a:pt x="1169" y="1335"/>
                  <a:pt x="1169" y="1335"/>
                </a:cubicBezTo>
                <a:cubicBezTo>
                  <a:pt x="1387" y="1554"/>
                  <a:pt x="1387" y="1554"/>
                  <a:pt x="1387" y="1554"/>
                </a:cubicBezTo>
                <a:cubicBezTo>
                  <a:pt x="1451" y="1554"/>
                  <a:pt x="1451" y="1554"/>
                  <a:pt x="1451" y="1554"/>
                </a:cubicBezTo>
                <a:cubicBezTo>
                  <a:pt x="1451" y="1553"/>
                  <a:pt x="1451" y="1552"/>
                  <a:pt x="1451" y="1551"/>
                </a:cubicBezTo>
                <a:cubicBezTo>
                  <a:pt x="1451" y="1551"/>
                  <a:pt x="1451" y="1551"/>
                  <a:pt x="1451" y="1550"/>
                </a:cubicBezTo>
                <a:cubicBezTo>
                  <a:pt x="1389" y="1550"/>
                  <a:pt x="1389" y="1550"/>
                  <a:pt x="1389" y="1550"/>
                </a:cubicBezTo>
                <a:cubicBezTo>
                  <a:pt x="1173" y="1334"/>
                  <a:pt x="1173" y="1334"/>
                  <a:pt x="1173" y="1334"/>
                </a:cubicBezTo>
                <a:cubicBezTo>
                  <a:pt x="1171" y="1213"/>
                  <a:pt x="1171" y="1213"/>
                  <a:pt x="1171" y="1213"/>
                </a:cubicBezTo>
                <a:cubicBezTo>
                  <a:pt x="915" y="957"/>
                  <a:pt x="915" y="957"/>
                  <a:pt x="915" y="957"/>
                </a:cubicBezTo>
                <a:cubicBezTo>
                  <a:pt x="915" y="912"/>
                  <a:pt x="915" y="912"/>
                  <a:pt x="915" y="912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6" name="Freeform 1074"/>
          <p:cNvSpPr>
            <a:spLocks/>
          </p:cNvSpPr>
          <p:nvPr/>
        </p:nvSpPr>
        <p:spPr bwMode="auto">
          <a:xfrm>
            <a:off x="-4614093" y="-3636963"/>
            <a:ext cx="5716588" cy="6256338"/>
          </a:xfrm>
          <a:custGeom>
            <a:avLst/>
            <a:gdLst>
              <a:gd name="T0" fmla="*/ 8 w 3601"/>
              <a:gd name="T1" fmla="*/ 0 h 3941"/>
              <a:gd name="T2" fmla="*/ 0 w 3601"/>
              <a:gd name="T3" fmla="*/ 8 h 3941"/>
              <a:gd name="T4" fmla="*/ 2416 w 3601"/>
              <a:gd name="T5" fmla="*/ 2426 h 3941"/>
              <a:gd name="T6" fmla="*/ 2421 w 3601"/>
              <a:gd name="T7" fmla="*/ 2536 h 3941"/>
              <a:gd name="T8" fmla="*/ 3092 w 3601"/>
              <a:gd name="T9" fmla="*/ 3204 h 3941"/>
              <a:gd name="T10" fmla="*/ 3089 w 3601"/>
              <a:gd name="T11" fmla="*/ 3526 h 3941"/>
              <a:gd name="T12" fmla="*/ 3499 w 3601"/>
              <a:gd name="T13" fmla="*/ 3938 h 3941"/>
              <a:gd name="T14" fmla="*/ 3598 w 3601"/>
              <a:gd name="T15" fmla="*/ 3941 h 3941"/>
              <a:gd name="T16" fmla="*/ 3601 w 3601"/>
              <a:gd name="T17" fmla="*/ 3930 h 3941"/>
              <a:gd name="T18" fmla="*/ 3504 w 3601"/>
              <a:gd name="T19" fmla="*/ 3928 h 3941"/>
              <a:gd name="T20" fmla="*/ 3100 w 3601"/>
              <a:gd name="T21" fmla="*/ 3523 h 3941"/>
              <a:gd name="T22" fmla="*/ 3102 w 3601"/>
              <a:gd name="T23" fmla="*/ 3199 h 3941"/>
              <a:gd name="T24" fmla="*/ 2431 w 3601"/>
              <a:gd name="T25" fmla="*/ 2531 h 3941"/>
              <a:gd name="T26" fmla="*/ 2426 w 3601"/>
              <a:gd name="T27" fmla="*/ 2421 h 3941"/>
              <a:gd name="T28" fmla="*/ 8 w 3601"/>
              <a:gd name="T29" fmla="*/ 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01" h="3941">
                <a:moveTo>
                  <a:pt x="8" y="0"/>
                </a:moveTo>
                <a:lnTo>
                  <a:pt x="0" y="8"/>
                </a:lnTo>
                <a:lnTo>
                  <a:pt x="2416" y="2426"/>
                </a:lnTo>
                <a:lnTo>
                  <a:pt x="2421" y="2536"/>
                </a:lnTo>
                <a:lnTo>
                  <a:pt x="3092" y="3204"/>
                </a:lnTo>
                <a:lnTo>
                  <a:pt x="3089" y="3526"/>
                </a:lnTo>
                <a:lnTo>
                  <a:pt x="3499" y="3938"/>
                </a:lnTo>
                <a:lnTo>
                  <a:pt x="3598" y="3941"/>
                </a:lnTo>
                <a:lnTo>
                  <a:pt x="3601" y="3930"/>
                </a:lnTo>
                <a:lnTo>
                  <a:pt x="3504" y="3928"/>
                </a:lnTo>
                <a:lnTo>
                  <a:pt x="3100" y="3523"/>
                </a:lnTo>
                <a:lnTo>
                  <a:pt x="3102" y="3199"/>
                </a:lnTo>
                <a:lnTo>
                  <a:pt x="2431" y="2531"/>
                </a:lnTo>
                <a:lnTo>
                  <a:pt x="2426" y="2421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" name="Freeform 1075"/>
          <p:cNvSpPr>
            <a:spLocks/>
          </p:cNvSpPr>
          <p:nvPr/>
        </p:nvSpPr>
        <p:spPr bwMode="auto">
          <a:xfrm>
            <a:off x="-4614093" y="-3636963"/>
            <a:ext cx="5716588" cy="6256338"/>
          </a:xfrm>
          <a:custGeom>
            <a:avLst/>
            <a:gdLst>
              <a:gd name="T0" fmla="*/ 8 w 3601"/>
              <a:gd name="T1" fmla="*/ 0 h 3941"/>
              <a:gd name="T2" fmla="*/ 0 w 3601"/>
              <a:gd name="T3" fmla="*/ 8 h 3941"/>
              <a:gd name="T4" fmla="*/ 2416 w 3601"/>
              <a:gd name="T5" fmla="*/ 2426 h 3941"/>
              <a:gd name="T6" fmla="*/ 2421 w 3601"/>
              <a:gd name="T7" fmla="*/ 2536 h 3941"/>
              <a:gd name="T8" fmla="*/ 3092 w 3601"/>
              <a:gd name="T9" fmla="*/ 3204 h 3941"/>
              <a:gd name="T10" fmla="*/ 3089 w 3601"/>
              <a:gd name="T11" fmla="*/ 3526 h 3941"/>
              <a:gd name="T12" fmla="*/ 3499 w 3601"/>
              <a:gd name="T13" fmla="*/ 3938 h 3941"/>
              <a:gd name="T14" fmla="*/ 3598 w 3601"/>
              <a:gd name="T15" fmla="*/ 3941 h 3941"/>
              <a:gd name="T16" fmla="*/ 3601 w 3601"/>
              <a:gd name="T17" fmla="*/ 3930 h 3941"/>
              <a:gd name="T18" fmla="*/ 3504 w 3601"/>
              <a:gd name="T19" fmla="*/ 3928 h 3941"/>
              <a:gd name="T20" fmla="*/ 3100 w 3601"/>
              <a:gd name="T21" fmla="*/ 3523 h 3941"/>
              <a:gd name="T22" fmla="*/ 3102 w 3601"/>
              <a:gd name="T23" fmla="*/ 3199 h 3941"/>
              <a:gd name="T24" fmla="*/ 2431 w 3601"/>
              <a:gd name="T25" fmla="*/ 2531 h 3941"/>
              <a:gd name="T26" fmla="*/ 2426 w 3601"/>
              <a:gd name="T27" fmla="*/ 2421 h 3941"/>
              <a:gd name="T28" fmla="*/ 8 w 3601"/>
              <a:gd name="T29" fmla="*/ 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01" h="3941">
                <a:moveTo>
                  <a:pt x="8" y="0"/>
                </a:moveTo>
                <a:lnTo>
                  <a:pt x="0" y="8"/>
                </a:lnTo>
                <a:lnTo>
                  <a:pt x="2416" y="2426"/>
                </a:lnTo>
                <a:lnTo>
                  <a:pt x="2421" y="2536"/>
                </a:lnTo>
                <a:lnTo>
                  <a:pt x="3092" y="3204"/>
                </a:lnTo>
                <a:lnTo>
                  <a:pt x="3089" y="3526"/>
                </a:lnTo>
                <a:lnTo>
                  <a:pt x="3499" y="3938"/>
                </a:lnTo>
                <a:lnTo>
                  <a:pt x="3598" y="3941"/>
                </a:lnTo>
                <a:lnTo>
                  <a:pt x="3601" y="3930"/>
                </a:lnTo>
                <a:lnTo>
                  <a:pt x="3504" y="3928"/>
                </a:lnTo>
                <a:lnTo>
                  <a:pt x="3100" y="3523"/>
                </a:lnTo>
                <a:lnTo>
                  <a:pt x="3102" y="3199"/>
                </a:lnTo>
                <a:lnTo>
                  <a:pt x="2431" y="2531"/>
                </a:lnTo>
                <a:lnTo>
                  <a:pt x="2426" y="242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8" name="Freeform 1076"/>
          <p:cNvSpPr>
            <a:spLocks/>
          </p:cNvSpPr>
          <p:nvPr/>
        </p:nvSpPr>
        <p:spPr bwMode="auto">
          <a:xfrm>
            <a:off x="-4758556" y="-3475038"/>
            <a:ext cx="4672013" cy="5124450"/>
          </a:xfrm>
          <a:custGeom>
            <a:avLst/>
            <a:gdLst>
              <a:gd name="T0" fmla="*/ 3 w 1127"/>
              <a:gd name="T1" fmla="*/ 0 h 1236"/>
              <a:gd name="T2" fmla="*/ 0 w 1127"/>
              <a:gd name="T3" fmla="*/ 3 h 1236"/>
              <a:gd name="T4" fmla="*/ 915 w 1127"/>
              <a:gd name="T5" fmla="*/ 918 h 1236"/>
              <a:gd name="T6" fmla="*/ 914 w 1127"/>
              <a:gd name="T7" fmla="*/ 962 h 1236"/>
              <a:gd name="T8" fmla="*/ 948 w 1127"/>
              <a:gd name="T9" fmla="*/ 997 h 1236"/>
              <a:gd name="T10" fmla="*/ 947 w 1127"/>
              <a:gd name="T11" fmla="*/ 1092 h 1236"/>
              <a:gd name="T12" fmla="*/ 1002 w 1127"/>
              <a:gd name="T13" fmla="*/ 1146 h 1236"/>
              <a:gd name="T14" fmla="*/ 1045 w 1127"/>
              <a:gd name="T15" fmla="*/ 1144 h 1236"/>
              <a:gd name="T16" fmla="*/ 1123 w 1127"/>
              <a:gd name="T17" fmla="*/ 1222 h 1236"/>
              <a:gd name="T18" fmla="*/ 1123 w 1127"/>
              <a:gd name="T19" fmla="*/ 1236 h 1236"/>
              <a:gd name="T20" fmla="*/ 1126 w 1127"/>
              <a:gd name="T21" fmla="*/ 1236 h 1236"/>
              <a:gd name="T22" fmla="*/ 1126 w 1127"/>
              <a:gd name="T23" fmla="*/ 1236 h 1236"/>
              <a:gd name="T24" fmla="*/ 1127 w 1127"/>
              <a:gd name="T25" fmla="*/ 1236 h 1236"/>
              <a:gd name="T26" fmla="*/ 1127 w 1127"/>
              <a:gd name="T27" fmla="*/ 1221 h 1236"/>
              <a:gd name="T28" fmla="*/ 1046 w 1127"/>
              <a:gd name="T29" fmla="*/ 1140 h 1236"/>
              <a:gd name="T30" fmla="*/ 1003 w 1127"/>
              <a:gd name="T31" fmla="*/ 1142 h 1236"/>
              <a:gd name="T32" fmla="*/ 951 w 1127"/>
              <a:gd name="T33" fmla="*/ 1090 h 1236"/>
              <a:gd name="T34" fmla="*/ 952 w 1127"/>
              <a:gd name="T35" fmla="*/ 995 h 1236"/>
              <a:gd name="T36" fmla="*/ 918 w 1127"/>
              <a:gd name="T37" fmla="*/ 961 h 1236"/>
              <a:gd name="T38" fmla="*/ 919 w 1127"/>
              <a:gd name="T39" fmla="*/ 916 h 1236"/>
              <a:gd name="T40" fmla="*/ 3 w 1127"/>
              <a:gd name="T41" fmla="*/ 0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7" h="1236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915" y="918"/>
                  <a:pt x="915" y="918"/>
                  <a:pt x="915" y="918"/>
                </a:cubicBezTo>
                <a:cubicBezTo>
                  <a:pt x="914" y="962"/>
                  <a:pt x="914" y="962"/>
                  <a:pt x="914" y="962"/>
                </a:cubicBezTo>
                <a:cubicBezTo>
                  <a:pt x="948" y="997"/>
                  <a:pt x="948" y="997"/>
                  <a:pt x="948" y="997"/>
                </a:cubicBezTo>
                <a:cubicBezTo>
                  <a:pt x="947" y="1092"/>
                  <a:pt x="947" y="1092"/>
                  <a:pt x="947" y="1092"/>
                </a:cubicBezTo>
                <a:cubicBezTo>
                  <a:pt x="1002" y="1146"/>
                  <a:pt x="1002" y="1146"/>
                  <a:pt x="1002" y="1146"/>
                </a:cubicBezTo>
                <a:cubicBezTo>
                  <a:pt x="1045" y="1144"/>
                  <a:pt x="1045" y="1144"/>
                  <a:pt x="1045" y="1144"/>
                </a:cubicBezTo>
                <a:cubicBezTo>
                  <a:pt x="1123" y="1222"/>
                  <a:pt x="1123" y="1222"/>
                  <a:pt x="1123" y="1222"/>
                </a:cubicBezTo>
                <a:cubicBezTo>
                  <a:pt x="1123" y="1236"/>
                  <a:pt x="1123" y="1236"/>
                  <a:pt x="1123" y="1236"/>
                </a:cubicBezTo>
                <a:cubicBezTo>
                  <a:pt x="1124" y="1236"/>
                  <a:pt x="1125" y="1236"/>
                  <a:pt x="1126" y="1236"/>
                </a:cubicBezTo>
                <a:cubicBezTo>
                  <a:pt x="1126" y="1236"/>
                  <a:pt x="1126" y="1236"/>
                  <a:pt x="1126" y="1236"/>
                </a:cubicBezTo>
                <a:cubicBezTo>
                  <a:pt x="1126" y="1236"/>
                  <a:pt x="1127" y="1236"/>
                  <a:pt x="1127" y="1236"/>
                </a:cubicBezTo>
                <a:cubicBezTo>
                  <a:pt x="1127" y="1221"/>
                  <a:pt x="1127" y="1221"/>
                  <a:pt x="1127" y="1221"/>
                </a:cubicBezTo>
                <a:cubicBezTo>
                  <a:pt x="1046" y="1140"/>
                  <a:pt x="1046" y="1140"/>
                  <a:pt x="1046" y="1140"/>
                </a:cubicBezTo>
                <a:cubicBezTo>
                  <a:pt x="1003" y="1142"/>
                  <a:pt x="1003" y="1142"/>
                  <a:pt x="1003" y="1142"/>
                </a:cubicBezTo>
                <a:cubicBezTo>
                  <a:pt x="951" y="1090"/>
                  <a:pt x="951" y="1090"/>
                  <a:pt x="951" y="1090"/>
                </a:cubicBezTo>
                <a:cubicBezTo>
                  <a:pt x="952" y="995"/>
                  <a:pt x="952" y="995"/>
                  <a:pt x="952" y="995"/>
                </a:cubicBezTo>
                <a:cubicBezTo>
                  <a:pt x="918" y="961"/>
                  <a:pt x="918" y="961"/>
                  <a:pt x="918" y="961"/>
                </a:cubicBezTo>
                <a:cubicBezTo>
                  <a:pt x="919" y="916"/>
                  <a:pt x="919" y="916"/>
                  <a:pt x="919" y="916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9" name="Freeform 1077"/>
          <p:cNvSpPr>
            <a:spLocks/>
          </p:cNvSpPr>
          <p:nvPr/>
        </p:nvSpPr>
        <p:spPr bwMode="auto">
          <a:xfrm>
            <a:off x="-4506143" y="-3644900"/>
            <a:ext cx="5559425" cy="6110288"/>
          </a:xfrm>
          <a:custGeom>
            <a:avLst/>
            <a:gdLst>
              <a:gd name="T0" fmla="*/ 8 w 3502"/>
              <a:gd name="T1" fmla="*/ 0 h 3849"/>
              <a:gd name="T2" fmla="*/ 0 w 3502"/>
              <a:gd name="T3" fmla="*/ 8 h 3849"/>
              <a:gd name="T4" fmla="*/ 0 w 3502"/>
              <a:gd name="T5" fmla="*/ 8 h 3849"/>
              <a:gd name="T6" fmla="*/ 2452 w 3502"/>
              <a:gd name="T7" fmla="*/ 2463 h 3849"/>
              <a:gd name="T8" fmla="*/ 2457 w 3502"/>
              <a:gd name="T9" fmla="*/ 2554 h 3849"/>
              <a:gd name="T10" fmla="*/ 3170 w 3502"/>
              <a:gd name="T11" fmla="*/ 3267 h 3849"/>
              <a:gd name="T12" fmla="*/ 3170 w 3502"/>
              <a:gd name="T13" fmla="*/ 3609 h 3849"/>
              <a:gd name="T14" fmla="*/ 3410 w 3502"/>
              <a:gd name="T15" fmla="*/ 3849 h 3849"/>
              <a:gd name="T16" fmla="*/ 3450 w 3502"/>
              <a:gd name="T17" fmla="*/ 3849 h 3849"/>
              <a:gd name="T18" fmla="*/ 3502 w 3502"/>
              <a:gd name="T19" fmla="*/ 3849 h 3849"/>
              <a:gd name="T20" fmla="*/ 3502 w 3502"/>
              <a:gd name="T21" fmla="*/ 3839 h 3849"/>
              <a:gd name="T22" fmla="*/ 3450 w 3502"/>
              <a:gd name="T23" fmla="*/ 3839 h 3849"/>
              <a:gd name="T24" fmla="*/ 3416 w 3502"/>
              <a:gd name="T25" fmla="*/ 3839 h 3849"/>
              <a:gd name="T26" fmla="*/ 3181 w 3502"/>
              <a:gd name="T27" fmla="*/ 3604 h 3849"/>
              <a:gd name="T28" fmla="*/ 3181 w 3502"/>
              <a:gd name="T29" fmla="*/ 3262 h 3849"/>
              <a:gd name="T30" fmla="*/ 2468 w 3502"/>
              <a:gd name="T31" fmla="*/ 2549 h 3849"/>
              <a:gd name="T32" fmla="*/ 2463 w 3502"/>
              <a:gd name="T33" fmla="*/ 2457 h 3849"/>
              <a:gd name="T34" fmla="*/ 8 w 3502"/>
              <a:gd name="T35" fmla="*/ 0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02" h="3849">
                <a:moveTo>
                  <a:pt x="8" y="0"/>
                </a:moveTo>
                <a:lnTo>
                  <a:pt x="0" y="8"/>
                </a:lnTo>
                <a:lnTo>
                  <a:pt x="0" y="8"/>
                </a:lnTo>
                <a:lnTo>
                  <a:pt x="2452" y="2463"/>
                </a:lnTo>
                <a:lnTo>
                  <a:pt x="2457" y="2554"/>
                </a:lnTo>
                <a:lnTo>
                  <a:pt x="3170" y="3267"/>
                </a:lnTo>
                <a:lnTo>
                  <a:pt x="3170" y="3609"/>
                </a:lnTo>
                <a:lnTo>
                  <a:pt x="3410" y="3849"/>
                </a:lnTo>
                <a:lnTo>
                  <a:pt x="3450" y="3849"/>
                </a:lnTo>
                <a:lnTo>
                  <a:pt x="3502" y="3849"/>
                </a:lnTo>
                <a:lnTo>
                  <a:pt x="3502" y="3839"/>
                </a:lnTo>
                <a:lnTo>
                  <a:pt x="3450" y="3839"/>
                </a:lnTo>
                <a:lnTo>
                  <a:pt x="3416" y="3839"/>
                </a:lnTo>
                <a:lnTo>
                  <a:pt x="3181" y="3604"/>
                </a:lnTo>
                <a:lnTo>
                  <a:pt x="3181" y="3262"/>
                </a:lnTo>
                <a:lnTo>
                  <a:pt x="2468" y="2549"/>
                </a:lnTo>
                <a:lnTo>
                  <a:pt x="2463" y="2457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0" name="Freeform 1078"/>
          <p:cNvSpPr>
            <a:spLocks/>
          </p:cNvSpPr>
          <p:nvPr/>
        </p:nvSpPr>
        <p:spPr bwMode="auto">
          <a:xfrm>
            <a:off x="-4506143" y="-3644900"/>
            <a:ext cx="5559425" cy="6110288"/>
          </a:xfrm>
          <a:custGeom>
            <a:avLst/>
            <a:gdLst>
              <a:gd name="T0" fmla="*/ 8 w 3502"/>
              <a:gd name="T1" fmla="*/ 0 h 3849"/>
              <a:gd name="T2" fmla="*/ 0 w 3502"/>
              <a:gd name="T3" fmla="*/ 8 h 3849"/>
              <a:gd name="T4" fmla="*/ 0 w 3502"/>
              <a:gd name="T5" fmla="*/ 8 h 3849"/>
              <a:gd name="T6" fmla="*/ 2452 w 3502"/>
              <a:gd name="T7" fmla="*/ 2463 h 3849"/>
              <a:gd name="T8" fmla="*/ 2457 w 3502"/>
              <a:gd name="T9" fmla="*/ 2554 h 3849"/>
              <a:gd name="T10" fmla="*/ 3170 w 3502"/>
              <a:gd name="T11" fmla="*/ 3267 h 3849"/>
              <a:gd name="T12" fmla="*/ 3170 w 3502"/>
              <a:gd name="T13" fmla="*/ 3609 h 3849"/>
              <a:gd name="T14" fmla="*/ 3410 w 3502"/>
              <a:gd name="T15" fmla="*/ 3849 h 3849"/>
              <a:gd name="T16" fmla="*/ 3450 w 3502"/>
              <a:gd name="T17" fmla="*/ 3849 h 3849"/>
              <a:gd name="T18" fmla="*/ 3502 w 3502"/>
              <a:gd name="T19" fmla="*/ 3849 h 3849"/>
              <a:gd name="T20" fmla="*/ 3502 w 3502"/>
              <a:gd name="T21" fmla="*/ 3839 h 3849"/>
              <a:gd name="T22" fmla="*/ 3450 w 3502"/>
              <a:gd name="T23" fmla="*/ 3839 h 3849"/>
              <a:gd name="T24" fmla="*/ 3416 w 3502"/>
              <a:gd name="T25" fmla="*/ 3839 h 3849"/>
              <a:gd name="T26" fmla="*/ 3181 w 3502"/>
              <a:gd name="T27" fmla="*/ 3604 h 3849"/>
              <a:gd name="T28" fmla="*/ 3181 w 3502"/>
              <a:gd name="T29" fmla="*/ 3262 h 3849"/>
              <a:gd name="T30" fmla="*/ 2468 w 3502"/>
              <a:gd name="T31" fmla="*/ 2549 h 3849"/>
              <a:gd name="T32" fmla="*/ 2463 w 3502"/>
              <a:gd name="T33" fmla="*/ 2457 h 3849"/>
              <a:gd name="T34" fmla="*/ 8 w 3502"/>
              <a:gd name="T35" fmla="*/ 0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02" h="3849">
                <a:moveTo>
                  <a:pt x="8" y="0"/>
                </a:moveTo>
                <a:lnTo>
                  <a:pt x="0" y="8"/>
                </a:lnTo>
                <a:lnTo>
                  <a:pt x="0" y="8"/>
                </a:lnTo>
                <a:lnTo>
                  <a:pt x="2452" y="2463"/>
                </a:lnTo>
                <a:lnTo>
                  <a:pt x="2457" y="2554"/>
                </a:lnTo>
                <a:lnTo>
                  <a:pt x="3170" y="3267"/>
                </a:lnTo>
                <a:lnTo>
                  <a:pt x="3170" y="3609"/>
                </a:lnTo>
                <a:lnTo>
                  <a:pt x="3410" y="3849"/>
                </a:lnTo>
                <a:lnTo>
                  <a:pt x="3450" y="3849"/>
                </a:lnTo>
                <a:lnTo>
                  <a:pt x="3502" y="3849"/>
                </a:lnTo>
                <a:lnTo>
                  <a:pt x="3502" y="3839"/>
                </a:lnTo>
                <a:lnTo>
                  <a:pt x="3450" y="3839"/>
                </a:lnTo>
                <a:lnTo>
                  <a:pt x="3416" y="3839"/>
                </a:lnTo>
                <a:lnTo>
                  <a:pt x="3181" y="3604"/>
                </a:lnTo>
                <a:lnTo>
                  <a:pt x="3181" y="3262"/>
                </a:lnTo>
                <a:lnTo>
                  <a:pt x="2468" y="2549"/>
                </a:lnTo>
                <a:lnTo>
                  <a:pt x="2463" y="2457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1" name="Freeform 1079"/>
          <p:cNvSpPr>
            <a:spLocks/>
          </p:cNvSpPr>
          <p:nvPr/>
        </p:nvSpPr>
        <p:spPr bwMode="auto">
          <a:xfrm>
            <a:off x="-4318818" y="-3598863"/>
            <a:ext cx="3779838" cy="3668713"/>
          </a:xfrm>
          <a:custGeom>
            <a:avLst/>
            <a:gdLst>
              <a:gd name="T0" fmla="*/ 8 w 2381"/>
              <a:gd name="T1" fmla="*/ 0 h 2311"/>
              <a:gd name="T2" fmla="*/ 0 w 2381"/>
              <a:gd name="T3" fmla="*/ 7 h 2311"/>
              <a:gd name="T4" fmla="*/ 2303 w 2381"/>
              <a:gd name="T5" fmla="*/ 2311 h 2311"/>
              <a:gd name="T6" fmla="*/ 2347 w 2381"/>
              <a:gd name="T7" fmla="*/ 2311 h 2311"/>
              <a:gd name="T8" fmla="*/ 2381 w 2381"/>
              <a:gd name="T9" fmla="*/ 2311 h 2311"/>
              <a:gd name="T10" fmla="*/ 2381 w 2381"/>
              <a:gd name="T11" fmla="*/ 2300 h 2311"/>
              <a:gd name="T12" fmla="*/ 2350 w 2381"/>
              <a:gd name="T13" fmla="*/ 2300 h 2311"/>
              <a:gd name="T14" fmla="*/ 2308 w 2381"/>
              <a:gd name="T15" fmla="*/ 2300 h 2311"/>
              <a:gd name="T16" fmla="*/ 8 w 2381"/>
              <a:gd name="T17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1" h="2311">
                <a:moveTo>
                  <a:pt x="8" y="0"/>
                </a:moveTo>
                <a:lnTo>
                  <a:pt x="0" y="7"/>
                </a:lnTo>
                <a:lnTo>
                  <a:pt x="2303" y="2311"/>
                </a:lnTo>
                <a:lnTo>
                  <a:pt x="2347" y="2311"/>
                </a:lnTo>
                <a:lnTo>
                  <a:pt x="2381" y="2311"/>
                </a:lnTo>
                <a:lnTo>
                  <a:pt x="2381" y="2300"/>
                </a:lnTo>
                <a:lnTo>
                  <a:pt x="2350" y="2300"/>
                </a:lnTo>
                <a:lnTo>
                  <a:pt x="2308" y="230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2" name="Freeform 1080"/>
          <p:cNvSpPr>
            <a:spLocks/>
          </p:cNvSpPr>
          <p:nvPr/>
        </p:nvSpPr>
        <p:spPr bwMode="auto">
          <a:xfrm>
            <a:off x="-4318818" y="-3598863"/>
            <a:ext cx="3779838" cy="3668713"/>
          </a:xfrm>
          <a:custGeom>
            <a:avLst/>
            <a:gdLst>
              <a:gd name="T0" fmla="*/ 8 w 2381"/>
              <a:gd name="T1" fmla="*/ 0 h 2311"/>
              <a:gd name="T2" fmla="*/ 0 w 2381"/>
              <a:gd name="T3" fmla="*/ 7 h 2311"/>
              <a:gd name="T4" fmla="*/ 2303 w 2381"/>
              <a:gd name="T5" fmla="*/ 2311 h 2311"/>
              <a:gd name="T6" fmla="*/ 2347 w 2381"/>
              <a:gd name="T7" fmla="*/ 2311 h 2311"/>
              <a:gd name="T8" fmla="*/ 2381 w 2381"/>
              <a:gd name="T9" fmla="*/ 2311 h 2311"/>
              <a:gd name="T10" fmla="*/ 2381 w 2381"/>
              <a:gd name="T11" fmla="*/ 2300 h 2311"/>
              <a:gd name="T12" fmla="*/ 2350 w 2381"/>
              <a:gd name="T13" fmla="*/ 2300 h 2311"/>
              <a:gd name="T14" fmla="*/ 2308 w 2381"/>
              <a:gd name="T15" fmla="*/ 2300 h 2311"/>
              <a:gd name="T16" fmla="*/ 8 w 2381"/>
              <a:gd name="T17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1" h="2311">
                <a:moveTo>
                  <a:pt x="8" y="0"/>
                </a:moveTo>
                <a:lnTo>
                  <a:pt x="0" y="7"/>
                </a:lnTo>
                <a:lnTo>
                  <a:pt x="2303" y="2311"/>
                </a:lnTo>
                <a:lnTo>
                  <a:pt x="2347" y="2311"/>
                </a:lnTo>
                <a:lnTo>
                  <a:pt x="2381" y="2311"/>
                </a:lnTo>
                <a:lnTo>
                  <a:pt x="2381" y="2300"/>
                </a:lnTo>
                <a:lnTo>
                  <a:pt x="2350" y="2300"/>
                </a:lnTo>
                <a:lnTo>
                  <a:pt x="2308" y="2300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3" name="Freeform 1081"/>
          <p:cNvSpPr>
            <a:spLocks noEditPoints="1"/>
          </p:cNvSpPr>
          <p:nvPr/>
        </p:nvSpPr>
        <p:spPr bwMode="auto">
          <a:xfrm>
            <a:off x="-3382193" y="-3106738"/>
            <a:ext cx="3017838" cy="2857500"/>
          </a:xfrm>
          <a:custGeom>
            <a:avLst/>
            <a:gdLst>
              <a:gd name="T0" fmla="*/ 470 w 728"/>
              <a:gd name="T1" fmla="*/ 467 h 689"/>
              <a:gd name="T2" fmla="*/ 467 w 728"/>
              <a:gd name="T3" fmla="*/ 470 h 689"/>
              <a:gd name="T4" fmla="*/ 544 w 728"/>
              <a:gd name="T5" fmla="*/ 547 h 689"/>
              <a:gd name="T6" fmla="*/ 619 w 728"/>
              <a:gd name="T7" fmla="*/ 548 h 689"/>
              <a:gd name="T8" fmla="*/ 724 w 728"/>
              <a:gd name="T9" fmla="*/ 653 h 689"/>
              <a:gd name="T10" fmla="*/ 724 w 728"/>
              <a:gd name="T11" fmla="*/ 669 h 689"/>
              <a:gd name="T12" fmla="*/ 724 w 728"/>
              <a:gd name="T13" fmla="*/ 689 h 689"/>
              <a:gd name="T14" fmla="*/ 728 w 728"/>
              <a:gd name="T15" fmla="*/ 689 h 689"/>
              <a:gd name="T16" fmla="*/ 728 w 728"/>
              <a:gd name="T17" fmla="*/ 669 h 689"/>
              <a:gd name="T18" fmla="*/ 728 w 728"/>
              <a:gd name="T19" fmla="*/ 651 h 689"/>
              <a:gd name="T20" fmla="*/ 620 w 728"/>
              <a:gd name="T21" fmla="*/ 544 h 689"/>
              <a:gd name="T22" fmla="*/ 546 w 728"/>
              <a:gd name="T23" fmla="*/ 543 h 689"/>
              <a:gd name="T24" fmla="*/ 470 w 728"/>
              <a:gd name="T25" fmla="*/ 467 h 689"/>
              <a:gd name="T26" fmla="*/ 2 w 728"/>
              <a:gd name="T27" fmla="*/ 0 h 689"/>
              <a:gd name="T28" fmla="*/ 0 w 728"/>
              <a:gd name="T29" fmla="*/ 2 h 689"/>
              <a:gd name="T30" fmla="*/ 438 w 728"/>
              <a:gd name="T31" fmla="*/ 441 h 689"/>
              <a:gd name="T32" fmla="*/ 442 w 728"/>
              <a:gd name="T33" fmla="*/ 439 h 689"/>
              <a:gd name="T34" fmla="*/ 2 w 728"/>
              <a:gd name="T35" fmla="*/ 0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689">
                <a:moveTo>
                  <a:pt x="470" y="467"/>
                </a:moveTo>
                <a:cubicBezTo>
                  <a:pt x="469" y="468"/>
                  <a:pt x="468" y="469"/>
                  <a:pt x="467" y="470"/>
                </a:cubicBezTo>
                <a:cubicBezTo>
                  <a:pt x="544" y="547"/>
                  <a:pt x="544" y="547"/>
                  <a:pt x="544" y="547"/>
                </a:cubicBezTo>
                <a:cubicBezTo>
                  <a:pt x="619" y="548"/>
                  <a:pt x="619" y="548"/>
                  <a:pt x="619" y="548"/>
                </a:cubicBezTo>
                <a:cubicBezTo>
                  <a:pt x="724" y="653"/>
                  <a:pt x="724" y="653"/>
                  <a:pt x="724" y="653"/>
                </a:cubicBezTo>
                <a:cubicBezTo>
                  <a:pt x="724" y="669"/>
                  <a:pt x="724" y="669"/>
                  <a:pt x="724" y="669"/>
                </a:cubicBezTo>
                <a:cubicBezTo>
                  <a:pt x="724" y="689"/>
                  <a:pt x="724" y="689"/>
                  <a:pt x="724" y="689"/>
                </a:cubicBezTo>
                <a:cubicBezTo>
                  <a:pt x="728" y="689"/>
                  <a:pt x="728" y="689"/>
                  <a:pt x="728" y="689"/>
                </a:cubicBezTo>
                <a:cubicBezTo>
                  <a:pt x="728" y="669"/>
                  <a:pt x="728" y="669"/>
                  <a:pt x="728" y="669"/>
                </a:cubicBezTo>
                <a:cubicBezTo>
                  <a:pt x="728" y="651"/>
                  <a:pt x="728" y="651"/>
                  <a:pt x="728" y="651"/>
                </a:cubicBezTo>
                <a:cubicBezTo>
                  <a:pt x="620" y="544"/>
                  <a:pt x="620" y="544"/>
                  <a:pt x="620" y="544"/>
                </a:cubicBezTo>
                <a:cubicBezTo>
                  <a:pt x="546" y="543"/>
                  <a:pt x="546" y="543"/>
                  <a:pt x="546" y="543"/>
                </a:cubicBezTo>
                <a:cubicBezTo>
                  <a:pt x="470" y="467"/>
                  <a:pt x="470" y="467"/>
                  <a:pt x="470" y="467"/>
                </a:cubicBezTo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438" y="441"/>
                  <a:pt x="438" y="441"/>
                  <a:pt x="438" y="441"/>
                </a:cubicBezTo>
                <a:cubicBezTo>
                  <a:pt x="439" y="440"/>
                  <a:pt x="440" y="440"/>
                  <a:pt x="442" y="439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4" name="Freeform 1082"/>
          <p:cNvSpPr>
            <a:spLocks noEditPoints="1"/>
          </p:cNvSpPr>
          <p:nvPr/>
        </p:nvSpPr>
        <p:spPr bwMode="auto">
          <a:xfrm>
            <a:off x="-3312343" y="-3246438"/>
            <a:ext cx="3221038" cy="2287588"/>
          </a:xfrm>
          <a:custGeom>
            <a:avLst/>
            <a:gdLst>
              <a:gd name="T0" fmla="*/ 777 w 777"/>
              <a:gd name="T1" fmla="*/ 517 h 552"/>
              <a:gd name="T2" fmla="*/ 761 w 777"/>
              <a:gd name="T3" fmla="*/ 517 h 552"/>
              <a:gd name="T4" fmla="*/ 732 w 777"/>
              <a:gd name="T5" fmla="*/ 517 h 552"/>
              <a:gd name="T6" fmla="*/ 732 w 777"/>
              <a:gd name="T7" fmla="*/ 521 h 552"/>
              <a:gd name="T8" fmla="*/ 732 w 777"/>
              <a:gd name="T9" fmla="*/ 521 h 552"/>
              <a:gd name="T10" fmla="*/ 761 w 777"/>
              <a:gd name="T11" fmla="*/ 521 h 552"/>
              <a:gd name="T12" fmla="*/ 777 w 777"/>
              <a:gd name="T13" fmla="*/ 521 h 552"/>
              <a:gd name="T14" fmla="*/ 777 w 777"/>
              <a:gd name="T15" fmla="*/ 517 h 552"/>
              <a:gd name="T16" fmla="*/ 3 w 777"/>
              <a:gd name="T17" fmla="*/ 0 h 552"/>
              <a:gd name="T18" fmla="*/ 0 w 777"/>
              <a:gd name="T19" fmla="*/ 3 h 552"/>
              <a:gd name="T20" fmla="*/ 549 w 777"/>
              <a:gd name="T21" fmla="*/ 552 h 552"/>
              <a:gd name="T22" fmla="*/ 624 w 777"/>
              <a:gd name="T23" fmla="*/ 552 h 552"/>
              <a:gd name="T24" fmla="*/ 654 w 777"/>
              <a:gd name="T25" fmla="*/ 522 h 552"/>
              <a:gd name="T26" fmla="*/ 691 w 777"/>
              <a:gd name="T27" fmla="*/ 521 h 552"/>
              <a:gd name="T28" fmla="*/ 691 w 777"/>
              <a:gd name="T29" fmla="*/ 521 h 552"/>
              <a:gd name="T30" fmla="*/ 691 w 777"/>
              <a:gd name="T31" fmla="*/ 517 h 552"/>
              <a:gd name="T32" fmla="*/ 653 w 777"/>
              <a:gd name="T33" fmla="*/ 518 h 552"/>
              <a:gd name="T34" fmla="*/ 622 w 777"/>
              <a:gd name="T35" fmla="*/ 548 h 552"/>
              <a:gd name="T36" fmla="*/ 551 w 777"/>
              <a:gd name="T37" fmla="*/ 548 h 552"/>
              <a:gd name="T38" fmla="*/ 3 w 777"/>
              <a:gd name="T39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7" h="552">
                <a:moveTo>
                  <a:pt x="777" y="517"/>
                </a:moveTo>
                <a:cubicBezTo>
                  <a:pt x="761" y="517"/>
                  <a:pt x="761" y="517"/>
                  <a:pt x="761" y="517"/>
                </a:cubicBezTo>
                <a:cubicBezTo>
                  <a:pt x="732" y="517"/>
                  <a:pt x="732" y="517"/>
                  <a:pt x="732" y="517"/>
                </a:cubicBezTo>
                <a:cubicBezTo>
                  <a:pt x="732" y="518"/>
                  <a:pt x="732" y="519"/>
                  <a:pt x="732" y="521"/>
                </a:cubicBezTo>
                <a:cubicBezTo>
                  <a:pt x="732" y="521"/>
                  <a:pt x="732" y="521"/>
                  <a:pt x="732" y="521"/>
                </a:cubicBezTo>
                <a:cubicBezTo>
                  <a:pt x="761" y="521"/>
                  <a:pt x="761" y="521"/>
                  <a:pt x="761" y="521"/>
                </a:cubicBezTo>
                <a:cubicBezTo>
                  <a:pt x="777" y="521"/>
                  <a:pt x="777" y="521"/>
                  <a:pt x="777" y="521"/>
                </a:cubicBezTo>
                <a:cubicBezTo>
                  <a:pt x="777" y="517"/>
                  <a:pt x="777" y="517"/>
                  <a:pt x="777" y="517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549" y="552"/>
                  <a:pt x="549" y="552"/>
                  <a:pt x="549" y="552"/>
                </a:cubicBezTo>
                <a:cubicBezTo>
                  <a:pt x="624" y="552"/>
                  <a:pt x="624" y="552"/>
                  <a:pt x="624" y="552"/>
                </a:cubicBezTo>
                <a:cubicBezTo>
                  <a:pt x="654" y="522"/>
                  <a:pt x="654" y="522"/>
                  <a:pt x="654" y="522"/>
                </a:cubicBezTo>
                <a:cubicBezTo>
                  <a:pt x="691" y="521"/>
                  <a:pt x="691" y="521"/>
                  <a:pt x="691" y="521"/>
                </a:cubicBezTo>
                <a:cubicBezTo>
                  <a:pt x="691" y="521"/>
                  <a:pt x="691" y="521"/>
                  <a:pt x="691" y="521"/>
                </a:cubicBezTo>
                <a:cubicBezTo>
                  <a:pt x="691" y="519"/>
                  <a:pt x="691" y="518"/>
                  <a:pt x="691" y="517"/>
                </a:cubicBezTo>
                <a:cubicBezTo>
                  <a:pt x="653" y="518"/>
                  <a:pt x="653" y="518"/>
                  <a:pt x="653" y="518"/>
                </a:cubicBezTo>
                <a:cubicBezTo>
                  <a:pt x="622" y="548"/>
                  <a:pt x="622" y="548"/>
                  <a:pt x="622" y="548"/>
                </a:cubicBezTo>
                <a:cubicBezTo>
                  <a:pt x="551" y="548"/>
                  <a:pt x="551" y="548"/>
                  <a:pt x="551" y="548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5" name="Freeform 1083"/>
          <p:cNvSpPr>
            <a:spLocks noEditPoints="1"/>
          </p:cNvSpPr>
          <p:nvPr/>
        </p:nvSpPr>
        <p:spPr bwMode="auto">
          <a:xfrm>
            <a:off x="-745355" y="-3421063"/>
            <a:ext cx="1433513" cy="5446713"/>
          </a:xfrm>
          <a:custGeom>
            <a:avLst/>
            <a:gdLst>
              <a:gd name="T0" fmla="*/ 211 w 346"/>
              <a:gd name="T1" fmla="*/ 701 h 1314"/>
              <a:gd name="T2" fmla="*/ 207 w 346"/>
              <a:gd name="T3" fmla="*/ 702 h 1314"/>
              <a:gd name="T4" fmla="*/ 207 w 346"/>
              <a:gd name="T5" fmla="*/ 726 h 1314"/>
              <a:gd name="T6" fmla="*/ 98 w 346"/>
              <a:gd name="T7" fmla="*/ 835 h 1314"/>
              <a:gd name="T8" fmla="*/ 100 w 346"/>
              <a:gd name="T9" fmla="*/ 945 h 1314"/>
              <a:gd name="T10" fmla="*/ 342 w 346"/>
              <a:gd name="T11" fmla="*/ 1187 h 1314"/>
              <a:gd name="T12" fmla="*/ 342 w 346"/>
              <a:gd name="T13" fmla="*/ 1291 h 1314"/>
              <a:gd name="T14" fmla="*/ 342 w 346"/>
              <a:gd name="T15" fmla="*/ 1314 h 1314"/>
              <a:gd name="T16" fmla="*/ 346 w 346"/>
              <a:gd name="T17" fmla="*/ 1314 h 1314"/>
              <a:gd name="T18" fmla="*/ 346 w 346"/>
              <a:gd name="T19" fmla="*/ 1291 h 1314"/>
              <a:gd name="T20" fmla="*/ 346 w 346"/>
              <a:gd name="T21" fmla="*/ 1186 h 1314"/>
              <a:gd name="T22" fmla="*/ 104 w 346"/>
              <a:gd name="T23" fmla="*/ 943 h 1314"/>
              <a:gd name="T24" fmla="*/ 102 w 346"/>
              <a:gd name="T25" fmla="*/ 836 h 1314"/>
              <a:gd name="T26" fmla="*/ 211 w 346"/>
              <a:gd name="T27" fmla="*/ 727 h 1314"/>
              <a:gd name="T28" fmla="*/ 211 w 346"/>
              <a:gd name="T29" fmla="*/ 701 h 1314"/>
              <a:gd name="T30" fmla="*/ 3 w 346"/>
              <a:gd name="T31" fmla="*/ 0 h 1314"/>
              <a:gd name="T32" fmla="*/ 0 w 346"/>
              <a:gd name="T33" fmla="*/ 3 h 1314"/>
              <a:gd name="T34" fmla="*/ 320 w 346"/>
              <a:gd name="T35" fmla="*/ 322 h 1314"/>
              <a:gd name="T36" fmla="*/ 318 w 346"/>
              <a:gd name="T37" fmla="*/ 354 h 1314"/>
              <a:gd name="T38" fmla="*/ 278 w 346"/>
              <a:gd name="T39" fmla="*/ 395 h 1314"/>
              <a:gd name="T40" fmla="*/ 205 w 346"/>
              <a:gd name="T41" fmla="*/ 394 h 1314"/>
              <a:gd name="T42" fmla="*/ 157 w 346"/>
              <a:gd name="T43" fmla="*/ 442 h 1314"/>
              <a:gd name="T44" fmla="*/ 161 w 346"/>
              <a:gd name="T45" fmla="*/ 485 h 1314"/>
              <a:gd name="T46" fmla="*/ 233 w 346"/>
              <a:gd name="T47" fmla="*/ 557 h 1314"/>
              <a:gd name="T48" fmla="*/ 234 w 346"/>
              <a:gd name="T49" fmla="*/ 602 h 1314"/>
              <a:gd name="T50" fmla="*/ 206 w 346"/>
              <a:gd name="T51" fmla="*/ 630 h 1314"/>
              <a:gd name="T52" fmla="*/ 206 w 346"/>
              <a:gd name="T53" fmla="*/ 661 h 1314"/>
              <a:gd name="T54" fmla="*/ 210 w 346"/>
              <a:gd name="T55" fmla="*/ 661 h 1314"/>
              <a:gd name="T56" fmla="*/ 210 w 346"/>
              <a:gd name="T57" fmla="*/ 632 h 1314"/>
              <a:gd name="T58" fmla="*/ 238 w 346"/>
              <a:gd name="T59" fmla="*/ 604 h 1314"/>
              <a:gd name="T60" fmla="*/ 237 w 346"/>
              <a:gd name="T61" fmla="*/ 556 h 1314"/>
              <a:gd name="T62" fmla="*/ 165 w 346"/>
              <a:gd name="T63" fmla="*/ 484 h 1314"/>
              <a:gd name="T64" fmla="*/ 161 w 346"/>
              <a:gd name="T65" fmla="*/ 443 h 1314"/>
              <a:gd name="T66" fmla="*/ 207 w 346"/>
              <a:gd name="T67" fmla="*/ 398 h 1314"/>
              <a:gd name="T68" fmla="*/ 279 w 346"/>
              <a:gd name="T69" fmla="*/ 399 h 1314"/>
              <a:gd name="T70" fmla="*/ 322 w 346"/>
              <a:gd name="T71" fmla="*/ 356 h 1314"/>
              <a:gd name="T72" fmla="*/ 324 w 346"/>
              <a:gd name="T73" fmla="*/ 321 h 1314"/>
              <a:gd name="T74" fmla="*/ 3 w 346"/>
              <a:gd name="T75" fmla="*/ 0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46" h="1314">
                <a:moveTo>
                  <a:pt x="211" y="701"/>
                </a:moveTo>
                <a:cubicBezTo>
                  <a:pt x="209" y="702"/>
                  <a:pt x="208" y="702"/>
                  <a:pt x="207" y="702"/>
                </a:cubicBezTo>
                <a:cubicBezTo>
                  <a:pt x="207" y="726"/>
                  <a:pt x="207" y="726"/>
                  <a:pt x="207" y="726"/>
                </a:cubicBezTo>
                <a:cubicBezTo>
                  <a:pt x="98" y="835"/>
                  <a:pt x="98" y="835"/>
                  <a:pt x="98" y="835"/>
                </a:cubicBezTo>
                <a:cubicBezTo>
                  <a:pt x="100" y="945"/>
                  <a:pt x="100" y="945"/>
                  <a:pt x="100" y="945"/>
                </a:cubicBezTo>
                <a:cubicBezTo>
                  <a:pt x="342" y="1187"/>
                  <a:pt x="342" y="1187"/>
                  <a:pt x="342" y="1187"/>
                </a:cubicBezTo>
                <a:cubicBezTo>
                  <a:pt x="342" y="1291"/>
                  <a:pt x="342" y="1291"/>
                  <a:pt x="342" y="1291"/>
                </a:cubicBezTo>
                <a:cubicBezTo>
                  <a:pt x="342" y="1314"/>
                  <a:pt x="342" y="1314"/>
                  <a:pt x="342" y="1314"/>
                </a:cubicBezTo>
                <a:cubicBezTo>
                  <a:pt x="346" y="1314"/>
                  <a:pt x="346" y="1314"/>
                  <a:pt x="346" y="1314"/>
                </a:cubicBezTo>
                <a:cubicBezTo>
                  <a:pt x="346" y="1291"/>
                  <a:pt x="346" y="1291"/>
                  <a:pt x="346" y="1291"/>
                </a:cubicBezTo>
                <a:cubicBezTo>
                  <a:pt x="346" y="1186"/>
                  <a:pt x="346" y="1186"/>
                  <a:pt x="346" y="1186"/>
                </a:cubicBezTo>
                <a:cubicBezTo>
                  <a:pt x="104" y="943"/>
                  <a:pt x="104" y="943"/>
                  <a:pt x="104" y="943"/>
                </a:cubicBezTo>
                <a:cubicBezTo>
                  <a:pt x="102" y="836"/>
                  <a:pt x="102" y="836"/>
                  <a:pt x="102" y="836"/>
                </a:cubicBezTo>
                <a:cubicBezTo>
                  <a:pt x="211" y="727"/>
                  <a:pt x="211" y="727"/>
                  <a:pt x="211" y="727"/>
                </a:cubicBezTo>
                <a:cubicBezTo>
                  <a:pt x="211" y="701"/>
                  <a:pt x="211" y="701"/>
                  <a:pt x="211" y="701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20" y="322"/>
                  <a:pt x="320" y="322"/>
                  <a:pt x="320" y="322"/>
                </a:cubicBezTo>
                <a:cubicBezTo>
                  <a:pt x="318" y="354"/>
                  <a:pt x="318" y="354"/>
                  <a:pt x="318" y="354"/>
                </a:cubicBezTo>
                <a:cubicBezTo>
                  <a:pt x="278" y="395"/>
                  <a:pt x="278" y="395"/>
                  <a:pt x="278" y="395"/>
                </a:cubicBezTo>
                <a:cubicBezTo>
                  <a:pt x="205" y="394"/>
                  <a:pt x="205" y="394"/>
                  <a:pt x="205" y="394"/>
                </a:cubicBezTo>
                <a:cubicBezTo>
                  <a:pt x="157" y="442"/>
                  <a:pt x="157" y="442"/>
                  <a:pt x="157" y="442"/>
                </a:cubicBezTo>
                <a:cubicBezTo>
                  <a:pt x="161" y="485"/>
                  <a:pt x="161" y="485"/>
                  <a:pt x="161" y="485"/>
                </a:cubicBezTo>
                <a:cubicBezTo>
                  <a:pt x="233" y="557"/>
                  <a:pt x="233" y="557"/>
                  <a:pt x="233" y="557"/>
                </a:cubicBezTo>
                <a:cubicBezTo>
                  <a:pt x="234" y="602"/>
                  <a:pt x="234" y="602"/>
                  <a:pt x="234" y="602"/>
                </a:cubicBezTo>
                <a:cubicBezTo>
                  <a:pt x="206" y="630"/>
                  <a:pt x="206" y="630"/>
                  <a:pt x="206" y="630"/>
                </a:cubicBezTo>
                <a:cubicBezTo>
                  <a:pt x="206" y="661"/>
                  <a:pt x="206" y="661"/>
                  <a:pt x="206" y="661"/>
                </a:cubicBezTo>
                <a:cubicBezTo>
                  <a:pt x="208" y="661"/>
                  <a:pt x="209" y="661"/>
                  <a:pt x="210" y="661"/>
                </a:cubicBezTo>
                <a:cubicBezTo>
                  <a:pt x="210" y="632"/>
                  <a:pt x="210" y="632"/>
                  <a:pt x="210" y="632"/>
                </a:cubicBezTo>
                <a:cubicBezTo>
                  <a:pt x="238" y="604"/>
                  <a:pt x="238" y="604"/>
                  <a:pt x="238" y="604"/>
                </a:cubicBezTo>
                <a:cubicBezTo>
                  <a:pt x="237" y="556"/>
                  <a:pt x="237" y="556"/>
                  <a:pt x="237" y="556"/>
                </a:cubicBezTo>
                <a:cubicBezTo>
                  <a:pt x="165" y="484"/>
                  <a:pt x="165" y="484"/>
                  <a:pt x="165" y="484"/>
                </a:cubicBezTo>
                <a:cubicBezTo>
                  <a:pt x="161" y="443"/>
                  <a:pt x="161" y="443"/>
                  <a:pt x="161" y="443"/>
                </a:cubicBezTo>
                <a:cubicBezTo>
                  <a:pt x="207" y="398"/>
                  <a:pt x="207" y="398"/>
                  <a:pt x="207" y="398"/>
                </a:cubicBezTo>
                <a:cubicBezTo>
                  <a:pt x="279" y="399"/>
                  <a:pt x="279" y="399"/>
                  <a:pt x="279" y="399"/>
                </a:cubicBezTo>
                <a:cubicBezTo>
                  <a:pt x="322" y="356"/>
                  <a:pt x="322" y="356"/>
                  <a:pt x="322" y="356"/>
                </a:cubicBezTo>
                <a:cubicBezTo>
                  <a:pt x="324" y="321"/>
                  <a:pt x="324" y="321"/>
                  <a:pt x="324" y="321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6" name="Freeform 1084"/>
          <p:cNvSpPr>
            <a:spLocks noEditPoints="1"/>
          </p:cNvSpPr>
          <p:nvPr/>
        </p:nvSpPr>
        <p:spPr bwMode="auto">
          <a:xfrm>
            <a:off x="-696143" y="-3470275"/>
            <a:ext cx="2138363" cy="6126163"/>
          </a:xfrm>
          <a:custGeom>
            <a:avLst/>
            <a:gdLst>
              <a:gd name="T0" fmla="*/ 273 w 516"/>
              <a:gd name="T1" fmla="*/ 479 h 1478"/>
              <a:gd name="T2" fmla="*/ 273 w 516"/>
              <a:gd name="T3" fmla="*/ 495 h 1478"/>
              <a:gd name="T4" fmla="*/ 234 w 516"/>
              <a:gd name="T5" fmla="*/ 534 h 1478"/>
              <a:gd name="T6" fmla="*/ 232 w 516"/>
              <a:gd name="T7" fmla="*/ 563 h 1478"/>
              <a:gd name="T8" fmla="*/ 260 w 516"/>
              <a:gd name="T9" fmla="*/ 591 h 1478"/>
              <a:gd name="T10" fmla="*/ 261 w 516"/>
              <a:gd name="T11" fmla="*/ 620 h 1478"/>
              <a:gd name="T12" fmla="*/ 281 w 516"/>
              <a:gd name="T13" fmla="*/ 640 h 1478"/>
              <a:gd name="T14" fmla="*/ 283 w 516"/>
              <a:gd name="T15" fmla="*/ 694 h 1478"/>
              <a:gd name="T16" fmla="*/ 113 w 516"/>
              <a:gd name="T17" fmla="*/ 865 h 1478"/>
              <a:gd name="T18" fmla="*/ 110 w 516"/>
              <a:gd name="T19" fmla="*/ 939 h 1478"/>
              <a:gd name="T20" fmla="*/ 368 w 516"/>
              <a:gd name="T21" fmla="*/ 1197 h 1478"/>
              <a:gd name="T22" fmla="*/ 369 w 516"/>
              <a:gd name="T23" fmla="*/ 1300 h 1478"/>
              <a:gd name="T24" fmla="*/ 512 w 516"/>
              <a:gd name="T25" fmla="*/ 1444 h 1478"/>
              <a:gd name="T26" fmla="*/ 512 w 516"/>
              <a:gd name="T27" fmla="*/ 1455 h 1478"/>
              <a:gd name="T28" fmla="*/ 512 w 516"/>
              <a:gd name="T29" fmla="*/ 1478 h 1478"/>
              <a:gd name="T30" fmla="*/ 516 w 516"/>
              <a:gd name="T31" fmla="*/ 1478 h 1478"/>
              <a:gd name="T32" fmla="*/ 516 w 516"/>
              <a:gd name="T33" fmla="*/ 1456 h 1478"/>
              <a:gd name="T34" fmla="*/ 516 w 516"/>
              <a:gd name="T35" fmla="*/ 1442 h 1478"/>
              <a:gd name="T36" fmla="*/ 373 w 516"/>
              <a:gd name="T37" fmla="*/ 1299 h 1478"/>
              <a:gd name="T38" fmla="*/ 372 w 516"/>
              <a:gd name="T39" fmla="*/ 1195 h 1478"/>
              <a:gd name="T40" fmla="*/ 114 w 516"/>
              <a:gd name="T41" fmla="*/ 938 h 1478"/>
              <a:gd name="T42" fmla="*/ 117 w 516"/>
              <a:gd name="T43" fmla="*/ 867 h 1478"/>
              <a:gd name="T44" fmla="*/ 288 w 516"/>
              <a:gd name="T45" fmla="*/ 696 h 1478"/>
              <a:gd name="T46" fmla="*/ 284 w 516"/>
              <a:gd name="T47" fmla="*/ 639 h 1478"/>
              <a:gd name="T48" fmla="*/ 264 w 516"/>
              <a:gd name="T49" fmla="*/ 619 h 1478"/>
              <a:gd name="T50" fmla="*/ 264 w 516"/>
              <a:gd name="T51" fmla="*/ 590 h 1478"/>
              <a:gd name="T52" fmla="*/ 236 w 516"/>
              <a:gd name="T53" fmla="*/ 562 h 1478"/>
              <a:gd name="T54" fmla="*/ 238 w 516"/>
              <a:gd name="T55" fmla="*/ 536 h 1478"/>
              <a:gd name="T56" fmla="*/ 277 w 516"/>
              <a:gd name="T57" fmla="*/ 497 h 1478"/>
              <a:gd name="T58" fmla="*/ 277 w 516"/>
              <a:gd name="T59" fmla="*/ 479 h 1478"/>
              <a:gd name="T60" fmla="*/ 276 w 516"/>
              <a:gd name="T61" fmla="*/ 479 h 1478"/>
              <a:gd name="T62" fmla="*/ 276 w 516"/>
              <a:gd name="T63" fmla="*/ 479 h 1478"/>
              <a:gd name="T64" fmla="*/ 273 w 516"/>
              <a:gd name="T65" fmla="*/ 479 h 1478"/>
              <a:gd name="T66" fmla="*/ 3 w 516"/>
              <a:gd name="T67" fmla="*/ 0 h 1478"/>
              <a:gd name="T68" fmla="*/ 0 w 516"/>
              <a:gd name="T69" fmla="*/ 3 h 1478"/>
              <a:gd name="T70" fmla="*/ 332 w 516"/>
              <a:gd name="T71" fmla="*/ 336 h 1478"/>
              <a:gd name="T72" fmla="*/ 331 w 516"/>
              <a:gd name="T73" fmla="*/ 364 h 1478"/>
              <a:gd name="T74" fmla="*/ 271 w 516"/>
              <a:gd name="T75" fmla="*/ 424 h 1478"/>
              <a:gd name="T76" fmla="*/ 272 w 516"/>
              <a:gd name="T77" fmla="*/ 438 h 1478"/>
              <a:gd name="T78" fmla="*/ 276 w 516"/>
              <a:gd name="T79" fmla="*/ 438 h 1478"/>
              <a:gd name="T80" fmla="*/ 275 w 516"/>
              <a:gd name="T81" fmla="*/ 425 h 1478"/>
              <a:gd name="T82" fmla="*/ 335 w 516"/>
              <a:gd name="T83" fmla="*/ 366 h 1478"/>
              <a:gd name="T84" fmla="*/ 337 w 516"/>
              <a:gd name="T85" fmla="*/ 334 h 1478"/>
              <a:gd name="T86" fmla="*/ 3 w 516"/>
              <a:gd name="T87" fmla="*/ 0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6" h="1478">
                <a:moveTo>
                  <a:pt x="273" y="479"/>
                </a:moveTo>
                <a:cubicBezTo>
                  <a:pt x="273" y="495"/>
                  <a:pt x="273" y="495"/>
                  <a:pt x="273" y="495"/>
                </a:cubicBezTo>
                <a:cubicBezTo>
                  <a:pt x="234" y="534"/>
                  <a:pt x="234" y="534"/>
                  <a:pt x="234" y="534"/>
                </a:cubicBezTo>
                <a:cubicBezTo>
                  <a:pt x="232" y="563"/>
                  <a:pt x="232" y="563"/>
                  <a:pt x="232" y="563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1" y="620"/>
                  <a:pt x="261" y="620"/>
                  <a:pt x="261" y="620"/>
                </a:cubicBezTo>
                <a:cubicBezTo>
                  <a:pt x="281" y="640"/>
                  <a:pt x="281" y="640"/>
                  <a:pt x="281" y="640"/>
                </a:cubicBezTo>
                <a:cubicBezTo>
                  <a:pt x="283" y="694"/>
                  <a:pt x="283" y="694"/>
                  <a:pt x="283" y="694"/>
                </a:cubicBezTo>
                <a:cubicBezTo>
                  <a:pt x="113" y="865"/>
                  <a:pt x="113" y="865"/>
                  <a:pt x="113" y="865"/>
                </a:cubicBezTo>
                <a:cubicBezTo>
                  <a:pt x="110" y="939"/>
                  <a:pt x="110" y="939"/>
                  <a:pt x="110" y="939"/>
                </a:cubicBezTo>
                <a:cubicBezTo>
                  <a:pt x="368" y="1197"/>
                  <a:pt x="368" y="1197"/>
                  <a:pt x="368" y="1197"/>
                </a:cubicBezTo>
                <a:cubicBezTo>
                  <a:pt x="369" y="1300"/>
                  <a:pt x="369" y="1300"/>
                  <a:pt x="369" y="1300"/>
                </a:cubicBezTo>
                <a:cubicBezTo>
                  <a:pt x="512" y="1444"/>
                  <a:pt x="512" y="1444"/>
                  <a:pt x="512" y="1444"/>
                </a:cubicBezTo>
                <a:cubicBezTo>
                  <a:pt x="512" y="1455"/>
                  <a:pt x="512" y="1455"/>
                  <a:pt x="512" y="1455"/>
                </a:cubicBezTo>
                <a:cubicBezTo>
                  <a:pt x="512" y="1478"/>
                  <a:pt x="512" y="1478"/>
                  <a:pt x="512" y="1478"/>
                </a:cubicBezTo>
                <a:cubicBezTo>
                  <a:pt x="516" y="1478"/>
                  <a:pt x="516" y="1478"/>
                  <a:pt x="516" y="1478"/>
                </a:cubicBezTo>
                <a:cubicBezTo>
                  <a:pt x="516" y="1456"/>
                  <a:pt x="516" y="1456"/>
                  <a:pt x="516" y="1456"/>
                </a:cubicBezTo>
                <a:cubicBezTo>
                  <a:pt x="516" y="1442"/>
                  <a:pt x="516" y="1442"/>
                  <a:pt x="516" y="1442"/>
                </a:cubicBezTo>
                <a:cubicBezTo>
                  <a:pt x="373" y="1299"/>
                  <a:pt x="373" y="1299"/>
                  <a:pt x="373" y="1299"/>
                </a:cubicBezTo>
                <a:cubicBezTo>
                  <a:pt x="372" y="1195"/>
                  <a:pt x="372" y="1195"/>
                  <a:pt x="372" y="1195"/>
                </a:cubicBezTo>
                <a:cubicBezTo>
                  <a:pt x="114" y="938"/>
                  <a:pt x="114" y="938"/>
                  <a:pt x="114" y="938"/>
                </a:cubicBezTo>
                <a:cubicBezTo>
                  <a:pt x="117" y="867"/>
                  <a:pt x="117" y="867"/>
                  <a:pt x="117" y="867"/>
                </a:cubicBezTo>
                <a:cubicBezTo>
                  <a:pt x="288" y="696"/>
                  <a:pt x="288" y="696"/>
                  <a:pt x="288" y="696"/>
                </a:cubicBezTo>
                <a:cubicBezTo>
                  <a:pt x="284" y="639"/>
                  <a:pt x="284" y="639"/>
                  <a:pt x="284" y="639"/>
                </a:cubicBezTo>
                <a:cubicBezTo>
                  <a:pt x="264" y="619"/>
                  <a:pt x="264" y="619"/>
                  <a:pt x="264" y="619"/>
                </a:cubicBezTo>
                <a:cubicBezTo>
                  <a:pt x="264" y="590"/>
                  <a:pt x="264" y="590"/>
                  <a:pt x="264" y="590"/>
                </a:cubicBezTo>
                <a:cubicBezTo>
                  <a:pt x="236" y="562"/>
                  <a:pt x="236" y="562"/>
                  <a:pt x="236" y="562"/>
                </a:cubicBezTo>
                <a:cubicBezTo>
                  <a:pt x="238" y="536"/>
                  <a:pt x="238" y="536"/>
                  <a:pt x="238" y="536"/>
                </a:cubicBezTo>
                <a:cubicBezTo>
                  <a:pt x="277" y="497"/>
                  <a:pt x="277" y="497"/>
                  <a:pt x="277" y="497"/>
                </a:cubicBezTo>
                <a:cubicBezTo>
                  <a:pt x="277" y="479"/>
                  <a:pt x="277" y="479"/>
                  <a:pt x="277" y="479"/>
                </a:cubicBezTo>
                <a:cubicBezTo>
                  <a:pt x="276" y="479"/>
                  <a:pt x="276" y="479"/>
                  <a:pt x="276" y="479"/>
                </a:cubicBezTo>
                <a:cubicBezTo>
                  <a:pt x="276" y="479"/>
                  <a:pt x="276" y="479"/>
                  <a:pt x="276" y="479"/>
                </a:cubicBezTo>
                <a:cubicBezTo>
                  <a:pt x="275" y="479"/>
                  <a:pt x="274" y="479"/>
                  <a:pt x="273" y="479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32" y="336"/>
                  <a:pt x="332" y="336"/>
                  <a:pt x="332" y="336"/>
                </a:cubicBezTo>
                <a:cubicBezTo>
                  <a:pt x="331" y="364"/>
                  <a:pt x="331" y="364"/>
                  <a:pt x="331" y="364"/>
                </a:cubicBezTo>
                <a:cubicBezTo>
                  <a:pt x="271" y="424"/>
                  <a:pt x="271" y="424"/>
                  <a:pt x="271" y="424"/>
                </a:cubicBezTo>
                <a:cubicBezTo>
                  <a:pt x="272" y="438"/>
                  <a:pt x="272" y="438"/>
                  <a:pt x="272" y="438"/>
                </a:cubicBezTo>
                <a:cubicBezTo>
                  <a:pt x="273" y="438"/>
                  <a:pt x="274" y="438"/>
                  <a:pt x="276" y="438"/>
                </a:cubicBezTo>
                <a:cubicBezTo>
                  <a:pt x="275" y="425"/>
                  <a:pt x="275" y="425"/>
                  <a:pt x="275" y="425"/>
                </a:cubicBezTo>
                <a:cubicBezTo>
                  <a:pt x="335" y="366"/>
                  <a:pt x="335" y="366"/>
                  <a:pt x="335" y="366"/>
                </a:cubicBezTo>
                <a:cubicBezTo>
                  <a:pt x="337" y="334"/>
                  <a:pt x="337" y="334"/>
                  <a:pt x="337" y="33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" name="Freeform 1085"/>
          <p:cNvSpPr>
            <a:spLocks/>
          </p:cNvSpPr>
          <p:nvPr/>
        </p:nvSpPr>
        <p:spPr bwMode="auto">
          <a:xfrm>
            <a:off x="-596130" y="-3441700"/>
            <a:ext cx="1533525" cy="2433638"/>
          </a:xfrm>
          <a:custGeom>
            <a:avLst/>
            <a:gdLst>
              <a:gd name="T0" fmla="*/ 3 w 370"/>
              <a:gd name="T1" fmla="*/ 0 h 587"/>
              <a:gd name="T2" fmla="*/ 0 w 370"/>
              <a:gd name="T3" fmla="*/ 3 h 587"/>
              <a:gd name="T4" fmla="*/ 0 w 370"/>
              <a:gd name="T5" fmla="*/ 3 h 587"/>
              <a:gd name="T6" fmla="*/ 365 w 370"/>
              <a:gd name="T7" fmla="*/ 368 h 587"/>
              <a:gd name="T8" fmla="*/ 366 w 370"/>
              <a:gd name="T9" fmla="*/ 423 h 587"/>
              <a:gd name="T10" fmla="*/ 297 w 370"/>
              <a:gd name="T11" fmla="*/ 492 h 587"/>
              <a:gd name="T12" fmla="*/ 294 w 370"/>
              <a:gd name="T13" fmla="*/ 524 h 587"/>
              <a:gd name="T14" fmla="*/ 334 w 370"/>
              <a:gd name="T15" fmla="*/ 564 h 587"/>
              <a:gd name="T16" fmla="*/ 334 w 370"/>
              <a:gd name="T17" fmla="*/ 586 h 587"/>
              <a:gd name="T18" fmla="*/ 334 w 370"/>
              <a:gd name="T19" fmla="*/ 586 h 587"/>
              <a:gd name="T20" fmla="*/ 334 w 370"/>
              <a:gd name="T21" fmla="*/ 586 h 587"/>
              <a:gd name="T22" fmla="*/ 338 w 370"/>
              <a:gd name="T23" fmla="*/ 587 h 587"/>
              <a:gd name="T24" fmla="*/ 338 w 370"/>
              <a:gd name="T25" fmla="*/ 563 h 587"/>
              <a:gd name="T26" fmla="*/ 298 w 370"/>
              <a:gd name="T27" fmla="*/ 522 h 587"/>
              <a:gd name="T28" fmla="*/ 301 w 370"/>
              <a:gd name="T29" fmla="*/ 494 h 587"/>
              <a:gd name="T30" fmla="*/ 370 w 370"/>
              <a:gd name="T31" fmla="*/ 424 h 587"/>
              <a:gd name="T32" fmla="*/ 369 w 370"/>
              <a:gd name="T33" fmla="*/ 367 h 587"/>
              <a:gd name="T34" fmla="*/ 3 w 370"/>
              <a:gd name="T35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0" h="587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365" y="368"/>
                  <a:pt x="365" y="368"/>
                  <a:pt x="365" y="368"/>
                </a:cubicBezTo>
                <a:cubicBezTo>
                  <a:pt x="366" y="423"/>
                  <a:pt x="366" y="423"/>
                  <a:pt x="366" y="423"/>
                </a:cubicBezTo>
                <a:cubicBezTo>
                  <a:pt x="297" y="492"/>
                  <a:pt x="297" y="492"/>
                  <a:pt x="297" y="492"/>
                </a:cubicBezTo>
                <a:cubicBezTo>
                  <a:pt x="294" y="524"/>
                  <a:pt x="294" y="524"/>
                  <a:pt x="294" y="524"/>
                </a:cubicBezTo>
                <a:cubicBezTo>
                  <a:pt x="334" y="564"/>
                  <a:pt x="334" y="564"/>
                  <a:pt x="334" y="564"/>
                </a:cubicBezTo>
                <a:cubicBezTo>
                  <a:pt x="334" y="586"/>
                  <a:pt x="334" y="586"/>
                  <a:pt x="334" y="586"/>
                </a:cubicBezTo>
                <a:cubicBezTo>
                  <a:pt x="334" y="586"/>
                  <a:pt x="334" y="586"/>
                  <a:pt x="334" y="586"/>
                </a:cubicBezTo>
                <a:cubicBezTo>
                  <a:pt x="334" y="586"/>
                  <a:pt x="334" y="586"/>
                  <a:pt x="334" y="586"/>
                </a:cubicBezTo>
                <a:cubicBezTo>
                  <a:pt x="335" y="586"/>
                  <a:pt x="337" y="587"/>
                  <a:pt x="338" y="587"/>
                </a:cubicBezTo>
                <a:cubicBezTo>
                  <a:pt x="338" y="563"/>
                  <a:pt x="338" y="563"/>
                  <a:pt x="338" y="563"/>
                </a:cubicBezTo>
                <a:cubicBezTo>
                  <a:pt x="298" y="522"/>
                  <a:pt x="298" y="522"/>
                  <a:pt x="298" y="522"/>
                </a:cubicBezTo>
                <a:cubicBezTo>
                  <a:pt x="301" y="494"/>
                  <a:pt x="301" y="494"/>
                  <a:pt x="301" y="494"/>
                </a:cubicBezTo>
                <a:cubicBezTo>
                  <a:pt x="370" y="424"/>
                  <a:pt x="370" y="424"/>
                  <a:pt x="370" y="424"/>
                </a:cubicBezTo>
                <a:cubicBezTo>
                  <a:pt x="369" y="367"/>
                  <a:pt x="369" y="367"/>
                  <a:pt x="369" y="367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8" name="Freeform 1086"/>
          <p:cNvSpPr>
            <a:spLocks/>
          </p:cNvSpPr>
          <p:nvPr/>
        </p:nvSpPr>
        <p:spPr bwMode="auto">
          <a:xfrm>
            <a:off x="-745355" y="-3706813"/>
            <a:ext cx="1778000" cy="2251075"/>
          </a:xfrm>
          <a:custGeom>
            <a:avLst/>
            <a:gdLst>
              <a:gd name="T0" fmla="*/ 3 w 429"/>
              <a:gd name="T1" fmla="*/ 0 h 543"/>
              <a:gd name="T2" fmla="*/ 0 w 429"/>
              <a:gd name="T3" fmla="*/ 3 h 543"/>
              <a:gd name="T4" fmla="*/ 424 w 429"/>
              <a:gd name="T5" fmla="*/ 427 h 543"/>
              <a:gd name="T6" fmla="*/ 425 w 429"/>
              <a:gd name="T7" fmla="*/ 497 h 543"/>
              <a:gd name="T8" fmla="*/ 389 w 429"/>
              <a:gd name="T9" fmla="*/ 534 h 543"/>
              <a:gd name="T10" fmla="*/ 388 w 429"/>
              <a:gd name="T11" fmla="*/ 543 h 543"/>
              <a:gd name="T12" fmla="*/ 392 w 429"/>
              <a:gd name="T13" fmla="*/ 543 h 543"/>
              <a:gd name="T14" fmla="*/ 393 w 429"/>
              <a:gd name="T15" fmla="*/ 535 h 543"/>
              <a:gd name="T16" fmla="*/ 429 w 429"/>
              <a:gd name="T17" fmla="*/ 499 h 543"/>
              <a:gd name="T18" fmla="*/ 428 w 429"/>
              <a:gd name="T19" fmla="*/ 425 h 543"/>
              <a:gd name="T20" fmla="*/ 3 w 429"/>
              <a:gd name="T21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9" h="543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24" y="427"/>
                  <a:pt x="424" y="427"/>
                  <a:pt x="424" y="427"/>
                </a:cubicBezTo>
                <a:cubicBezTo>
                  <a:pt x="425" y="497"/>
                  <a:pt x="425" y="497"/>
                  <a:pt x="425" y="497"/>
                </a:cubicBezTo>
                <a:cubicBezTo>
                  <a:pt x="389" y="534"/>
                  <a:pt x="389" y="534"/>
                  <a:pt x="389" y="534"/>
                </a:cubicBezTo>
                <a:cubicBezTo>
                  <a:pt x="388" y="543"/>
                  <a:pt x="388" y="543"/>
                  <a:pt x="388" y="543"/>
                </a:cubicBezTo>
                <a:cubicBezTo>
                  <a:pt x="390" y="543"/>
                  <a:pt x="391" y="543"/>
                  <a:pt x="392" y="543"/>
                </a:cubicBezTo>
                <a:cubicBezTo>
                  <a:pt x="393" y="535"/>
                  <a:pt x="393" y="535"/>
                  <a:pt x="393" y="535"/>
                </a:cubicBezTo>
                <a:cubicBezTo>
                  <a:pt x="429" y="499"/>
                  <a:pt x="429" y="499"/>
                  <a:pt x="429" y="499"/>
                </a:cubicBezTo>
                <a:cubicBezTo>
                  <a:pt x="428" y="425"/>
                  <a:pt x="428" y="425"/>
                  <a:pt x="428" y="42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9" name="Freeform 1087"/>
          <p:cNvSpPr>
            <a:spLocks/>
          </p:cNvSpPr>
          <p:nvPr/>
        </p:nvSpPr>
        <p:spPr bwMode="auto">
          <a:xfrm>
            <a:off x="-431030" y="-1157288"/>
            <a:ext cx="136525" cy="136525"/>
          </a:xfrm>
          <a:custGeom>
            <a:avLst/>
            <a:gdLst>
              <a:gd name="T0" fmla="*/ 17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8 h 33"/>
              <a:gd name="T8" fmla="*/ 17 w 33"/>
              <a:gd name="T9" fmla="*/ 33 h 33"/>
              <a:gd name="T10" fmla="*/ 29 w 33"/>
              <a:gd name="T11" fmla="*/ 28 h 33"/>
              <a:gd name="T12" fmla="*/ 33 w 33"/>
              <a:gd name="T13" fmla="*/ 17 h 33"/>
              <a:gd name="T14" fmla="*/ 29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9 w 33"/>
              <a:gd name="T21" fmla="*/ 5 h 33"/>
              <a:gd name="T22" fmla="*/ 17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7" y="0"/>
                </a:moveTo>
                <a:cubicBezTo>
                  <a:pt x="13" y="0"/>
                  <a:pt x="8" y="1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0" name="Freeform 1088"/>
          <p:cNvSpPr>
            <a:spLocks noEditPoints="1"/>
          </p:cNvSpPr>
          <p:nvPr/>
        </p:nvSpPr>
        <p:spPr bwMode="auto">
          <a:xfrm>
            <a:off x="-446905" y="-1174750"/>
            <a:ext cx="169863" cy="169863"/>
          </a:xfrm>
          <a:custGeom>
            <a:avLst/>
            <a:gdLst>
              <a:gd name="T0" fmla="*/ 21 w 41"/>
              <a:gd name="T1" fmla="*/ 37 h 41"/>
              <a:gd name="T2" fmla="*/ 9 w 41"/>
              <a:gd name="T3" fmla="*/ 32 h 41"/>
              <a:gd name="T4" fmla="*/ 4 w 41"/>
              <a:gd name="T5" fmla="*/ 21 h 41"/>
              <a:gd name="T6" fmla="*/ 9 w 41"/>
              <a:gd name="T7" fmla="*/ 9 h 41"/>
              <a:gd name="T8" fmla="*/ 21 w 41"/>
              <a:gd name="T9" fmla="*/ 4 h 41"/>
              <a:gd name="T10" fmla="*/ 33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3 w 41"/>
              <a:gd name="T19" fmla="*/ 9 h 41"/>
              <a:gd name="T20" fmla="*/ 37 w 41"/>
              <a:gd name="T21" fmla="*/ 21 h 41"/>
              <a:gd name="T22" fmla="*/ 33 w 41"/>
              <a:gd name="T23" fmla="*/ 32 h 41"/>
              <a:gd name="T24" fmla="*/ 21 w 41"/>
              <a:gd name="T25" fmla="*/ 37 h 41"/>
              <a:gd name="T26" fmla="*/ 21 w 41"/>
              <a:gd name="T27" fmla="*/ 0 h 41"/>
              <a:gd name="T28" fmla="*/ 21 w 41"/>
              <a:gd name="T29" fmla="*/ 0 h 41"/>
              <a:gd name="T30" fmla="*/ 6 w 41"/>
              <a:gd name="T31" fmla="*/ 6 h 41"/>
              <a:gd name="T32" fmla="*/ 0 w 41"/>
              <a:gd name="T33" fmla="*/ 17 h 41"/>
              <a:gd name="T34" fmla="*/ 0 w 41"/>
              <a:gd name="T35" fmla="*/ 21 h 41"/>
              <a:gd name="T36" fmla="*/ 0 w 41"/>
              <a:gd name="T37" fmla="*/ 21 h 41"/>
              <a:gd name="T38" fmla="*/ 6 w 41"/>
              <a:gd name="T39" fmla="*/ 35 h 41"/>
              <a:gd name="T40" fmla="*/ 21 w 41"/>
              <a:gd name="T41" fmla="*/ 41 h 41"/>
              <a:gd name="T42" fmla="*/ 21 w 41"/>
              <a:gd name="T43" fmla="*/ 41 h 41"/>
              <a:gd name="T44" fmla="*/ 35 w 41"/>
              <a:gd name="T45" fmla="*/ 35 h 41"/>
              <a:gd name="T46" fmla="*/ 41 w 41"/>
              <a:gd name="T47" fmla="*/ 21 h 41"/>
              <a:gd name="T48" fmla="*/ 41 w 41"/>
              <a:gd name="T49" fmla="*/ 21 h 41"/>
              <a:gd name="T50" fmla="*/ 41 w 41"/>
              <a:gd name="T51" fmla="*/ 17 h 41"/>
              <a:gd name="T52" fmla="*/ 35 w 41"/>
              <a:gd name="T53" fmla="*/ 6 h 41"/>
              <a:gd name="T54" fmla="*/ 35 w 41"/>
              <a:gd name="T55" fmla="*/ 6 h 41"/>
              <a:gd name="T56" fmla="*/ 21 w 41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1" y="37"/>
                </a:move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12" y="5"/>
                  <a:pt x="17" y="4"/>
                  <a:pt x="21" y="4"/>
                </a:cubicBezTo>
                <a:cubicBezTo>
                  <a:pt x="25" y="4"/>
                  <a:pt x="29" y="5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3" y="9"/>
                  <a:pt x="1" y="13"/>
                  <a:pt x="0" y="17"/>
                </a:cubicBezTo>
                <a:cubicBezTo>
                  <a:pt x="0" y="18"/>
                  <a:pt x="0" y="19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19"/>
                  <a:pt x="41" y="18"/>
                  <a:pt x="41" y="17"/>
                </a:cubicBezTo>
                <a:cubicBezTo>
                  <a:pt x="41" y="13"/>
                  <a:pt x="39" y="9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1" name="Freeform 1089"/>
          <p:cNvSpPr>
            <a:spLocks/>
          </p:cNvSpPr>
          <p:nvPr/>
        </p:nvSpPr>
        <p:spPr bwMode="auto">
          <a:xfrm>
            <a:off x="377007" y="-1638300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8 h 33"/>
              <a:gd name="T8" fmla="*/ 17 w 34"/>
              <a:gd name="T9" fmla="*/ 33 h 33"/>
              <a:gd name="T10" fmla="*/ 29 w 34"/>
              <a:gd name="T11" fmla="*/ 28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3 h 33"/>
              <a:gd name="T18" fmla="*/ 30 w 34"/>
              <a:gd name="T19" fmla="*/ 3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6" y="32"/>
                  <a:pt x="29" y="28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2" name="Freeform 1090"/>
          <p:cNvSpPr>
            <a:spLocks noEditPoints="1"/>
          </p:cNvSpPr>
          <p:nvPr/>
        </p:nvSpPr>
        <p:spPr bwMode="auto">
          <a:xfrm>
            <a:off x="361132" y="-1655763"/>
            <a:ext cx="173038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2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7 h 41"/>
              <a:gd name="T14" fmla="*/ 36 w 42"/>
              <a:gd name="T15" fmla="*/ 6 h 41"/>
              <a:gd name="T16" fmla="*/ 34 w 42"/>
              <a:gd name="T17" fmla="*/ 7 h 41"/>
              <a:gd name="T18" fmla="*/ 33 w 42"/>
              <a:gd name="T19" fmla="*/ 9 h 41"/>
              <a:gd name="T20" fmla="*/ 38 w 42"/>
              <a:gd name="T21" fmla="*/ 21 h 41"/>
              <a:gd name="T22" fmla="*/ 33 w 42"/>
              <a:gd name="T23" fmla="*/ 32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21 w 42"/>
              <a:gd name="T31" fmla="*/ 0 h 41"/>
              <a:gd name="T32" fmla="*/ 17 w 42"/>
              <a:gd name="T33" fmla="*/ 0 h 41"/>
              <a:gd name="T34" fmla="*/ 6 w 42"/>
              <a:gd name="T35" fmla="*/ 6 h 41"/>
              <a:gd name="T36" fmla="*/ 0 w 42"/>
              <a:gd name="T37" fmla="*/ 21 h 41"/>
              <a:gd name="T38" fmla="*/ 6 w 42"/>
              <a:gd name="T39" fmla="*/ 35 h 41"/>
              <a:gd name="T40" fmla="*/ 18 w 42"/>
              <a:gd name="T41" fmla="*/ 41 h 41"/>
              <a:gd name="T42" fmla="*/ 21 w 42"/>
              <a:gd name="T43" fmla="*/ 41 h 41"/>
              <a:gd name="T44" fmla="*/ 21 w 42"/>
              <a:gd name="T45" fmla="*/ 41 h 41"/>
              <a:gd name="T46" fmla="*/ 22 w 42"/>
              <a:gd name="T47" fmla="*/ 41 h 41"/>
              <a:gd name="T48" fmla="*/ 36 w 42"/>
              <a:gd name="T49" fmla="*/ 35 h 41"/>
              <a:gd name="T50" fmla="*/ 42 w 42"/>
              <a:gd name="T51" fmla="*/ 21 h 41"/>
              <a:gd name="T52" fmla="*/ 36 w 42"/>
              <a:gd name="T53" fmla="*/ 6 h 41"/>
              <a:gd name="T54" fmla="*/ 36 w 42"/>
              <a:gd name="T55" fmla="*/ 6 h 41"/>
              <a:gd name="T56" fmla="*/ 21 w 42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2"/>
                </a:cubicBezTo>
                <a:cubicBezTo>
                  <a:pt x="30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0"/>
                  <a:pt x="18" y="0"/>
                  <a:pt x="17" y="0"/>
                </a:cubicBezTo>
                <a:cubicBezTo>
                  <a:pt x="13" y="1"/>
                  <a:pt x="9" y="3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8"/>
                  <a:pt x="14" y="40"/>
                  <a:pt x="18" y="41"/>
                </a:cubicBezTo>
                <a:cubicBezTo>
                  <a:pt x="19" y="41"/>
                  <a:pt x="20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2" y="41"/>
                </a:cubicBezTo>
                <a:cubicBezTo>
                  <a:pt x="27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5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3" name="Freeform 1091"/>
          <p:cNvSpPr>
            <a:spLocks noEditPoints="1"/>
          </p:cNvSpPr>
          <p:nvPr/>
        </p:nvSpPr>
        <p:spPr bwMode="auto">
          <a:xfrm>
            <a:off x="2602682" y="517525"/>
            <a:ext cx="236538" cy="236538"/>
          </a:xfrm>
          <a:custGeom>
            <a:avLst/>
            <a:gdLst>
              <a:gd name="T0" fmla="*/ 29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8 h 57"/>
              <a:gd name="T18" fmla="*/ 0 w 57"/>
              <a:gd name="T19" fmla="*/ 28 h 57"/>
              <a:gd name="T20" fmla="*/ 9 w 57"/>
              <a:gd name="T21" fmla="*/ 48 h 57"/>
              <a:gd name="T22" fmla="*/ 29 w 57"/>
              <a:gd name="T23" fmla="*/ 57 h 57"/>
              <a:gd name="T24" fmla="*/ 49 w 57"/>
              <a:gd name="T25" fmla="*/ 48 h 57"/>
              <a:gd name="T26" fmla="*/ 57 w 57"/>
              <a:gd name="T27" fmla="*/ 28 h 57"/>
              <a:gd name="T28" fmla="*/ 49 w 57"/>
              <a:gd name="T29" fmla="*/ 8 h 57"/>
              <a:gd name="T30" fmla="*/ 50 w 57"/>
              <a:gd name="T31" fmla="*/ 7 h 57"/>
              <a:gd name="T32" fmla="*/ 50 w 57"/>
              <a:gd name="T33" fmla="*/ 7 h 57"/>
              <a:gd name="T34" fmla="*/ 49 w 57"/>
              <a:gd name="T35" fmla="*/ 8 h 57"/>
              <a:gd name="T36" fmla="*/ 29 w 57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5" y="42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10"/>
                  <a:pt x="29" y="10"/>
                </a:cubicBezTo>
                <a:cubicBezTo>
                  <a:pt x="33" y="10"/>
                  <a:pt x="38" y="11"/>
                  <a:pt x="42" y="15"/>
                </a:cubicBezTo>
                <a:cubicBezTo>
                  <a:pt x="49" y="22"/>
                  <a:pt x="49" y="34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9" y="48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8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9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9" y="8"/>
                  <a:pt x="49" y="8"/>
                  <a:pt x="49" y="8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4" name="Freeform 1092"/>
          <p:cNvSpPr>
            <a:spLocks noEditPoints="1"/>
          </p:cNvSpPr>
          <p:nvPr/>
        </p:nvSpPr>
        <p:spPr bwMode="auto">
          <a:xfrm>
            <a:off x="2586807" y="500062"/>
            <a:ext cx="269875" cy="269875"/>
          </a:xfrm>
          <a:custGeom>
            <a:avLst/>
            <a:gdLst>
              <a:gd name="T0" fmla="*/ 33 w 65"/>
              <a:gd name="T1" fmla="*/ 61 h 65"/>
              <a:gd name="T2" fmla="*/ 13 w 65"/>
              <a:gd name="T3" fmla="*/ 52 h 65"/>
              <a:gd name="T4" fmla="*/ 4 w 65"/>
              <a:gd name="T5" fmla="*/ 32 h 65"/>
              <a:gd name="T6" fmla="*/ 13 w 65"/>
              <a:gd name="T7" fmla="*/ 12 h 65"/>
              <a:gd name="T8" fmla="*/ 33 w 65"/>
              <a:gd name="T9" fmla="*/ 4 h 65"/>
              <a:gd name="T10" fmla="*/ 53 w 65"/>
              <a:gd name="T11" fmla="*/ 12 h 65"/>
              <a:gd name="T12" fmla="*/ 54 w 65"/>
              <a:gd name="T13" fmla="*/ 11 h 65"/>
              <a:gd name="T14" fmla="*/ 56 w 65"/>
              <a:gd name="T15" fmla="*/ 9 h 65"/>
              <a:gd name="T16" fmla="*/ 54 w 65"/>
              <a:gd name="T17" fmla="*/ 11 h 65"/>
              <a:gd name="T18" fmla="*/ 53 w 65"/>
              <a:gd name="T19" fmla="*/ 12 h 65"/>
              <a:gd name="T20" fmla="*/ 61 w 65"/>
              <a:gd name="T21" fmla="*/ 32 h 65"/>
              <a:gd name="T22" fmla="*/ 53 w 65"/>
              <a:gd name="T23" fmla="*/ 52 h 65"/>
              <a:gd name="T24" fmla="*/ 33 w 65"/>
              <a:gd name="T25" fmla="*/ 61 h 65"/>
              <a:gd name="T26" fmla="*/ 33 w 65"/>
              <a:gd name="T27" fmla="*/ 0 h 65"/>
              <a:gd name="T28" fmla="*/ 33 w 65"/>
              <a:gd name="T29" fmla="*/ 0 h 65"/>
              <a:gd name="T30" fmla="*/ 12 w 65"/>
              <a:gd name="T31" fmla="*/ 8 h 65"/>
              <a:gd name="T32" fmla="*/ 10 w 65"/>
              <a:gd name="T33" fmla="*/ 9 h 65"/>
              <a:gd name="T34" fmla="*/ 9 w 65"/>
              <a:gd name="T35" fmla="*/ 10 h 65"/>
              <a:gd name="T36" fmla="*/ 0 w 65"/>
              <a:gd name="T37" fmla="*/ 32 h 65"/>
              <a:gd name="T38" fmla="*/ 10 w 65"/>
              <a:gd name="T39" fmla="*/ 55 h 65"/>
              <a:gd name="T40" fmla="*/ 33 w 65"/>
              <a:gd name="T41" fmla="*/ 65 h 65"/>
              <a:gd name="T42" fmla="*/ 33 w 65"/>
              <a:gd name="T43" fmla="*/ 65 h 65"/>
              <a:gd name="T44" fmla="*/ 56 w 65"/>
              <a:gd name="T45" fmla="*/ 55 h 65"/>
              <a:gd name="T46" fmla="*/ 65 w 65"/>
              <a:gd name="T47" fmla="*/ 32 h 65"/>
              <a:gd name="T48" fmla="*/ 56 w 65"/>
              <a:gd name="T49" fmla="*/ 9 h 65"/>
              <a:gd name="T50" fmla="*/ 56 w 65"/>
              <a:gd name="T51" fmla="*/ 9 h 65"/>
              <a:gd name="T52" fmla="*/ 33 w 65"/>
              <a:gd name="T5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5">
                <a:moveTo>
                  <a:pt x="33" y="61"/>
                </a:moveTo>
                <a:cubicBezTo>
                  <a:pt x="25" y="61"/>
                  <a:pt x="18" y="58"/>
                  <a:pt x="13" y="52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3" y="12"/>
                </a:cubicBez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6" y="9"/>
                  <a:pt x="56" y="9"/>
                  <a:pt x="56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12"/>
                  <a:pt x="53" y="12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3" y="52"/>
                </a:cubicBezTo>
                <a:cubicBezTo>
                  <a:pt x="47" y="58"/>
                  <a:pt x="40" y="61"/>
                  <a:pt x="33" y="61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5" y="0"/>
                  <a:pt x="18" y="3"/>
                  <a:pt x="12" y="8"/>
                </a:cubicBezTo>
                <a:cubicBezTo>
                  <a:pt x="11" y="8"/>
                  <a:pt x="10" y="9"/>
                  <a:pt x="10" y="9"/>
                </a:cubicBezTo>
                <a:cubicBezTo>
                  <a:pt x="10" y="10"/>
                  <a:pt x="9" y="10"/>
                  <a:pt x="9" y="10"/>
                </a:cubicBezTo>
                <a:cubicBezTo>
                  <a:pt x="3" y="17"/>
                  <a:pt x="0" y="24"/>
                  <a:pt x="0" y="32"/>
                </a:cubicBezTo>
                <a:cubicBezTo>
                  <a:pt x="0" y="41"/>
                  <a:pt x="4" y="49"/>
                  <a:pt x="10" y="55"/>
                </a:cubicBezTo>
                <a:cubicBezTo>
                  <a:pt x="16" y="61"/>
                  <a:pt x="24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1"/>
                  <a:pt x="56" y="55"/>
                </a:cubicBezTo>
                <a:cubicBezTo>
                  <a:pt x="62" y="49"/>
                  <a:pt x="65" y="41"/>
                  <a:pt x="65" y="32"/>
                </a:cubicBezTo>
                <a:cubicBezTo>
                  <a:pt x="65" y="24"/>
                  <a:pt x="62" y="16"/>
                  <a:pt x="56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5" name="Freeform 1093"/>
          <p:cNvSpPr>
            <a:spLocks/>
          </p:cNvSpPr>
          <p:nvPr/>
        </p:nvSpPr>
        <p:spPr bwMode="auto">
          <a:xfrm>
            <a:off x="2636020" y="558800"/>
            <a:ext cx="169863" cy="153988"/>
          </a:xfrm>
          <a:custGeom>
            <a:avLst/>
            <a:gdLst>
              <a:gd name="T0" fmla="*/ 21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1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6" name="Freeform 1094"/>
          <p:cNvSpPr>
            <a:spLocks noEditPoints="1"/>
          </p:cNvSpPr>
          <p:nvPr/>
        </p:nvSpPr>
        <p:spPr bwMode="auto">
          <a:xfrm>
            <a:off x="1491432" y="1773237"/>
            <a:ext cx="233363" cy="231775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0 w 56"/>
              <a:gd name="T19" fmla="*/ 28 h 56"/>
              <a:gd name="T20" fmla="*/ 8 w 56"/>
              <a:gd name="T21" fmla="*/ 48 h 56"/>
              <a:gd name="T22" fmla="*/ 28 w 56"/>
              <a:gd name="T23" fmla="*/ 56 h 56"/>
              <a:gd name="T24" fmla="*/ 48 w 56"/>
              <a:gd name="T25" fmla="*/ 48 h 56"/>
              <a:gd name="T26" fmla="*/ 56 w 56"/>
              <a:gd name="T27" fmla="*/ 28 h 56"/>
              <a:gd name="T28" fmla="*/ 48 w 56"/>
              <a:gd name="T29" fmla="*/ 8 h 56"/>
              <a:gd name="T30" fmla="*/ 49 w 56"/>
              <a:gd name="T31" fmla="*/ 7 h 56"/>
              <a:gd name="T32" fmla="*/ 49 w 56"/>
              <a:gd name="T33" fmla="*/ 7 h 56"/>
              <a:gd name="T34" fmla="*/ 48 w 56"/>
              <a:gd name="T35" fmla="*/ 8 h 56"/>
              <a:gd name="T36" fmla="*/ 28 w 56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8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8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8" y="22"/>
                  <a:pt x="48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2" y="13"/>
                  <a:pt x="0" y="21"/>
                  <a:pt x="0" y="28"/>
                </a:cubicBezTo>
                <a:cubicBezTo>
                  <a:pt x="0" y="35"/>
                  <a:pt x="2" y="42"/>
                  <a:pt x="8" y="48"/>
                </a:cubicBezTo>
                <a:cubicBezTo>
                  <a:pt x="13" y="54"/>
                  <a:pt x="21" y="56"/>
                  <a:pt x="28" y="56"/>
                </a:cubicBezTo>
                <a:cubicBezTo>
                  <a:pt x="35" y="56"/>
                  <a:pt x="42" y="54"/>
                  <a:pt x="48" y="48"/>
                </a:cubicBezTo>
                <a:cubicBezTo>
                  <a:pt x="54" y="42"/>
                  <a:pt x="56" y="35"/>
                  <a:pt x="56" y="28"/>
                </a:cubicBezTo>
                <a:cubicBezTo>
                  <a:pt x="56" y="21"/>
                  <a:pt x="54" y="13"/>
                  <a:pt x="48" y="8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8" y="8"/>
                  <a:pt x="48" y="8"/>
                  <a:pt x="48" y="8"/>
                </a:cubicBezTo>
                <a:cubicBezTo>
                  <a:pt x="42" y="2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7" name="Freeform 1095"/>
          <p:cNvSpPr>
            <a:spLocks noEditPoints="1"/>
          </p:cNvSpPr>
          <p:nvPr/>
        </p:nvSpPr>
        <p:spPr bwMode="auto">
          <a:xfrm>
            <a:off x="1475557" y="1757362"/>
            <a:ext cx="265113" cy="265113"/>
          </a:xfrm>
          <a:custGeom>
            <a:avLst/>
            <a:gdLst>
              <a:gd name="T0" fmla="*/ 32 w 64"/>
              <a:gd name="T1" fmla="*/ 60 h 64"/>
              <a:gd name="T2" fmla="*/ 12 w 64"/>
              <a:gd name="T3" fmla="*/ 52 h 64"/>
              <a:gd name="T4" fmla="*/ 4 w 64"/>
              <a:gd name="T5" fmla="*/ 32 h 64"/>
              <a:gd name="T6" fmla="*/ 12 w 64"/>
              <a:gd name="T7" fmla="*/ 12 h 64"/>
              <a:gd name="T8" fmla="*/ 32 w 64"/>
              <a:gd name="T9" fmla="*/ 4 h 64"/>
              <a:gd name="T10" fmla="*/ 52 w 64"/>
              <a:gd name="T11" fmla="*/ 12 h 64"/>
              <a:gd name="T12" fmla="*/ 53 w 64"/>
              <a:gd name="T13" fmla="*/ 11 h 64"/>
              <a:gd name="T14" fmla="*/ 55 w 64"/>
              <a:gd name="T15" fmla="*/ 9 h 64"/>
              <a:gd name="T16" fmla="*/ 53 w 64"/>
              <a:gd name="T17" fmla="*/ 11 h 64"/>
              <a:gd name="T18" fmla="*/ 52 w 64"/>
              <a:gd name="T19" fmla="*/ 12 h 64"/>
              <a:gd name="T20" fmla="*/ 60 w 64"/>
              <a:gd name="T21" fmla="*/ 32 h 64"/>
              <a:gd name="T22" fmla="*/ 52 w 64"/>
              <a:gd name="T23" fmla="*/ 52 h 64"/>
              <a:gd name="T24" fmla="*/ 32 w 64"/>
              <a:gd name="T25" fmla="*/ 60 h 64"/>
              <a:gd name="T26" fmla="*/ 32 w 64"/>
              <a:gd name="T27" fmla="*/ 0 h 64"/>
              <a:gd name="T28" fmla="*/ 32 w 64"/>
              <a:gd name="T29" fmla="*/ 0 h 64"/>
              <a:gd name="T30" fmla="*/ 30 w 64"/>
              <a:gd name="T31" fmla="*/ 0 h 64"/>
              <a:gd name="T32" fmla="*/ 26 w 64"/>
              <a:gd name="T33" fmla="*/ 0 h 64"/>
              <a:gd name="T34" fmla="*/ 9 w 64"/>
              <a:gd name="T35" fmla="*/ 9 h 64"/>
              <a:gd name="T36" fmla="*/ 0 w 64"/>
              <a:gd name="T37" fmla="*/ 32 h 64"/>
              <a:gd name="T38" fmla="*/ 9 w 64"/>
              <a:gd name="T39" fmla="*/ 55 h 64"/>
              <a:gd name="T40" fmla="*/ 32 w 64"/>
              <a:gd name="T41" fmla="*/ 64 h 64"/>
              <a:gd name="T42" fmla="*/ 32 w 64"/>
              <a:gd name="T43" fmla="*/ 64 h 64"/>
              <a:gd name="T44" fmla="*/ 55 w 64"/>
              <a:gd name="T45" fmla="*/ 55 h 64"/>
              <a:gd name="T46" fmla="*/ 64 w 64"/>
              <a:gd name="T47" fmla="*/ 32 h 64"/>
              <a:gd name="T48" fmla="*/ 55 w 64"/>
              <a:gd name="T49" fmla="*/ 9 h 64"/>
              <a:gd name="T50" fmla="*/ 55 w 64"/>
              <a:gd name="T51" fmla="*/ 9 h 64"/>
              <a:gd name="T52" fmla="*/ 32 w 64"/>
              <a:gd name="T5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4">
                <a:moveTo>
                  <a:pt x="32" y="60"/>
                </a:moveTo>
                <a:cubicBezTo>
                  <a:pt x="25" y="60"/>
                  <a:pt x="17" y="58"/>
                  <a:pt x="12" y="52"/>
                </a:cubicBezTo>
                <a:cubicBezTo>
                  <a:pt x="6" y="46"/>
                  <a:pt x="4" y="39"/>
                  <a:pt x="4" y="32"/>
                </a:cubicBezTo>
                <a:cubicBezTo>
                  <a:pt x="4" y="25"/>
                  <a:pt x="6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39" y="4"/>
                  <a:pt x="46" y="6"/>
                  <a:pt x="52" y="12"/>
                </a:cubicBezTo>
                <a:cubicBezTo>
                  <a:pt x="53" y="11"/>
                  <a:pt x="53" y="11"/>
                  <a:pt x="53" y="11"/>
                </a:cubicBezTo>
                <a:cubicBezTo>
                  <a:pt x="55" y="9"/>
                  <a:pt x="55" y="9"/>
                  <a:pt x="55" y="9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12"/>
                  <a:pt x="52" y="12"/>
                  <a:pt x="52" y="12"/>
                </a:cubicBezTo>
                <a:cubicBezTo>
                  <a:pt x="58" y="17"/>
                  <a:pt x="60" y="25"/>
                  <a:pt x="60" y="32"/>
                </a:cubicBezTo>
                <a:cubicBezTo>
                  <a:pt x="60" y="39"/>
                  <a:pt x="58" y="46"/>
                  <a:pt x="52" y="52"/>
                </a:cubicBezTo>
                <a:cubicBezTo>
                  <a:pt x="46" y="58"/>
                  <a:pt x="39" y="60"/>
                  <a:pt x="3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31" y="0"/>
                  <a:pt x="31" y="0"/>
                  <a:pt x="30" y="0"/>
                </a:cubicBezTo>
                <a:cubicBezTo>
                  <a:pt x="29" y="0"/>
                  <a:pt x="27" y="0"/>
                  <a:pt x="26" y="0"/>
                </a:cubicBezTo>
                <a:cubicBezTo>
                  <a:pt x="20" y="1"/>
                  <a:pt x="14" y="4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5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9" y="61"/>
                  <a:pt x="55" y="55"/>
                </a:cubicBezTo>
                <a:cubicBezTo>
                  <a:pt x="61" y="49"/>
                  <a:pt x="64" y="40"/>
                  <a:pt x="64" y="32"/>
                </a:cubicBezTo>
                <a:cubicBezTo>
                  <a:pt x="64" y="24"/>
                  <a:pt x="61" y="15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8" name="Freeform 1096"/>
          <p:cNvSpPr>
            <a:spLocks/>
          </p:cNvSpPr>
          <p:nvPr/>
        </p:nvSpPr>
        <p:spPr bwMode="auto">
          <a:xfrm>
            <a:off x="1524770" y="1811337"/>
            <a:ext cx="166688" cy="157163"/>
          </a:xfrm>
          <a:custGeom>
            <a:avLst/>
            <a:gdLst>
              <a:gd name="T0" fmla="*/ 20 w 40"/>
              <a:gd name="T1" fmla="*/ 0 h 38"/>
              <a:gd name="T2" fmla="*/ 7 w 40"/>
              <a:gd name="T3" fmla="*/ 6 h 38"/>
              <a:gd name="T4" fmla="*/ 7 w 40"/>
              <a:gd name="T5" fmla="*/ 32 h 38"/>
              <a:gd name="T6" fmla="*/ 20 w 40"/>
              <a:gd name="T7" fmla="*/ 38 h 38"/>
              <a:gd name="T8" fmla="*/ 33 w 40"/>
              <a:gd name="T9" fmla="*/ 32 h 38"/>
              <a:gd name="T10" fmla="*/ 33 w 40"/>
              <a:gd name="T11" fmla="*/ 6 h 38"/>
              <a:gd name="T12" fmla="*/ 20 w 40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38">
                <a:moveTo>
                  <a:pt x="20" y="0"/>
                </a:moveTo>
                <a:cubicBezTo>
                  <a:pt x="15" y="0"/>
                  <a:pt x="10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0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0" y="25"/>
                  <a:pt x="40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9" name="Freeform 1097"/>
          <p:cNvSpPr>
            <a:spLocks noEditPoints="1"/>
          </p:cNvSpPr>
          <p:nvPr/>
        </p:nvSpPr>
        <p:spPr bwMode="auto">
          <a:xfrm>
            <a:off x="961207" y="3659188"/>
            <a:ext cx="236538" cy="236538"/>
          </a:xfrm>
          <a:custGeom>
            <a:avLst/>
            <a:gdLst>
              <a:gd name="T0" fmla="*/ 29 w 57"/>
              <a:gd name="T1" fmla="*/ 47 h 57"/>
              <a:gd name="T2" fmla="*/ 16 w 57"/>
              <a:gd name="T3" fmla="*/ 42 h 57"/>
              <a:gd name="T4" fmla="*/ 16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8 h 57"/>
              <a:gd name="T18" fmla="*/ 0 w 57"/>
              <a:gd name="T19" fmla="*/ 28 h 57"/>
              <a:gd name="T20" fmla="*/ 9 w 57"/>
              <a:gd name="T21" fmla="*/ 48 h 57"/>
              <a:gd name="T22" fmla="*/ 29 w 57"/>
              <a:gd name="T23" fmla="*/ 57 h 57"/>
              <a:gd name="T24" fmla="*/ 49 w 57"/>
              <a:gd name="T25" fmla="*/ 48 h 57"/>
              <a:gd name="T26" fmla="*/ 57 w 57"/>
              <a:gd name="T27" fmla="*/ 28 h 57"/>
              <a:gd name="T28" fmla="*/ 49 w 57"/>
              <a:gd name="T29" fmla="*/ 8 h 57"/>
              <a:gd name="T30" fmla="*/ 50 w 57"/>
              <a:gd name="T31" fmla="*/ 7 h 57"/>
              <a:gd name="T32" fmla="*/ 50 w 57"/>
              <a:gd name="T33" fmla="*/ 7 h 57"/>
              <a:gd name="T34" fmla="*/ 49 w 57"/>
              <a:gd name="T35" fmla="*/ 8 h 57"/>
              <a:gd name="T36" fmla="*/ 29 w 57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6" y="42"/>
                </a:cubicBezTo>
                <a:cubicBezTo>
                  <a:pt x="8" y="34"/>
                  <a:pt x="8" y="22"/>
                  <a:pt x="16" y="15"/>
                </a:cubicBezTo>
                <a:cubicBezTo>
                  <a:pt x="19" y="11"/>
                  <a:pt x="24" y="10"/>
                  <a:pt x="29" y="10"/>
                </a:cubicBezTo>
                <a:cubicBezTo>
                  <a:pt x="33" y="10"/>
                  <a:pt x="38" y="11"/>
                  <a:pt x="42" y="15"/>
                </a:cubicBezTo>
                <a:cubicBezTo>
                  <a:pt x="49" y="22"/>
                  <a:pt x="49" y="34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9" y="48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8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9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9" y="8"/>
                  <a:pt x="49" y="8"/>
                  <a:pt x="49" y="8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0" name="Freeform 1098"/>
          <p:cNvSpPr>
            <a:spLocks noEditPoints="1"/>
          </p:cNvSpPr>
          <p:nvPr/>
        </p:nvSpPr>
        <p:spPr bwMode="auto">
          <a:xfrm>
            <a:off x="945332" y="3643313"/>
            <a:ext cx="269875" cy="269875"/>
          </a:xfrm>
          <a:custGeom>
            <a:avLst/>
            <a:gdLst>
              <a:gd name="T0" fmla="*/ 33 w 65"/>
              <a:gd name="T1" fmla="*/ 61 h 65"/>
              <a:gd name="T2" fmla="*/ 13 w 65"/>
              <a:gd name="T3" fmla="*/ 52 h 65"/>
              <a:gd name="T4" fmla="*/ 4 w 65"/>
              <a:gd name="T5" fmla="*/ 32 h 65"/>
              <a:gd name="T6" fmla="*/ 13 w 65"/>
              <a:gd name="T7" fmla="*/ 12 h 65"/>
              <a:gd name="T8" fmla="*/ 33 w 65"/>
              <a:gd name="T9" fmla="*/ 4 h 65"/>
              <a:gd name="T10" fmla="*/ 53 w 65"/>
              <a:gd name="T11" fmla="*/ 12 h 65"/>
              <a:gd name="T12" fmla="*/ 54 w 65"/>
              <a:gd name="T13" fmla="*/ 11 h 65"/>
              <a:gd name="T14" fmla="*/ 56 w 65"/>
              <a:gd name="T15" fmla="*/ 9 h 65"/>
              <a:gd name="T16" fmla="*/ 54 w 65"/>
              <a:gd name="T17" fmla="*/ 11 h 65"/>
              <a:gd name="T18" fmla="*/ 53 w 65"/>
              <a:gd name="T19" fmla="*/ 12 h 65"/>
              <a:gd name="T20" fmla="*/ 61 w 65"/>
              <a:gd name="T21" fmla="*/ 32 h 65"/>
              <a:gd name="T22" fmla="*/ 53 w 65"/>
              <a:gd name="T23" fmla="*/ 52 h 65"/>
              <a:gd name="T24" fmla="*/ 33 w 65"/>
              <a:gd name="T25" fmla="*/ 61 h 65"/>
              <a:gd name="T26" fmla="*/ 33 w 65"/>
              <a:gd name="T27" fmla="*/ 0 h 65"/>
              <a:gd name="T28" fmla="*/ 33 w 65"/>
              <a:gd name="T29" fmla="*/ 0 h 65"/>
              <a:gd name="T30" fmla="*/ 30 w 65"/>
              <a:gd name="T31" fmla="*/ 0 h 65"/>
              <a:gd name="T32" fmla="*/ 26 w 65"/>
              <a:gd name="T33" fmla="*/ 1 h 65"/>
              <a:gd name="T34" fmla="*/ 10 w 65"/>
              <a:gd name="T35" fmla="*/ 9 h 65"/>
              <a:gd name="T36" fmla="*/ 0 w 65"/>
              <a:gd name="T37" fmla="*/ 32 h 65"/>
              <a:gd name="T38" fmla="*/ 10 w 65"/>
              <a:gd name="T39" fmla="*/ 55 h 65"/>
              <a:gd name="T40" fmla="*/ 33 w 65"/>
              <a:gd name="T41" fmla="*/ 65 h 65"/>
              <a:gd name="T42" fmla="*/ 33 w 65"/>
              <a:gd name="T43" fmla="*/ 65 h 65"/>
              <a:gd name="T44" fmla="*/ 56 w 65"/>
              <a:gd name="T45" fmla="*/ 55 h 65"/>
              <a:gd name="T46" fmla="*/ 65 w 65"/>
              <a:gd name="T47" fmla="*/ 32 h 65"/>
              <a:gd name="T48" fmla="*/ 56 w 65"/>
              <a:gd name="T49" fmla="*/ 9 h 65"/>
              <a:gd name="T50" fmla="*/ 56 w 65"/>
              <a:gd name="T51" fmla="*/ 9 h 65"/>
              <a:gd name="T52" fmla="*/ 33 w 65"/>
              <a:gd name="T5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5">
                <a:moveTo>
                  <a:pt x="33" y="61"/>
                </a:moveTo>
                <a:cubicBezTo>
                  <a:pt x="25" y="61"/>
                  <a:pt x="18" y="58"/>
                  <a:pt x="13" y="52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3" y="12"/>
                </a:cubicBez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6" y="9"/>
                  <a:pt x="56" y="9"/>
                  <a:pt x="56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12"/>
                  <a:pt x="53" y="12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3" y="52"/>
                </a:cubicBezTo>
                <a:cubicBezTo>
                  <a:pt x="47" y="58"/>
                  <a:pt x="40" y="61"/>
                  <a:pt x="33" y="61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2" y="0"/>
                  <a:pt x="31" y="0"/>
                  <a:pt x="30" y="0"/>
                </a:cubicBezTo>
                <a:cubicBezTo>
                  <a:pt x="29" y="0"/>
                  <a:pt x="28" y="0"/>
                  <a:pt x="26" y="1"/>
                </a:cubicBezTo>
                <a:cubicBezTo>
                  <a:pt x="20" y="2"/>
                  <a:pt x="15" y="5"/>
                  <a:pt x="10" y="9"/>
                </a:cubicBezTo>
                <a:cubicBezTo>
                  <a:pt x="4" y="16"/>
                  <a:pt x="0" y="24"/>
                  <a:pt x="0" y="32"/>
                </a:cubicBezTo>
                <a:cubicBezTo>
                  <a:pt x="0" y="41"/>
                  <a:pt x="4" y="49"/>
                  <a:pt x="10" y="55"/>
                </a:cubicBezTo>
                <a:cubicBezTo>
                  <a:pt x="16" y="61"/>
                  <a:pt x="24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2"/>
                  <a:pt x="56" y="55"/>
                </a:cubicBezTo>
                <a:cubicBezTo>
                  <a:pt x="62" y="49"/>
                  <a:pt x="65" y="41"/>
                  <a:pt x="65" y="32"/>
                </a:cubicBezTo>
                <a:cubicBezTo>
                  <a:pt x="65" y="24"/>
                  <a:pt x="62" y="16"/>
                  <a:pt x="56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1" name="Freeform 1099"/>
          <p:cNvSpPr>
            <a:spLocks/>
          </p:cNvSpPr>
          <p:nvPr/>
        </p:nvSpPr>
        <p:spPr bwMode="auto">
          <a:xfrm>
            <a:off x="994545" y="3702050"/>
            <a:ext cx="169863" cy="152400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1"/>
                  <a:pt x="8" y="5"/>
                </a:cubicBezTo>
                <a:cubicBezTo>
                  <a:pt x="0" y="12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2" name="Freeform 1100"/>
          <p:cNvSpPr>
            <a:spLocks noEditPoints="1"/>
          </p:cNvSpPr>
          <p:nvPr/>
        </p:nvSpPr>
        <p:spPr bwMode="auto">
          <a:xfrm>
            <a:off x="-2636068" y="2851150"/>
            <a:ext cx="236538" cy="236538"/>
          </a:xfrm>
          <a:custGeom>
            <a:avLst/>
            <a:gdLst>
              <a:gd name="T0" fmla="*/ 28 w 57"/>
              <a:gd name="T1" fmla="*/ 47 h 57"/>
              <a:gd name="T2" fmla="*/ 15 w 57"/>
              <a:gd name="T3" fmla="*/ 41 h 57"/>
              <a:gd name="T4" fmla="*/ 15 w 57"/>
              <a:gd name="T5" fmla="*/ 15 h 57"/>
              <a:gd name="T6" fmla="*/ 28 w 57"/>
              <a:gd name="T7" fmla="*/ 10 h 57"/>
              <a:gd name="T8" fmla="*/ 42 w 57"/>
              <a:gd name="T9" fmla="*/ 15 h 57"/>
              <a:gd name="T10" fmla="*/ 42 w 57"/>
              <a:gd name="T11" fmla="*/ 41 h 57"/>
              <a:gd name="T12" fmla="*/ 28 w 57"/>
              <a:gd name="T13" fmla="*/ 47 h 57"/>
              <a:gd name="T14" fmla="*/ 28 w 57"/>
              <a:gd name="T15" fmla="*/ 0 h 57"/>
              <a:gd name="T16" fmla="*/ 8 w 57"/>
              <a:gd name="T17" fmla="*/ 8 h 57"/>
              <a:gd name="T18" fmla="*/ 0 w 57"/>
              <a:gd name="T19" fmla="*/ 28 h 57"/>
              <a:gd name="T20" fmla="*/ 8 w 57"/>
              <a:gd name="T21" fmla="*/ 48 h 57"/>
              <a:gd name="T22" fmla="*/ 28 w 57"/>
              <a:gd name="T23" fmla="*/ 57 h 57"/>
              <a:gd name="T24" fmla="*/ 48 w 57"/>
              <a:gd name="T25" fmla="*/ 48 h 57"/>
              <a:gd name="T26" fmla="*/ 57 w 57"/>
              <a:gd name="T27" fmla="*/ 28 h 57"/>
              <a:gd name="T28" fmla="*/ 48 w 57"/>
              <a:gd name="T29" fmla="*/ 8 h 57"/>
              <a:gd name="T30" fmla="*/ 50 w 57"/>
              <a:gd name="T31" fmla="*/ 7 h 57"/>
              <a:gd name="T32" fmla="*/ 50 w 57"/>
              <a:gd name="T33" fmla="*/ 7 h 57"/>
              <a:gd name="T34" fmla="*/ 48 w 57"/>
              <a:gd name="T35" fmla="*/ 8 h 57"/>
              <a:gd name="T36" fmla="*/ 28 w 57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7">
                <a:moveTo>
                  <a:pt x="28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10"/>
                  <a:pt x="28" y="10"/>
                </a:cubicBezTo>
                <a:cubicBezTo>
                  <a:pt x="33" y="10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5"/>
                  <a:pt x="3" y="43"/>
                  <a:pt x="8" y="48"/>
                </a:cubicBezTo>
                <a:cubicBezTo>
                  <a:pt x="14" y="54"/>
                  <a:pt x="21" y="57"/>
                  <a:pt x="28" y="57"/>
                </a:cubicBezTo>
                <a:cubicBezTo>
                  <a:pt x="36" y="57"/>
                  <a:pt x="43" y="54"/>
                  <a:pt x="48" y="48"/>
                </a:cubicBezTo>
                <a:cubicBezTo>
                  <a:pt x="54" y="43"/>
                  <a:pt x="57" y="35"/>
                  <a:pt x="57" y="28"/>
                </a:cubicBezTo>
                <a:cubicBezTo>
                  <a:pt x="57" y="21"/>
                  <a:pt x="54" y="14"/>
                  <a:pt x="48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8" y="8"/>
                  <a:pt x="48" y="8"/>
                  <a:pt x="48" y="8"/>
                </a:cubicBezTo>
                <a:cubicBezTo>
                  <a:pt x="43" y="3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3" name="Freeform 1101"/>
          <p:cNvSpPr>
            <a:spLocks/>
          </p:cNvSpPr>
          <p:nvPr/>
        </p:nvSpPr>
        <p:spPr bwMode="auto">
          <a:xfrm>
            <a:off x="-2653531" y="2835275"/>
            <a:ext cx="269875" cy="268288"/>
          </a:xfrm>
          <a:custGeom>
            <a:avLst/>
            <a:gdLst>
              <a:gd name="T0" fmla="*/ 32 w 65"/>
              <a:gd name="T1" fmla="*/ 0 h 65"/>
              <a:gd name="T2" fmla="*/ 32 w 65"/>
              <a:gd name="T3" fmla="*/ 0 h 65"/>
              <a:gd name="T4" fmla="*/ 10 w 65"/>
              <a:gd name="T5" fmla="*/ 9 h 65"/>
              <a:gd name="T6" fmla="*/ 1 w 65"/>
              <a:gd name="T7" fmla="*/ 24 h 65"/>
              <a:gd name="T8" fmla="*/ 0 w 65"/>
              <a:gd name="T9" fmla="*/ 28 h 65"/>
              <a:gd name="T10" fmla="*/ 0 w 65"/>
              <a:gd name="T11" fmla="*/ 32 h 65"/>
              <a:gd name="T12" fmla="*/ 10 w 65"/>
              <a:gd name="T13" fmla="*/ 55 h 65"/>
              <a:gd name="T14" fmla="*/ 32 w 65"/>
              <a:gd name="T15" fmla="*/ 65 h 65"/>
              <a:gd name="T16" fmla="*/ 32 w 65"/>
              <a:gd name="T17" fmla="*/ 65 h 65"/>
              <a:gd name="T18" fmla="*/ 55 w 65"/>
              <a:gd name="T19" fmla="*/ 55 h 65"/>
              <a:gd name="T20" fmla="*/ 65 w 65"/>
              <a:gd name="T21" fmla="*/ 32 h 65"/>
              <a:gd name="T22" fmla="*/ 55 w 65"/>
              <a:gd name="T23" fmla="*/ 9 h 65"/>
              <a:gd name="T24" fmla="*/ 54 w 65"/>
              <a:gd name="T25" fmla="*/ 11 h 65"/>
              <a:gd name="T26" fmla="*/ 52 w 65"/>
              <a:gd name="T27" fmla="*/ 12 h 65"/>
              <a:gd name="T28" fmla="*/ 61 w 65"/>
              <a:gd name="T29" fmla="*/ 32 h 65"/>
              <a:gd name="T30" fmla="*/ 52 w 65"/>
              <a:gd name="T31" fmla="*/ 52 h 65"/>
              <a:gd name="T32" fmla="*/ 32 w 65"/>
              <a:gd name="T33" fmla="*/ 61 h 65"/>
              <a:gd name="T34" fmla="*/ 12 w 65"/>
              <a:gd name="T35" fmla="*/ 52 h 65"/>
              <a:gd name="T36" fmla="*/ 4 w 65"/>
              <a:gd name="T37" fmla="*/ 32 h 65"/>
              <a:gd name="T38" fmla="*/ 12 w 65"/>
              <a:gd name="T39" fmla="*/ 12 h 65"/>
              <a:gd name="T40" fmla="*/ 32 w 65"/>
              <a:gd name="T41" fmla="*/ 4 h 65"/>
              <a:gd name="T42" fmla="*/ 52 w 65"/>
              <a:gd name="T43" fmla="*/ 12 h 65"/>
              <a:gd name="T44" fmla="*/ 54 w 65"/>
              <a:gd name="T45" fmla="*/ 11 h 65"/>
              <a:gd name="T46" fmla="*/ 55 w 65"/>
              <a:gd name="T47" fmla="*/ 9 h 65"/>
              <a:gd name="T48" fmla="*/ 32 w 65"/>
              <a:gd name="T4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" h="65"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10" y="9"/>
                </a:cubicBezTo>
                <a:cubicBezTo>
                  <a:pt x="5" y="14"/>
                  <a:pt x="2" y="19"/>
                  <a:pt x="1" y="24"/>
                </a:cubicBezTo>
                <a:cubicBezTo>
                  <a:pt x="1" y="26"/>
                  <a:pt x="0" y="27"/>
                  <a:pt x="0" y="28"/>
                </a:cubicBezTo>
                <a:cubicBezTo>
                  <a:pt x="0" y="30"/>
                  <a:pt x="0" y="31"/>
                  <a:pt x="0" y="32"/>
                </a:cubicBezTo>
                <a:cubicBezTo>
                  <a:pt x="0" y="40"/>
                  <a:pt x="3" y="49"/>
                  <a:pt x="10" y="55"/>
                </a:cubicBezTo>
                <a:cubicBezTo>
                  <a:pt x="16" y="61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1" y="65"/>
                  <a:pt x="49" y="61"/>
                  <a:pt x="55" y="55"/>
                </a:cubicBezTo>
                <a:cubicBezTo>
                  <a:pt x="62" y="49"/>
                  <a:pt x="65" y="40"/>
                  <a:pt x="65" y="32"/>
                </a:cubicBezTo>
                <a:cubicBezTo>
                  <a:pt x="65" y="24"/>
                  <a:pt x="62" y="16"/>
                  <a:pt x="55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2" y="12"/>
                  <a:pt x="52" y="12"/>
                  <a:pt x="52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39"/>
                  <a:pt x="58" y="47"/>
                  <a:pt x="52" y="52"/>
                </a:cubicBezTo>
                <a:cubicBezTo>
                  <a:pt x="47" y="58"/>
                  <a:pt x="40" y="61"/>
                  <a:pt x="32" y="61"/>
                </a:cubicBezTo>
                <a:cubicBezTo>
                  <a:pt x="25" y="61"/>
                  <a:pt x="18" y="58"/>
                  <a:pt x="12" y="52"/>
                </a:cubicBezTo>
                <a:cubicBezTo>
                  <a:pt x="7" y="47"/>
                  <a:pt x="4" y="39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8" y="7"/>
                  <a:pt x="25" y="4"/>
                  <a:pt x="32" y="4"/>
                </a:cubicBezTo>
                <a:cubicBezTo>
                  <a:pt x="40" y="4"/>
                  <a:pt x="47" y="7"/>
                  <a:pt x="52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5" y="9"/>
                  <a:pt x="55" y="9"/>
                  <a:pt x="55" y="9"/>
                </a:cubicBezTo>
                <a:cubicBezTo>
                  <a:pt x="49" y="3"/>
                  <a:pt x="41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4" name="Freeform 1102"/>
          <p:cNvSpPr>
            <a:spLocks/>
          </p:cNvSpPr>
          <p:nvPr/>
        </p:nvSpPr>
        <p:spPr bwMode="auto">
          <a:xfrm>
            <a:off x="-2602731" y="2892425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1 h 37"/>
              <a:gd name="T6" fmla="*/ 20 w 41"/>
              <a:gd name="T7" fmla="*/ 37 h 37"/>
              <a:gd name="T8" fmla="*/ 34 w 41"/>
              <a:gd name="T9" fmla="*/ 31 h 37"/>
              <a:gd name="T10" fmla="*/ 34 w 41"/>
              <a:gd name="T11" fmla="*/ 5 h 37"/>
              <a:gd name="T12" fmla="*/ 20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1"/>
                  <a:pt x="7" y="5"/>
                </a:cubicBezTo>
                <a:cubicBezTo>
                  <a:pt x="0" y="12"/>
                  <a:pt x="0" y="24"/>
                  <a:pt x="7" y="31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1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5" name="Freeform 1103"/>
          <p:cNvSpPr>
            <a:spLocks noEditPoints="1"/>
          </p:cNvSpPr>
          <p:nvPr/>
        </p:nvSpPr>
        <p:spPr bwMode="auto">
          <a:xfrm>
            <a:off x="1408882" y="2768600"/>
            <a:ext cx="236538" cy="236538"/>
          </a:xfrm>
          <a:custGeom>
            <a:avLst/>
            <a:gdLst>
              <a:gd name="T0" fmla="*/ 28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8 w 57"/>
              <a:gd name="T7" fmla="*/ 10 h 57"/>
              <a:gd name="T8" fmla="*/ 41 w 57"/>
              <a:gd name="T9" fmla="*/ 15 h 57"/>
              <a:gd name="T10" fmla="*/ 41 w 57"/>
              <a:gd name="T11" fmla="*/ 42 h 57"/>
              <a:gd name="T12" fmla="*/ 28 w 57"/>
              <a:gd name="T13" fmla="*/ 47 h 57"/>
              <a:gd name="T14" fmla="*/ 28 w 57"/>
              <a:gd name="T15" fmla="*/ 0 h 57"/>
              <a:gd name="T16" fmla="*/ 8 w 57"/>
              <a:gd name="T17" fmla="*/ 8 h 57"/>
              <a:gd name="T18" fmla="*/ 0 w 57"/>
              <a:gd name="T19" fmla="*/ 28 h 57"/>
              <a:gd name="T20" fmla="*/ 8 w 57"/>
              <a:gd name="T21" fmla="*/ 48 h 57"/>
              <a:gd name="T22" fmla="*/ 28 w 57"/>
              <a:gd name="T23" fmla="*/ 57 h 57"/>
              <a:gd name="T24" fmla="*/ 48 w 57"/>
              <a:gd name="T25" fmla="*/ 48 h 57"/>
              <a:gd name="T26" fmla="*/ 57 w 57"/>
              <a:gd name="T27" fmla="*/ 28 h 57"/>
              <a:gd name="T28" fmla="*/ 48 w 57"/>
              <a:gd name="T29" fmla="*/ 8 h 57"/>
              <a:gd name="T30" fmla="*/ 50 w 57"/>
              <a:gd name="T31" fmla="*/ 7 h 57"/>
              <a:gd name="T32" fmla="*/ 50 w 57"/>
              <a:gd name="T33" fmla="*/ 7 h 57"/>
              <a:gd name="T34" fmla="*/ 48 w 57"/>
              <a:gd name="T35" fmla="*/ 8 h 57"/>
              <a:gd name="T36" fmla="*/ 28 w 57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7">
                <a:moveTo>
                  <a:pt x="28" y="47"/>
                </a:moveTo>
                <a:cubicBezTo>
                  <a:pt x="23" y="47"/>
                  <a:pt x="19" y="45"/>
                  <a:pt x="15" y="42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2"/>
                  <a:pt x="23" y="10"/>
                  <a:pt x="28" y="10"/>
                </a:cubicBezTo>
                <a:cubicBezTo>
                  <a:pt x="33" y="10"/>
                  <a:pt x="38" y="12"/>
                  <a:pt x="41" y="15"/>
                </a:cubicBezTo>
                <a:cubicBezTo>
                  <a:pt x="49" y="22"/>
                  <a:pt x="49" y="34"/>
                  <a:pt x="41" y="42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8" y="48"/>
                </a:cubicBezTo>
                <a:cubicBezTo>
                  <a:pt x="14" y="54"/>
                  <a:pt x="21" y="57"/>
                  <a:pt x="28" y="57"/>
                </a:cubicBezTo>
                <a:cubicBezTo>
                  <a:pt x="35" y="57"/>
                  <a:pt x="43" y="54"/>
                  <a:pt x="48" y="48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8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8" y="8"/>
                  <a:pt x="48" y="8"/>
                  <a:pt x="48" y="8"/>
                </a:cubicBezTo>
                <a:cubicBezTo>
                  <a:pt x="43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6" name="Freeform 1104"/>
          <p:cNvSpPr>
            <a:spLocks noEditPoints="1"/>
          </p:cNvSpPr>
          <p:nvPr/>
        </p:nvSpPr>
        <p:spPr bwMode="auto">
          <a:xfrm>
            <a:off x="1393007" y="2752725"/>
            <a:ext cx="269875" cy="268288"/>
          </a:xfrm>
          <a:custGeom>
            <a:avLst/>
            <a:gdLst>
              <a:gd name="T0" fmla="*/ 32 w 65"/>
              <a:gd name="T1" fmla="*/ 61 h 65"/>
              <a:gd name="T2" fmla="*/ 12 w 65"/>
              <a:gd name="T3" fmla="*/ 52 h 65"/>
              <a:gd name="T4" fmla="*/ 4 w 65"/>
              <a:gd name="T5" fmla="*/ 32 h 65"/>
              <a:gd name="T6" fmla="*/ 12 w 65"/>
              <a:gd name="T7" fmla="*/ 12 h 65"/>
              <a:gd name="T8" fmla="*/ 32 w 65"/>
              <a:gd name="T9" fmla="*/ 4 h 65"/>
              <a:gd name="T10" fmla="*/ 52 w 65"/>
              <a:gd name="T11" fmla="*/ 12 h 65"/>
              <a:gd name="T12" fmla="*/ 54 w 65"/>
              <a:gd name="T13" fmla="*/ 11 h 65"/>
              <a:gd name="T14" fmla="*/ 52 w 65"/>
              <a:gd name="T15" fmla="*/ 12 h 65"/>
              <a:gd name="T16" fmla="*/ 61 w 65"/>
              <a:gd name="T17" fmla="*/ 32 h 65"/>
              <a:gd name="T18" fmla="*/ 52 w 65"/>
              <a:gd name="T19" fmla="*/ 52 h 65"/>
              <a:gd name="T20" fmla="*/ 32 w 65"/>
              <a:gd name="T21" fmla="*/ 61 h 65"/>
              <a:gd name="T22" fmla="*/ 32 w 65"/>
              <a:gd name="T23" fmla="*/ 0 h 65"/>
              <a:gd name="T24" fmla="*/ 32 w 65"/>
              <a:gd name="T25" fmla="*/ 0 h 65"/>
              <a:gd name="T26" fmla="*/ 9 w 65"/>
              <a:gd name="T27" fmla="*/ 10 h 65"/>
              <a:gd name="T28" fmla="*/ 0 w 65"/>
              <a:gd name="T29" fmla="*/ 31 h 65"/>
              <a:gd name="T30" fmla="*/ 0 w 65"/>
              <a:gd name="T31" fmla="*/ 32 h 65"/>
              <a:gd name="T32" fmla="*/ 0 w 65"/>
              <a:gd name="T33" fmla="*/ 35 h 65"/>
              <a:gd name="T34" fmla="*/ 9 w 65"/>
              <a:gd name="T35" fmla="*/ 55 h 65"/>
              <a:gd name="T36" fmla="*/ 32 w 65"/>
              <a:gd name="T37" fmla="*/ 65 h 65"/>
              <a:gd name="T38" fmla="*/ 32 w 65"/>
              <a:gd name="T39" fmla="*/ 65 h 65"/>
              <a:gd name="T40" fmla="*/ 55 w 65"/>
              <a:gd name="T41" fmla="*/ 55 h 65"/>
              <a:gd name="T42" fmla="*/ 65 w 65"/>
              <a:gd name="T43" fmla="*/ 32 h 65"/>
              <a:gd name="T44" fmla="*/ 55 w 65"/>
              <a:gd name="T45" fmla="*/ 10 h 65"/>
              <a:gd name="T46" fmla="*/ 55 w 65"/>
              <a:gd name="T47" fmla="*/ 10 h 65"/>
              <a:gd name="T48" fmla="*/ 32 w 65"/>
              <a:gd name="T4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" h="65">
                <a:moveTo>
                  <a:pt x="32" y="61"/>
                </a:moveTo>
                <a:cubicBezTo>
                  <a:pt x="25" y="61"/>
                  <a:pt x="18" y="58"/>
                  <a:pt x="12" y="52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8" y="7"/>
                  <a:pt x="25" y="4"/>
                  <a:pt x="32" y="4"/>
                </a:cubicBezTo>
                <a:cubicBezTo>
                  <a:pt x="39" y="4"/>
                  <a:pt x="47" y="7"/>
                  <a:pt x="52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2" y="12"/>
                  <a:pt x="52" y="12"/>
                  <a:pt x="52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2" y="52"/>
                </a:cubicBezTo>
                <a:cubicBezTo>
                  <a:pt x="47" y="58"/>
                  <a:pt x="39" y="61"/>
                  <a:pt x="32" y="61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10"/>
                </a:cubicBezTo>
                <a:cubicBezTo>
                  <a:pt x="3" y="15"/>
                  <a:pt x="0" y="23"/>
                  <a:pt x="0" y="3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0" y="34"/>
                  <a:pt x="0" y="35"/>
                </a:cubicBezTo>
                <a:cubicBezTo>
                  <a:pt x="1" y="42"/>
                  <a:pt x="4" y="50"/>
                  <a:pt x="9" y="55"/>
                </a:cubicBezTo>
                <a:cubicBezTo>
                  <a:pt x="16" y="62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0" y="65"/>
                  <a:pt x="49" y="62"/>
                  <a:pt x="55" y="55"/>
                </a:cubicBezTo>
                <a:cubicBezTo>
                  <a:pt x="61" y="49"/>
                  <a:pt x="65" y="41"/>
                  <a:pt x="65" y="32"/>
                </a:cubicBezTo>
                <a:cubicBezTo>
                  <a:pt x="65" y="24"/>
                  <a:pt x="61" y="16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7" name="Freeform 1105"/>
          <p:cNvSpPr>
            <a:spLocks/>
          </p:cNvSpPr>
          <p:nvPr/>
        </p:nvSpPr>
        <p:spPr bwMode="auto">
          <a:xfrm>
            <a:off x="1442220" y="2809875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3 w 41"/>
              <a:gd name="T9" fmla="*/ 32 h 37"/>
              <a:gd name="T10" fmla="*/ 33 w 41"/>
              <a:gd name="T11" fmla="*/ 5 h 37"/>
              <a:gd name="T12" fmla="*/ 20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5" y="0"/>
                  <a:pt x="11" y="2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5" y="37"/>
                  <a:pt x="20" y="37"/>
                </a:cubicBezTo>
                <a:cubicBezTo>
                  <a:pt x="25" y="37"/>
                  <a:pt x="30" y="35"/>
                  <a:pt x="33" y="32"/>
                </a:cubicBezTo>
                <a:cubicBezTo>
                  <a:pt x="41" y="24"/>
                  <a:pt x="41" y="12"/>
                  <a:pt x="33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8" name="Freeform 1106"/>
          <p:cNvSpPr>
            <a:spLocks noEditPoints="1"/>
          </p:cNvSpPr>
          <p:nvPr/>
        </p:nvSpPr>
        <p:spPr bwMode="auto">
          <a:xfrm>
            <a:off x="-361180" y="3883025"/>
            <a:ext cx="233363" cy="233363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0 w 56"/>
              <a:gd name="T19" fmla="*/ 28 h 56"/>
              <a:gd name="T20" fmla="*/ 8 w 56"/>
              <a:gd name="T21" fmla="*/ 48 h 56"/>
              <a:gd name="T22" fmla="*/ 28 w 56"/>
              <a:gd name="T23" fmla="*/ 56 h 56"/>
              <a:gd name="T24" fmla="*/ 48 w 56"/>
              <a:gd name="T25" fmla="*/ 48 h 56"/>
              <a:gd name="T26" fmla="*/ 56 w 56"/>
              <a:gd name="T27" fmla="*/ 28 h 56"/>
              <a:gd name="T28" fmla="*/ 48 w 56"/>
              <a:gd name="T29" fmla="*/ 8 h 56"/>
              <a:gd name="T30" fmla="*/ 50 w 56"/>
              <a:gd name="T31" fmla="*/ 7 h 56"/>
              <a:gd name="T32" fmla="*/ 50 w 56"/>
              <a:gd name="T33" fmla="*/ 7 h 56"/>
              <a:gd name="T34" fmla="*/ 48 w 56"/>
              <a:gd name="T35" fmla="*/ 8 h 56"/>
              <a:gd name="T36" fmla="*/ 28 w 56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5"/>
                  <a:pt x="3" y="43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5" y="56"/>
                  <a:pt x="43" y="54"/>
                  <a:pt x="48" y="48"/>
                </a:cubicBezTo>
                <a:cubicBezTo>
                  <a:pt x="54" y="43"/>
                  <a:pt x="56" y="35"/>
                  <a:pt x="56" y="28"/>
                </a:cubicBezTo>
                <a:cubicBezTo>
                  <a:pt x="56" y="21"/>
                  <a:pt x="54" y="14"/>
                  <a:pt x="48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8" y="8"/>
                  <a:pt x="48" y="8"/>
                  <a:pt x="48" y="8"/>
                </a:cubicBezTo>
                <a:cubicBezTo>
                  <a:pt x="43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9" name="Freeform 1107"/>
          <p:cNvSpPr>
            <a:spLocks noEditPoints="1"/>
          </p:cNvSpPr>
          <p:nvPr/>
        </p:nvSpPr>
        <p:spPr bwMode="auto">
          <a:xfrm>
            <a:off x="-377055" y="3867150"/>
            <a:ext cx="265113" cy="265113"/>
          </a:xfrm>
          <a:custGeom>
            <a:avLst/>
            <a:gdLst>
              <a:gd name="T0" fmla="*/ 32 w 64"/>
              <a:gd name="T1" fmla="*/ 60 h 64"/>
              <a:gd name="T2" fmla="*/ 12 w 64"/>
              <a:gd name="T3" fmla="*/ 52 h 64"/>
              <a:gd name="T4" fmla="*/ 4 w 64"/>
              <a:gd name="T5" fmla="*/ 32 h 64"/>
              <a:gd name="T6" fmla="*/ 12 w 64"/>
              <a:gd name="T7" fmla="*/ 12 h 64"/>
              <a:gd name="T8" fmla="*/ 32 w 64"/>
              <a:gd name="T9" fmla="*/ 4 h 64"/>
              <a:gd name="T10" fmla="*/ 52 w 64"/>
              <a:gd name="T11" fmla="*/ 12 h 64"/>
              <a:gd name="T12" fmla="*/ 54 w 64"/>
              <a:gd name="T13" fmla="*/ 11 h 64"/>
              <a:gd name="T14" fmla="*/ 55 w 64"/>
              <a:gd name="T15" fmla="*/ 9 h 64"/>
              <a:gd name="T16" fmla="*/ 54 w 64"/>
              <a:gd name="T17" fmla="*/ 11 h 64"/>
              <a:gd name="T18" fmla="*/ 52 w 64"/>
              <a:gd name="T19" fmla="*/ 12 h 64"/>
              <a:gd name="T20" fmla="*/ 60 w 64"/>
              <a:gd name="T21" fmla="*/ 32 h 64"/>
              <a:gd name="T22" fmla="*/ 52 w 64"/>
              <a:gd name="T23" fmla="*/ 52 h 64"/>
              <a:gd name="T24" fmla="*/ 32 w 64"/>
              <a:gd name="T25" fmla="*/ 60 h 64"/>
              <a:gd name="T26" fmla="*/ 32 w 64"/>
              <a:gd name="T27" fmla="*/ 0 h 64"/>
              <a:gd name="T28" fmla="*/ 32 w 64"/>
              <a:gd name="T29" fmla="*/ 0 h 64"/>
              <a:gd name="T30" fmla="*/ 9 w 64"/>
              <a:gd name="T31" fmla="*/ 9 h 64"/>
              <a:gd name="T32" fmla="*/ 0 w 64"/>
              <a:gd name="T33" fmla="*/ 32 h 64"/>
              <a:gd name="T34" fmla="*/ 9 w 64"/>
              <a:gd name="T35" fmla="*/ 55 h 64"/>
              <a:gd name="T36" fmla="*/ 30 w 64"/>
              <a:gd name="T37" fmla="*/ 64 h 64"/>
              <a:gd name="T38" fmla="*/ 32 w 64"/>
              <a:gd name="T39" fmla="*/ 64 h 64"/>
              <a:gd name="T40" fmla="*/ 32 w 64"/>
              <a:gd name="T41" fmla="*/ 64 h 64"/>
              <a:gd name="T42" fmla="*/ 34 w 64"/>
              <a:gd name="T43" fmla="*/ 64 h 64"/>
              <a:gd name="T44" fmla="*/ 55 w 64"/>
              <a:gd name="T45" fmla="*/ 55 h 64"/>
              <a:gd name="T46" fmla="*/ 64 w 64"/>
              <a:gd name="T47" fmla="*/ 32 h 64"/>
              <a:gd name="T48" fmla="*/ 55 w 64"/>
              <a:gd name="T49" fmla="*/ 9 h 64"/>
              <a:gd name="T50" fmla="*/ 55 w 64"/>
              <a:gd name="T51" fmla="*/ 9 h 64"/>
              <a:gd name="T52" fmla="*/ 32 w 64"/>
              <a:gd name="T5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4">
                <a:moveTo>
                  <a:pt x="32" y="60"/>
                </a:moveTo>
                <a:cubicBezTo>
                  <a:pt x="25" y="60"/>
                  <a:pt x="18" y="58"/>
                  <a:pt x="12" y="52"/>
                </a:cubicBezTo>
                <a:cubicBezTo>
                  <a:pt x="7" y="47"/>
                  <a:pt x="4" y="39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8" y="7"/>
                  <a:pt x="25" y="4"/>
                  <a:pt x="32" y="4"/>
                </a:cubicBezTo>
                <a:cubicBezTo>
                  <a:pt x="39" y="4"/>
                  <a:pt x="47" y="7"/>
                  <a:pt x="52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2" y="12"/>
                  <a:pt x="52" y="12"/>
                  <a:pt x="52" y="12"/>
                </a:cubicBezTo>
                <a:cubicBezTo>
                  <a:pt x="58" y="18"/>
                  <a:pt x="60" y="25"/>
                  <a:pt x="60" y="32"/>
                </a:cubicBezTo>
                <a:cubicBezTo>
                  <a:pt x="60" y="39"/>
                  <a:pt x="58" y="47"/>
                  <a:pt x="52" y="52"/>
                </a:cubicBezTo>
                <a:cubicBezTo>
                  <a:pt x="47" y="58"/>
                  <a:pt x="39" y="60"/>
                  <a:pt x="3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5" y="61"/>
                  <a:pt x="22" y="64"/>
                  <a:pt x="30" y="64"/>
                </a:cubicBezTo>
                <a:cubicBezTo>
                  <a:pt x="30" y="64"/>
                  <a:pt x="31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33" y="64"/>
                  <a:pt x="33" y="64"/>
                  <a:pt x="34" y="64"/>
                </a:cubicBezTo>
                <a:cubicBezTo>
                  <a:pt x="41" y="64"/>
                  <a:pt x="49" y="61"/>
                  <a:pt x="55" y="55"/>
                </a:cubicBezTo>
                <a:cubicBezTo>
                  <a:pt x="61" y="49"/>
                  <a:pt x="64" y="40"/>
                  <a:pt x="64" y="32"/>
                </a:cubicBezTo>
                <a:cubicBezTo>
                  <a:pt x="64" y="24"/>
                  <a:pt x="61" y="16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0" name="Freeform 1108"/>
          <p:cNvSpPr>
            <a:spLocks/>
          </p:cNvSpPr>
          <p:nvPr/>
        </p:nvSpPr>
        <p:spPr bwMode="auto">
          <a:xfrm>
            <a:off x="-327843" y="3921125"/>
            <a:ext cx="169863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1" name="Freeform 1109"/>
          <p:cNvSpPr>
            <a:spLocks noEditPoints="1"/>
          </p:cNvSpPr>
          <p:nvPr/>
        </p:nvSpPr>
        <p:spPr bwMode="auto">
          <a:xfrm>
            <a:off x="-3047231" y="1243012"/>
            <a:ext cx="236538" cy="236538"/>
          </a:xfrm>
          <a:custGeom>
            <a:avLst/>
            <a:gdLst>
              <a:gd name="T0" fmla="*/ 28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8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8 w 57"/>
              <a:gd name="T13" fmla="*/ 47 h 57"/>
              <a:gd name="T14" fmla="*/ 28 w 57"/>
              <a:gd name="T15" fmla="*/ 0 h 57"/>
              <a:gd name="T16" fmla="*/ 8 w 57"/>
              <a:gd name="T17" fmla="*/ 9 h 57"/>
              <a:gd name="T18" fmla="*/ 0 w 57"/>
              <a:gd name="T19" fmla="*/ 29 h 57"/>
              <a:gd name="T20" fmla="*/ 8 w 57"/>
              <a:gd name="T21" fmla="*/ 49 h 57"/>
              <a:gd name="T22" fmla="*/ 28 w 57"/>
              <a:gd name="T23" fmla="*/ 57 h 57"/>
              <a:gd name="T24" fmla="*/ 48 w 57"/>
              <a:gd name="T25" fmla="*/ 49 h 57"/>
              <a:gd name="T26" fmla="*/ 57 w 57"/>
              <a:gd name="T27" fmla="*/ 29 h 57"/>
              <a:gd name="T28" fmla="*/ 48 w 57"/>
              <a:gd name="T29" fmla="*/ 9 h 57"/>
              <a:gd name="T30" fmla="*/ 50 w 57"/>
              <a:gd name="T31" fmla="*/ 7 h 57"/>
              <a:gd name="T32" fmla="*/ 50 w 57"/>
              <a:gd name="T33" fmla="*/ 7 h 57"/>
              <a:gd name="T34" fmla="*/ 48 w 57"/>
              <a:gd name="T35" fmla="*/ 9 h 57"/>
              <a:gd name="T36" fmla="*/ 28 w 57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7">
                <a:moveTo>
                  <a:pt x="28" y="47"/>
                </a:moveTo>
                <a:cubicBezTo>
                  <a:pt x="24" y="47"/>
                  <a:pt x="19" y="46"/>
                  <a:pt x="15" y="42"/>
                </a:cubicBezTo>
                <a:cubicBezTo>
                  <a:pt x="8" y="35"/>
                  <a:pt x="8" y="23"/>
                  <a:pt x="15" y="15"/>
                </a:cubicBezTo>
                <a:cubicBezTo>
                  <a:pt x="19" y="12"/>
                  <a:pt x="24" y="10"/>
                  <a:pt x="28" y="10"/>
                </a:cubicBezTo>
                <a:cubicBezTo>
                  <a:pt x="33" y="10"/>
                  <a:pt x="38" y="12"/>
                  <a:pt x="42" y="15"/>
                </a:cubicBezTo>
                <a:cubicBezTo>
                  <a:pt x="49" y="23"/>
                  <a:pt x="49" y="35"/>
                  <a:pt x="42" y="42"/>
                </a:cubicBezTo>
                <a:cubicBezTo>
                  <a:pt x="38" y="46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9"/>
                </a:cubicBezTo>
                <a:cubicBezTo>
                  <a:pt x="3" y="14"/>
                  <a:pt x="0" y="21"/>
                  <a:pt x="0" y="29"/>
                </a:cubicBezTo>
                <a:cubicBezTo>
                  <a:pt x="0" y="36"/>
                  <a:pt x="3" y="43"/>
                  <a:pt x="8" y="49"/>
                </a:cubicBezTo>
                <a:cubicBezTo>
                  <a:pt x="14" y="54"/>
                  <a:pt x="21" y="57"/>
                  <a:pt x="28" y="57"/>
                </a:cubicBezTo>
                <a:cubicBezTo>
                  <a:pt x="36" y="57"/>
                  <a:pt x="43" y="54"/>
                  <a:pt x="48" y="49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8" y="9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8" y="9"/>
                  <a:pt x="48" y="9"/>
                  <a:pt x="48" y="9"/>
                </a:cubicBezTo>
                <a:cubicBezTo>
                  <a:pt x="43" y="3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2" name="Freeform 1110"/>
          <p:cNvSpPr>
            <a:spLocks noEditPoints="1"/>
          </p:cNvSpPr>
          <p:nvPr/>
        </p:nvSpPr>
        <p:spPr bwMode="auto">
          <a:xfrm>
            <a:off x="-3063106" y="1225550"/>
            <a:ext cx="269875" cy="269875"/>
          </a:xfrm>
          <a:custGeom>
            <a:avLst/>
            <a:gdLst>
              <a:gd name="T0" fmla="*/ 32 w 65"/>
              <a:gd name="T1" fmla="*/ 61 h 65"/>
              <a:gd name="T2" fmla="*/ 12 w 65"/>
              <a:gd name="T3" fmla="*/ 53 h 65"/>
              <a:gd name="T4" fmla="*/ 4 w 65"/>
              <a:gd name="T5" fmla="*/ 33 h 65"/>
              <a:gd name="T6" fmla="*/ 12 w 65"/>
              <a:gd name="T7" fmla="*/ 13 h 65"/>
              <a:gd name="T8" fmla="*/ 32 w 65"/>
              <a:gd name="T9" fmla="*/ 4 h 65"/>
              <a:gd name="T10" fmla="*/ 52 w 65"/>
              <a:gd name="T11" fmla="*/ 13 h 65"/>
              <a:gd name="T12" fmla="*/ 54 w 65"/>
              <a:gd name="T13" fmla="*/ 11 h 65"/>
              <a:gd name="T14" fmla="*/ 55 w 65"/>
              <a:gd name="T15" fmla="*/ 10 h 65"/>
              <a:gd name="T16" fmla="*/ 54 w 65"/>
              <a:gd name="T17" fmla="*/ 11 h 65"/>
              <a:gd name="T18" fmla="*/ 52 w 65"/>
              <a:gd name="T19" fmla="*/ 13 h 65"/>
              <a:gd name="T20" fmla="*/ 61 w 65"/>
              <a:gd name="T21" fmla="*/ 33 h 65"/>
              <a:gd name="T22" fmla="*/ 52 w 65"/>
              <a:gd name="T23" fmla="*/ 53 h 65"/>
              <a:gd name="T24" fmla="*/ 32 w 65"/>
              <a:gd name="T25" fmla="*/ 61 h 65"/>
              <a:gd name="T26" fmla="*/ 32 w 65"/>
              <a:gd name="T27" fmla="*/ 0 h 65"/>
              <a:gd name="T28" fmla="*/ 32 w 65"/>
              <a:gd name="T29" fmla="*/ 0 h 65"/>
              <a:gd name="T30" fmla="*/ 10 w 65"/>
              <a:gd name="T31" fmla="*/ 10 h 65"/>
              <a:gd name="T32" fmla="*/ 0 w 65"/>
              <a:gd name="T33" fmla="*/ 33 h 65"/>
              <a:gd name="T34" fmla="*/ 10 w 65"/>
              <a:gd name="T35" fmla="*/ 56 h 65"/>
              <a:gd name="T36" fmla="*/ 32 w 65"/>
              <a:gd name="T37" fmla="*/ 65 h 65"/>
              <a:gd name="T38" fmla="*/ 32 w 65"/>
              <a:gd name="T39" fmla="*/ 65 h 65"/>
              <a:gd name="T40" fmla="*/ 55 w 65"/>
              <a:gd name="T41" fmla="*/ 56 h 65"/>
              <a:gd name="T42" fmla="*/ 65 w 65"/>
              <a:gd name="T43" fmla="*/ 33 h 65"/>
              <a:gd name="T44" fmla="*/ 65 w 65"/>
              <a:gd name="T45" fmla="*/ 32 h 65"/>
              <a:gd name="T46" fmla="*/ 64 w 65"/>
              <a:gd name="T47" fmla="*/ 28 h 65"/>
              <a:gd name="T48" fmla="*/ 55 w 65"/>
              <a:gd name="T49" fmla="*/ 10 h 65"/>
              <a:gd name="T50" fmla="*/ 55 w 65"/>
              <a:gd name="T51" fmla="*/ 10 h 65"/>
              <a:gd name="T52" fmla="*/ 32 w 65"/>
              <a:gd name="T5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5">
                <a:moveTo>
                  <a:pt x="32" y="61"/>
                </a:moveTo>
                <a:cubicBezTo>
                  <a:pt x="25" y="61"/>
                  <a:pt x="18" y="58"/>
                  <a:pt x="12" y="53"/>
                </a:cubicBezTo>
                <a:cubicBezTo>
                  <a:pt x="7" y="47"/>
                  <a:pt x="4" y="40"/>
                  <a:pt x="4" y="33"/>
                </a:cubicBezTo>
                <a:cubicBezTo>
                  <a:pt x="4" y="25"/>
                  <a:pt x="7" y="18"/>
                  <a:pt x="12" y="13"/>
                </a:cubicBezTo>
                <a:cubicBezTo>
                  <a:pt x="18" y="7"/>
                  <a:pt x="25" y="4"/>
                  <a:pt x="32" y="4"/>
                </a:cubicBezTo>
                <a:cubicBezTo>
                  <a:pt x="40" y="4"/>
                  <a:pt x="47" y="7"/>
                  <a:pt x="52" y="13"/>
                </a:cubicBezTo>
                <a:cubicBezTo>
                  <a:pt x="54" y="11"/>
                  <a:pt x="54" y="11"/>
                  <a:pt x="54" y="11"/>
                </a:cubicBezTo>
                <a:cubicBezTo>
                  <a:pt x="55" y="10"/>
                  <a:pt x="55" y="10"/>
                  <a:pt x="55" y="10"/>
                </a:cubicBezTo>
                <a:cubicBezTo>
                  <a:pt x="54" y="11"/>
                  <a:pt x="54" y="11"/>
                  <a:pt x="54" y="11"/>
                </a:cubicBezTo>
                <a:cubicBezTo>
                  <a:pt x="52" y="13"/>
                  <a:pt x="52" y="13"/>
                  <a:pt x="52" y="13"/>
                </a:cubicBezTo>
                <a:cubicBezTo>
                  <a:pt x="58" y="18"/>
                  <a:pt x="61" y="25"/>
                  <a:pt x="61" y="33"/>
                </a:cubicBezTo>
                <a:cubicBezTo>
                  <a:pt x="61" y="40"/>
                  <a:pt x="58" y="47"/>
                  <a:pt x="52" y="53"/>
                </a:cubicBezTo>
                <a:cubicBezTo>
                  <a:pt x="47" y="58"/>
                  <a:pt x="40" y="61"/>
                  <a:pt x="32" y="61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4"/>
                  <a:pt x="10" y="10"/>
                </a:cubicBezTo>
                <a:cubicBezTo>
                  <a:pt x="3" y="16"/>
                  <a:pt x="0" y="24"/>
                  <a:pt x="0" y="33"/>
                </a:cubicBezTo>
                <a:cubicBezTo>
                  <a:pt x="0" y="41"/>
                  <a:pt x="3" y="49"/>
                  <a:pt x="10" y="56"/>
                </a:cubicBezTo>
                <a:cubicBezTo>
                  <a:pt x="16" y="62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1" y="65"/>
                  <a:pt x="49" y="62"/>
                  <a:pt x="55" y="56"/>
                </a:cubicBezTo>
                <a:cubicBezTo>
                  <a:pt x="62" y="49"/>
                  <a:pt x="65" y="41"/>
                  <a:pt x="65" y="33"/>
                </a:cubicBezTo>
                <a:cubicBezTo>
                  <a:pt x="65" y="33"/>
                  <a:pt x="65" y="32"/>
                  <a:pt x="65" y="32"/>
                </a:cubicBezTo>
                <a:cubicBezTo>
                  <a:pt x="65" y="31"/>
                  <a:pt x="65" y="30"/>
                  <a:pt x="64" y="28"/>
                </a:cubicBezTo>
                <a:cubicBezTo>
                  <a:pt x="63" y="21"/>
                  <a:pt x="60" y="15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49" y="4"/>
                  <a:pt x="41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3" name="Freeform 1111"/>
          <p:cNvSpPr>
            <a:spLocks/>
          </p:cNvSpPr>
          <p:nvPr/>
        </p:nvSpPr>
        <p:spPr bwMode="auto">
          <a:xfrm>
            <a:off x="-3013893" y="1284287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0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7"/>
                  <a:pt x="20" y="37"/>
                </a:cubicBezTo>
                <a:cubicBezTo>
                  <a:pt x="25" y="37"/>
                  <a:pt x="30" y="36"/>
                  <a:pt x="34" y="32"/>
                </a:cubicBezTo>
                <a:cubicBezTo>
                  <a:pt x="41" y="25"/>
                  <a:pt x="41" y="13"/>
                  <a:pt x="34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4" name="Freeform 1112"/>
          <p:cNvSpPr>
            <a:spLocks noEditPoints="1"/>
          </p:cNvSpPr>
          <p:nvPr/>
        </p:nvSpPr>
        <p:spPr bwMode="auto">
          <a:xfrm>
            <a:off x="762770" y="-1439863"/>
            <a:ext cx="236538" cy="231775"/>
          </a:xfrm>
          <a:custGeom>
            <a:avLst/>
            <a:gdLst>
              <a:gd name="T0" fmla="*/ 29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9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9 w 57"/>
              <a:gd name="T13" fmla="*/ 47 h 56"/>
              <a:gd name="T14" fmla="*/ 29 w 57"/>
              <a:gd name="T15" fmla="*/ 0 h 56"/>
              <a:gd name="T16" fmla="*/ 9 w 57"/>
              <a:gd name="T17" fmla="*/ 8 h 56"/>
              <a:gd name="T18" fmla="*/ 0 w 57"/>
              <a:gd name="T19" fmla="*/ 28 h 56"/>
              <a:gd name="T20" fmla="*/ 9 w 57"/>
              <a:gd name="T21" fmla="*/ 48 h 56"/>
              <a:gd name="T22" fmla="*/ 29 w 57"/>
              <a:gd name="T23" fmla="*/ 56 h 56"/>
              <a:gd name="T24" fmla="*/ 49 w 57"/>
              <a:gd name="T25" fmla="*/ 48 h 56"/>
              <a:gd name="T26" fmla="*/ 57 w 57"/>
              <a:gd name="T27" fmla="*/ 28 h 56"/>
              <a:gd name="T28" fmla="*/ 49 w 57"/>
              <a:gd name="T29" fmla="*/ 8 h 56"/>
              <a:gd name="T30" fmla="*/ 50 w 57"/>
              <a:gd name="T31" fmla="*/ 7 h 56"/>
              <a:gd name="T32" fmla="*/ 50 w 57"/>
              <a:gd name="T33" fmla="*/ 7 h 56"/>
              <a:gd name="T34" fmla="*/ 49 w 57"/>
              <a:gd name="T35" fmla="*/ 8 h 56"/>
              <a:gd name="T36" fmla="*/ 29 w 57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6">
                <a:moveTo>
                  <a:pt x="29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9"/>
                  <a:pt x="29" y="9"/>
                </a:cubicBezTo>
                <a:cubicBezTo>
                  <a:pt x="33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2"/>
                  <a:pt x="9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9" y="48"/>
                </a:cubicBezTo>
                <a:cubicBezTo>
                  <a:pt x="14" y="54"/>
                  <a:pt x="21" y="56"/>
                  <a:pt x="29" y="56"/>
                </a:cubicBezTo>
                <a:cubicBezTo>
                  <a:pt x="36" y="56"/>
                  <a:pt x="43" y="54"/>
                  <a:pt x="49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9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9" y="8"/>
                  <a:pt x="49" y="8"/>
                  <a:pt x="49" y="8"/>
                </a:cubicBezTo>
                <a:cubicBezTo>
                  <a:pt x="43" y="2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5" name="Freeform 1113"/>
          <p:cNvSpPr>
            <a:spLocks noEditPoints="1"/>
          </p:cNvSpPr>
          <p:nvPr/>
        </p:nvSpPr>
        <p:spPr bwMode="auto">
          <a:xfrm>
            <a:off x="746895" y="-1455738"/>
            <a:ext cx="268288" cy="265113"/>
          </a:xfrm>
          <a:custGeom>
            <a:avLst/>
            <a:gdLst>
              <a:gd name="T0" fmla="*/ 33 w 65"/>
              <a:gd name="T1" fmla="*/ 60 h 64"/>
              <a:gd name="T2" fmla="*/ 13 w 65"/>
              <a:gd name="T3" fmla="*/ 52 h 64"/>
              <a:gd name="T4" fmla="*/ 4 w 65"/>
              <a:gd name="T5" fmla="*/ 32 h 64"/>
              <a:gd name="T6" fmla="*/ 13 w 65"/>
              <a:gd name="T7" fmla="*/ 12 h 64"/>
              <a:gd name="T8" fmla="*/ 33 w 65"/>
              <a:gd name="T9" fmla="*/ 4 h 64"/>
              <a:gd name="T10" fmla="*/ 53 w 65"/>
              <a:gd name="T11" fmla="*/ 12 h 64"/>
              <a:gd name="T12" fmla="*/ 54 w 65"/>
              <a:gd name="T13" fmla="*/ 11 h 64"/>
              <a:gd name="T14" fmla="*/ 55 w 65"/>
              <a:gd name="T15" fmla="*/ 9 h 64"/>
              <a:gd name="T16" fmla="*/ 54 w 65"/>
              <a:gd name="T17" fmla="*/ 11 h 64"/>
              <a:gd name="T18" fmla="*/ 53 w 65"/>
              <a:gd name="T19" fmla="*/ 12 h 64"/>
              <a:gd name="T20" fmla="*/ 61 w 65"/>
              <a:gd name="T21" fmla="*/ 32 h 64"/>
              <a:gd name="T22" fmla="*/ 53 w 65"/>
              <a:gd name="T23" fmla="*/ 52 h 64"/>
              <a:gd name="T24" fmla="*/ 33 w 65"/>
              <a:gd name="T25" fmla="*/ 60 h 64"/>
              <a:gd name="T26" fmla="*/ 33 w 65"/>
              <a:gd name="T27" fmla="*/ 0 h 64"/>
              <a:gd name="T28" fmla="*/ 33 w 65"/>
              <a:gd name="T29" fmla="*/ 0 h 64"/>
              <a:gd name="T30" fmla="*/ 32 w 65"/>
              <a:gd name="T31" fmla="*/ 0 h 64"/>
              <a:gd name="T32" fmla="*/ 28 w 65"/>
              <a:gd name="T33" fmla="*/ 0 h 64"/>
              <a:gd name="T34" fmla="*/ 10 w 65"/>
              <a:gd name="T35" fmla="*/ 9 h 64"/>
              <a:gd name="T36" fmla="*/ 0 w 65"/>
              <a:gd name="T37" fmla="*/ 32 h 64"/>
              <a:gd name="T38" fmla="*/ 10 w 65"/>
              <a:gd name="T39" fmla="*/ 55 h 64"/>
              <a:gd name="T40" fmla="*/ 33 w 65"/>
              <a:gd name="T41" fmla="*/ 64 h 64"/>
              <a:gd name="T42" fmla="*/ 33 w 65"/>
              <a:gd name="T43" fmla="*/ 64 h 64"/>
              <a:gd name="T44" fmla="*/ 55 w 65"/>
              <a:gd name="T45" fmla="*/ 55 h 64"/>
              <a:gd name="T46" fmla="*/ 65 w 65"/>
              <a:gd name="T47" fmla="*/ 32 h 64"/>
              <a:gd name="T48" fmla="*/ 55 w 65"/>
              <a:gd name="T49" fmla="*/ 9 h 64"/>
              <a:gd name="T50" fmla="*/ 55 w 65"/>
              <a:gd name="T51" fmla="*/ 9 h 64"/>
              <a:gd name="T52" fmla="*/ 33 w 65"/>
              <a:gd name="T5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4">
                <a:moveTo>
                  <a:pt x="33" y="60"/>
                </a:moveTo>
                <a:cubicBezTo>
                  <a:pt x="25" y="60"/>
                  <a:pt x="18" y="58"/>
                  <a:pt x="13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3" y="12"/>
                </a:cubicBezTo>
                <a:cubicBezTo>
                  <a:pt x="18" y="6"/>
                  <a:pt x="25" y="4"/>
                  <a:pt x="33" y="4"/>
                </a:cubicBezTo>
                <a:cubicBezTo>
                  <a:pt x="40" y="4"/>
                  <a:pt x="47" y="6"/>
                  <a:pt x="53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12"/>
                  <a:pt x="53" y="12"/>
                  <a:pt x="53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3" y="52"/>
                </a:cubicBezTo>
                <a:cubicBezTo>
                  <a:pt x="47" y="58"/>
                  <a:pt x="40" y="60"/>
                  <a:pt x="33" y="60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2" y="0"/>
                  <a:pt x="32" y="0"/>
                </a:cubicBezTo>
                <a:cubicBezTo>
                  <a:pt x="31" y="0"/>
                  <a:pt x="30" y="0"/>
                  <a:pt x="28" y="0"/>
                </a:cubicBezTo>
                <a:cubicBezTo>
                  <a:pt x="22" y="1"/>
                  <a:pt x="15" y="4"/>
                  <a:pt x="10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9"/>
                  <a:pt x="10" y="55"/>
                </a:cubicBezTo>
                <a:cubicBezTo>
                  <a:pt x="16" y="61"/>
                  <a:pt x="24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1" y="64"/>
                  <a:pt x="49" y="61"/>
                  <a:pt x="55" y="55"/>
                </a:cubicBezTo>
                <a:cubicBezTo>
                  <a:pt x="62" y="49"/>
                  <a:pt x="65" y="40"/>
                  <a:pt x="65" y="32"/>
                </a:cubicBezTo>
                <a:cubicBezTo>
                  <a:pt x="65" y="24"/>
                  <a:pt x="62" y="15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6" name="Freeform 1114"/>
          <p:cNvSpPr>
            <a:spLocks/>
          </p:cNvSpPr>
          <p:nvPr/>
        </p:nvSpPr>
        <p:spPr bwMode="auto">
          <a:xfrm>
            <a:off x="796107" y="-1401763"/>
            <a:ext cx="169863" cy="157163"/>
          </a:xfrm>
          <a:custGeom>
            <a:avLst/>
            <a:gdLst>
              <a:gd name="T0" fmla="*/ 21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7" name="Freeform 1115"/>
          <p:cNvSpPr>
            <a:spLocks noEditPoints="1"/>
          </p:cNvSpPr>
          <p:nvPr/>
        </p:nvSpPr>
        <p:spPr bwMode="auto">
          <a:xfrm>
            <a:off x="953270" y="363537"/>
            <a:ext cx="231775" cy="236538"/>
          </a:xfrm>
          <a:custGeom>
            <a:avLst/>
            <a:gdLst>
              <a:gd name="T0" fmla="*/ 28 w 56"/>
              <a:gd name="T1" fmla="*/ 47 h 57"/>
              <a:gd name="T2" fmla="*/ 15 w 56"/>
              <a:gd name="T3" fmla="*/ 42 h 57"/>
              <a:gd name="T4" fmla="*/ 15 w 56"/>
              <a:gd name="T5" fmla="*/ 15 h 57"/>
              <a:gd name="T6" fmla="*/ 28 w 56"/>
              <a:gd name="T7" fmla="*/ 10 h 57"/>
              <a:gd name="T8" fmla="*/ 41 w 56"/>
              <a:gd name="T9" fmla="*/ 15 h 57"/>
              <a:gd name="T10" fmla="*/ 41 w 56"/>
              <a:gd name="T11" fmla="*/ 42 h 57"/>
              <a:gd name="T12" fmla="*/ 28 w 56"/>
              <a:gd name="T13" fmla="*/ 47 h 57"/>
              <a:gd name="T14" fmla="*/ 28 w 56"/>
              <a:gd name="T15" fmla="*/ 0 h 57"/>
              <a:gd name="T16" fmla="*/ 8 w 56"/>
              <a:gd name="T17" fmla="*/ 9 h 57"/>
              <a:gd name="T18" fmla="*/ 0 w 56"/>
              <a:gd name="T19" fmla="*/ 29 h 57"/>
              <a:gd name="T20" fmla="*/ 8 w 56"/>
              <a:gd name="T21" fmla="*/ 49 h 57"/>
              <a:gd name="T22" fmla="*/ 28 w 56"/>
              <a:gd name="T23" fmla="*/ 57 h 57"/>
              <a:gd name="T24" fmla="*/ 48 w 56"/>
              <a:gd name="T25" fmla="*/ 49 h 57"/>
              <a:gd name="T26" fmla="*/ 56 w 56"/>
              <a:gd name="T27" fmla="*/ 29 h 57"/>
              <a:gd name="T28" fmla="*/ 48 w 56"/>
              <a:gd name="T29" fmla="*/ 9 h 57"/>
              <a:gd name="T30" fmla="*/ 49 w 56"/>
              <a:gd name="T31" fmla="*/ 7 h 57"/>
              <a:gd name="T32" fmla="*/ 49 w 56"/>
              <a:gd name="T33" fmla="*/ 7 h 57"/>
              <a:gd name="T34" fmla="*/ 48 w 56"/>
              <a:gd name="T35" fmla="*/ 9 h 57"/>
              <a:gd name="T36" fmla="*/ 28 w 56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7">
                <a:moveTo>
                  <a:pt x="28" y="47"/>
                </a:moveTo>
                <a:cubicBezTo>
                  <a:pt x="23" y="47"/>
                  <a:pt x="18" y="45"/>
                  <a:pt x="15" y="42"/>
                </a:cubicBezTo>
                <a:cubicBezTo>
                  <a:pt x="7" y="34"/>
                  <a:pt x="7" y="23"/>
                  <a:pt x="15" y="15"/>
                </a:cubicBezTo>
                <a:cubicBezTo>
                  <a:pt x="18" y="12"/>
                  <a:pt x="23" y="10"/>
                  <a:pt x="28" y="10"/>
                </a:cubicBezTo>
                <a:cubicBezTo>
                  <a:pt x="33" y="10"/>
                  <a:pt x="37" y="12"/>
                  <a:pt x="41" y="15"/>
                </a:cubicBezTo>
                <a:cubicBezTo>
                  <a:pt x="48" y="23"/>
                  <a:pt x="48" y="34"/>
                  <a:pt x="41" y="42"/>
                </a:cubicBezTo>
                <a:cubicBezTo>
                  <a:pt x="37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3" y="3"/>
                  <a:pt x="8" y="9"/>
                </a:cubicBezTo>
                <a:cubicBezTo>
                  <a:pt x="2" y="14"/>
                  <a:pt x="0" y="21"/>
                  <a:pt x="0" y="29"/>
                </a:cubicBezTo>
                <a:cubicBezTo>
                  <a:pt x="0" y="36"/>
                  <a:pt x="2" y="43"/>
                  <a:pt x="8" y="49"/>
                </a:cubicBezTo>
                <a:cubicBezTo>
                  <a:pt x="13" y="54"/>
                  <a:pt x="21" y="57"/>
                  <a:pt x="28" y="57"/>
                </a:cubicBezTo>
                <a:cubicBezTo>
                  <a:pt x="35" y="57"/>
                  <a:pt x="42" y="54"/>
                  <a:pt x="48" y="49"/>
                </a:cubicBezTo>
                <a:cubicBezTo>
                  <a:pt x="53" y="43"/>
                  <a:pt x="56" y="36"/>
                  <a:pt x="56" y="29"/>
                </a:cubicBezTo>
                <a:cubicBezTo>
                  <a:pt x="56" y="21"/>
                  <a:pt x="53" y="14"/>
                  <a:pt x="48" y="9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8" y="9"/>
                  <a:pt x="48" y="9"/>
                  <a:pt x="48" y="9"/>
                </a:cubicBezTo>
                <a:cubicBezTo>
                  <a:pt x="42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8" name="Freeform 1116"/>
          <p:cNvSpPr>
            <a:spLocks noEditPoints="1"/>
          </p:cNvSpPr>
          <p:nvPr/>
        </p:nvSpPr>
        <p:spPr bwMode="auto">
          <a:xfrm>
            <a:off x="937395" y="347662"/>
            <a:ext cx="265113" cy="269875"/>
          </a:xfrm>
          <a:custGeom>
            <a:avLst/>
            <a:gdLst>
              <a:gd name="T0" fmla="*/ 32 w 64"/>
              <a:gd name="T1" fmla="*/ 61 h 65"/>
              <a:gd name="T2" fmla="*/ 12 w 64"/>
              <a:gd name="T3" fmla="*/ 53 h 65"/>
              <a:gd name="T4" fmla="*/ 4 w 64"/>
              <a:gd name="T5" fmla="*/ 33 h 65"/>
              <a:gd name="T6" fmla="*/ 12 w 64"/>
              <a:gd name="T7" fmla="*/ 13 h 65"/>
              <a:gd name="T8" fmla="*/ 32 w 64"/>
              <a:gd name="T9" fmla="*/ 4 h 65"/>
              <a:gd name="T10" fmla="*/ 52 w 64"/>
              <a:gd name="T11" fmla="*/ 13 h 65"/>
              <a:gd name="T12" fmla="*/ 53 w 64"/>
              <a:gd name="T13" fmla="*/ 11 h 65"/>
              <a:gd name="T14" fmla="*/ 55 w 64"/>
              <a:gd name="T15" fmla="*/ 10 h 65"/>
              <a:gd name="T16" fmla="*/ 53 w 64"/>
              <a:gd name="T17" fmla="*/ 11 h 65"/>
              <a:gd name="T18" fmla="*/ 52 w 64"/>
              <a:gd name="T19" fmla="*/ 13 h 65"/>
              <a:gd name="T20" fmla="*/ 60 w 64"/>
              <a:gd name="T21" fmla="*/ 33 h 65"/>
              <a:gd name="T22" fmla="*/ 52 w 64"/>
              <a:gd name="T23" fmla="*/ 53 h 65"/>
              <a:gd name="T24" fmla="*/ 32 w 64"/>
              <a:gd name="T25" fmla="*/ 61 h 65"/>
              <a:gd name="T26" fmla="*/ 32 w 64"/>
              <a:gd name="T27" fmla="*/ 0 h 65"/>
              <a:gd name="T28" fmla="*/ 32 w 64"/>
              <a:gd name="T29" fmla="*/ 0 h 65"/>
              <a:gd name="T30" fmla="*/ 9 w 64"/>
              <a:gd name="T31" fmla="*/ 10 h 65"/>
              <a:gd name="T32" fmla="*/ 0 w 64"/>
              <a:gd name="T33" fmla="*/ 33 h 65"/>
              <a:gd name="T34" fmla="*/ 9 w 64"/>
              <a:gd name="T35" fmla="*/ 55 h 65"/>
              <a:gd name="T36" fmla="*/ 32 w 64"/>
              <a:gd name="T37" fmla="*/ 65 h 65"/>
              <a:gd name="T38" fmla="*/ 32 w 64"/>
              <a:gd name="T39" fmla="*/ 65 h 65"/>
              <a:gd name="T40" fmla="*/ 55 w 64"/>
              <a:gd name="T41" fmla="*/ 55 h 65"/>
              <a:gd name="T42" fmla="*/ 64 w 64"/>
              <a:gd name="T43" fmla="*/ 33 h 65"/>
              <a:gd name="T44" fmla="*/ 60 w 64"/>
              <a:gd name="T45" fmla="*/ 16 h 65"/>
              <a:gd name="T46" fmla="*/ 57 w 64"/>
              <a:gd name="T47" fmla="*/ 13 h 65"/>
              <a:gd name="T48" fmla="*/ 55 w 64"/>
              <a:gd name="T49" fmla="*/ 10 h 65"/>
              <a:gd name="T50" fmla="*/ 55 w 64"/>
              <a:gd name="T51" fmla="*/ 10 h 65"/>
              <a:gd name="T52" fmla="*/ 32 w 64"/>
              <a:gd name="T5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5">
                <a:moveTo>
                  <a:pt x="32" y="61"/>
                </a:moveTo>
                <a:cubicBezTo>
                  <a:pt x="25" y="61"/>
                  <a:pt x="17" y="58"/>
                  <a:pt x="12" y="53"/>
                </a:cubicBezTo>
                <a:cubicBezTo>
                  <a:pt x="6" y="47"/>
                  <a:pt x="4" y="40"/>
                  <a:pt x="4" y="33"/>
                </a:cubicBezTo>
                <a:cubicBezTo>
                  <a:pt x="4" y="25"/>
                  <a:pt x="6" y="18"/>
                  <a:pt x="12" y="13"/>
                </a:cubicBezTo>
                <a:cubicBezTo>
                  <a:pt x="17" y="7"/>
                  <a:pt x="25" y="4"/>
                  <a:pt x="32" y="4"/>
                </a:cubicBezTo>
                <a:cubicBezTo>
                  <a:pt x="39" y="4"/>
                  <a:pt x="46" y="7"/>
                  <a:pt x="52" y="13"/>
                </a:cubicBezTo>
                <a:cubicBezTo>
                  <a:pt x="53" y="11"/>
                  <a:pt x="53" y="11"/>
                  <a:pt x="53" y="11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13"/>
                  <a:pt x="52" y="13"/>
                  <a:pt x="52" y="13"/>
                </a:cubicBezTo>
                <a:cubicBezTo>
                  <a:pt x="57" y="18"/>
                  <a:pt x="60" y="25"/>
                  <a:pt x="60" y="33"/>
                </a:cubicBezTo>
                <a:cubicBezTo>
                  <a:pt x="60" y="40"/>
                  <a:pt x="57" y="47"/>
                  <a:pt x="52" y="53"/>
                </a:cubicBezTo>
                <a:cubicBezTo>
                  <a:pt x="46" y="58"/>
                  <a:pt x="39" y="61"/>
                  <a:pt x="32" y="61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5" y="3"/>
                  <a:pt x="9" y="10"/>
                </a:cubicBezTo>
                <a:cubicBezTo>
                  <a:pt x="3" y="16"/>
                  <a:pt x="0" y="24"/>
                  <a:pt x="0" y="33"/>
                </a:cubicBezTo>
                <a:cubicBezTo>
                  <a:pt x="0" y="41"/>
                  <a:pt x="3" y="49"/>
                  <a:pt x="9" y="55"/>
                </a:cubicBezTo>
                <a:cubicBezTo>
                  <a:pt x="15" y="62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0" y="65"/>
                  <a:pt x="48" y="62"/>
                  <a:pt x="55" y="55"/>
                </a:cubicBezTo>
                <a:cubicBezTo>
                  <a:pt x="61" y="49"/>
                  <a:pt x="64" y="41"/>
                  <a:pt x="64" y="33"/>
                </a:cubicBezTo>
                <a:cubicBezTo>
                  <a:pt x="64" y="27"/>
                  <a:pt x="63" y="21"/>
                  <a:pt x="60" y="16"/>
                </a:cubicBezTo>
                <a:cubicBezTo>
                  <a:pt x="59" y="15"/>
                  <a:pt x="58" y="14"/>
                  <a:pt x="57" y="13"/>
                </a:cubicBezTo>
                <a:cubicBezTo>
                  <a:pt x="57" y="12"/>
                  <a:pt x="56" y="11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48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9" name="Freeform 1117"/>
          <p:cNvSpPr>
            <a:spLocks/>
          </p:cNvSpPr>
          <p:nvPr/>
        </p:nvSpPr>
        <p:spPr bwMode="auto">
          <a:xfrm>
            <a:off x="981845" y="404812"/>
            <a:ext cx="169863" cy="153988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5"/>
                </a:cubicBezTo>
                <a:cubicBezTo>
                  <a:pt x="0" y="13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0" name="Freeform 1118"/>
          <p:cNvSpPr>
            <a:spLocks/>
          </p:cNvSpPr>
          <p:nvPr/>
        </p:nvSpPr>
        <p:spPr bwMode="auto">
          <a:xfrm>
            <a:off x="2499495" y="227012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6 h 33"/>
              <a:gd name="T6" fmla="*/ 5 w 34"/>
              <a:gd name="T7" fmla="*/ 28 h 33"/>
              <a:gd name="T8" fmla="*/ 17 w 34"/>
              <a:gd name="T9" fmla="*/ 33 h 33"/>
              <a:gd name="T10" fmla="*/ 29 w 34"/>
              <a:gd name="T11" fmla="*/ 28 h 33"/>
              <a:gd name="T12" fmla="*/ 34 w 34"/>
              <a:gd name="T13" fmla="*/ 16 h 33"/>
              <a:gd name="T14" fmla="*/ 29 w 34"/>
              <a:gd name="T15" fmla="*/ 5 h 33"/>
              <a:gd name="T16" fmla="*/ 30 w 34"/>
              <a:gd name="T17" fmla="*/ 3 h 33"/>
              <a:gd name="T18" fmla="*/ 30 w 34"/>
              <a:gd name="T19" fmla="*/ 3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1"/>
                  <a:pt x="5" y="5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1"/>
                  <a:pt x="13" y="33"/>
                  <a:pt x="17" y="33"/>
                </a:cubicBezTo>
                <a:cubicBezTo>
                  <a:pt x="21" y="33"/>
                  <a:pt x="25" y="31"/>
                  <a:pt x="29" y="28"/>
                </a:cubicBezTo>
                <a:cubicBezTo>
                  <a:pt x="32" y="25"/>
                  <a:pt x="34" y="21"/>
                  <a:pt x="34" y="16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1" name="Freeform 1119"/>
          <p:cNvSpPr>
            <a:spLocks noEditPoints="1"/>
          </p:cNvSpPr>
          <p:nvPr/>
        </p:nvSpPr>
        <p:spPr bwMode="auto">
          <a:xfrm>
            <a:off x="2483620" y="211137"/>
            <a:ext cx="173038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2 h 41"/>
              <a:gd name="T4" fmla="*/ 4 w 42"/>
              <a:gd name="T5" fmla="*/ 20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7 h 41"/>
              <a:gd name="T14" fmla="*/ 36 w 42"/>
              <a:gd name="T15" fmla="*/ 6 h 41"/>
              <a:gd name="T16" fmla="*/ 34 w 42"/>
              <a:gd name="T17" fmla="*/ 7 h 41"/>
              <a:gd name="T18" fmla="*/ 33 w 42"/>
              <a:gd name="T19" fmla="*/ 9 h 41"/>
              <a:gd name="T20" fmla="*/ 38 w 42"/>
              <a:gd name="T21" fmla="*/ 20 h 41"/>
              <a:gd name="T22" fmla="*/ 33 w 42"/>
              <a:gd name="T23" fmla="*/ 32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8 w 42"/>
              <a:gd name="T31" fmla="*/ 4 h 41"/>
              <a:gd name="T32" fmla="*/ 6 w 42"/>
              <a:gd name="T33" fmla="*/ 6 h 41"/>
              <a:gd name="T34" fmla="*/ 5 w 42"/>
              <a:gd name="T35" fmla="*/ 7 h 41"/>
              <a:gd name="T36" fmla="*/ 0 w 42"/>
              <a:gd name="T37" fmla="*/ 20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6 w 42"/>
              <a:gd name="T45" fmla="*/ 35 h 41"/>
              <a:gd name="T46" fmla="*/ 42 w 42"/>
              <a:gd name="T47" fmla="*/ 20 h 41"/>
              <a:gd name="T48" fmla="*/ 36 w 42"/>
              <a:gd name="T49" fmla="*/ 6 h 41"/>
              <a:gd name="T50" fmla="*/ 36 w 42"/>
              <a:gd name="T51" fmla="*/ 6 h 41"/>
              <a:gd name="T52" fmla="*/ 21 w 42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5"/>
                  <a:pt x="9" y="32"/>
                </a:cubicBezTo>
                <a:cubicBezTo>
                  <a:pt x="6" y="29"/>
                  <a:pt x="4" y="25"/>
                  <a:pt x="4" y="20"/>
                </a:cubicBezTo>
                <a:cubicBezTo>
                  <a:pt x="4" y="16"/>
                  <a:pt x="6" y="12"/>
                  <a:pt x="9" y="9"/>
                </a:cubicBezTo>
                <a:cubicBezTo>
                  <a:pt x="12" y="5"/>
                  <a:pt x="17" y="4"/>
                  <a:pt x="21" y="4"/>
                </a:cubicBezTo>
                <a:cubicBezTo>
                  <a:pt x="25" y="4"/>
                  <a:pt x="29" y="5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5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2" y="1"/>
                  <a:pt x="8" y="4"/>
                </a:cubicBezTo>
                <a:cubicBezTo>
                  <a:pt x="8" y="4"/>
                  <a:pt x="7" y="5"/>
                  <a:pt x="6" y="6"/>
                </a:cubicBezTo>
                <a:cubicBezTo>
                  <a:pt x="6" y="6"/>
                  <a:pt x="6" y="6"/>
                  <a:pt x="5" y="7"/>
                </a:cubicBezTo>
                <a:cubicBezTo>
                  <a:pt x="2" y="11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0"/>
                </a:cubicBezTo>
                <a:cubicBezTo>
                  <a:pt x="42" y="15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2" name="Freeform 1120"/>
          <p:cNvSpPr>
            <a:spLocks/>
          </p:cNvSpPr>
          <p:nvPr/>
        </p:nvSpPr>
        <p:spPr bwMode="auto">
          <a:xfrm>
            <a:off x="2267720" y="458787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6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6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3" name="Freeform 1121"/>
          <p:cNvSpPr>
            <a:spLocks noEditPoints="1"/>
          </p:cNvSpPr>
          <p:nvPr/>
        </p:nvSpPr>
        <p:spPr bwMode="auto">
          <a:xfrm>
            <a:off x="2250257" y="442912"/>
            <a:ext cx="169863" cy="174625"/>
          </a:xfrm>
          <a:custGeom>
            <a:avLst/>
            <a:gdLst>
              <a:gd name="T0" fmla="*/ 20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0 w 41"/>
              <a:gd name="T9" fmla="*/ 4 h 42"/>
              <a:gd name="T10" fmla="*/ 32 w 41"/>
              <a:gd name="T11" fmla="*/ 9 h 42"/>
              <a:gd name="T12" fmla="*/ 34 w 41"/>
              <a:gd name="T13" fmla="*/ 8 h 42"/>
              <a:gd name="T14" fmla="*/ 35 w 41"/>
              <a:gd name="T15" fmla="*/ 6 h 42"/>
              <a:gd name="T16" fmla="*/ 34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0 w 41"/>
              <a:gd name="T25" fmla="*/ 38 h 42"/>
              <a:gd name="T26" fmla="*/ 20 w 41"/>
              <a:gd name="T27" fmla="*/ 0 h 42"/>
              <a:gd name="T28" fmla="*/ 20 w 41"/>
              <a:gd name="T29" fmla="*/ 0 h 42"/>
              <a:gd name="T30" fmla="*/ 6 w 41"/>
              <a:gd name="T31" fmla="*/ 6 h 42"/>
              <a:gd name="T32" fmla="*/ 0 w 41"/>
              <a:gd name="T33" fmla="*/ 20 h 42"/>
              <a:gd name="T34" fmla="*/ 0 w 41"/>
              <a:gd name="T35" fmla="*/ 21 h 42"/>
              <a:gd name="T36" fmla="*/ 0 w 41"/>
              <a:gd name="T37" fmla="*/ 24 h 42"/>
              <a:gd name="T38" fmla="*/ 6 w 41"/>
              <a:gd name="T39" fmla="*/ 35 h 42"/>
              <a:gd name="T40" fmla="*/ 20 w 41"/>
              <a:gd name="T41" fmla="*/ 42 h 42"/>
              <a:gd name="T42" fmla="*/ 20 w 41"/>
              <a:gd name="T43" fmla="*/ 42 h 42"/>
              <a:gd name="T44" fmla="*/ 35 w 41"/>
              <a:gd name="T45" fmla="*/ 35 h 42"/>
              <a:gd name="T46" fmla="*/ 41 w 41"/>
              <a:gd name="T47" fmla="*/ 21 h 42"/>
              <a:gd name="T48" fmla="*/ 35 w 41"/>
              <a:gd name="T49" fmla="*/ 6 h 42"/>
              <a:gd name="T50" fmla="*/ 35 w 41"/>
              <a:gd name="T51" fmla="*/ 6 h 42"/>
              <a:gd name="T52" fmla="*/ 20 w 41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2">
                <a:moveTo>
                  <a:pt x="20" y="38"/>
                </a:moveTo>
                <a:cubicBezTo>
                  <a:pt x="16" y="38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8"/>
                  <a:pt x="20" y="38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0"/>
                  <a:pt x="0" y="20"/>
                  <a:pt x="0" y="21"/>
                </a:cubicBezTo>
                <a:cubicBezTo>
                  <a:pt x="0" y="22"/>
                  <a:pt x="0" y="23"/>
                  <a:pt x="0" y="24"/>
                </a:cubicBezTo>
                <a:cubicBezTo>
                  <a:pt x="0" y="28"/>
                  <a:pt x="2" y="32"/>
                  <a:pt x="6" y="35"/>
                </a:cubicBezTo>
                <a:cubicBezTo>
                  <a:pt x="10" y="39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40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4" name="Freeform 1122"/>
          <p:cNvSpPr>
            <a:spLocks/>
          </p:cNvSpPr>
          <p:nvPr/>
        </p:nvSpPr>
        <p:spPr bwMode="auto">
          <a:xfrm>
            <a:off x="1035820" y="-22225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6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6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5" name="Freeform 1123"/>
          <p:cNvSpPr>
            <a:spLocks noEditPoints="1"/>
          </p:cNvSpPr>
          <p:nvPr/>
        </p:nvSpPr>
        <p:spPr bwMode="auto">
          <a:xfrm>
            <a:off x="1019945" y="-38100"/>
            <a:ext cx="169863" cy="174625"/>
          </a:xfrm>
          <a:custGeom>
            <a:avLst/>
            <a:gdLst>
              <a:gd name="T0" fmla="*/ 20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0 w 41"/>
              <a:gd name="T9" fmla="*/ 4 h 42"/>
              <a:gd name="T10" fmla="*/ 32 w 41"/>
              <a:gd name="T11" fmla="*/ 9 h 42"/>
              <a:gd name="T12" fmla="*/ 34 w 41"/>
              <a:gd name="T13" fmla="*/ 8 h 42"/>
              <a:gd name="T14" fmla="*/ 35 w 41"/>
              <a:gd name="T15" fmla="*/ 6 h 42"/>
              <a:gd name="T16" fmla="*/ 34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0 w 41"/>
              <a:gd name="T25" fmla="*/ 38 h 42"/>
              <a:gd name="T26" fmla="*/ 20 w 41"/>
              <a:gd name="T27" fmla="*/ 0 h 42"/>
              <a:gd name="T28" fmla="*/ 20 w 41"/>
              <a:gd name="T29" fmla="*/ 0 h 42"/>
              <a:gd name="T30" fmla="*/ 6 w 41"/>
              <a:gd name="T31" fmla="*/ 6 h 42"/>
              <a:gd name="T32" fmla="*/ 0 w 41"/>
              <a:gd name="T33" fmla="*/ 21 h 42"/>
              <a:gd name="T34" fmla="*/ 6 w 41"/>
              <a:gd name="T35" fmla="*/ 36 h 42"/>
              <a:gd name="T36" fmla="*/ 20 w 41"/>
              <a:gd name="T37" fmla="*/ 42 h 42"/>
              <a:gd name="T38" fmla="*/ 20 w 41"/>
              <a:gd name="T39" fmla="*/ 42 h 42"/>
              <a:gd name="T40" fmla="*/ 35 w 41"/>
              <a:gd name="T41" fmla="*/ 36 h 42"/>
              <a:gd name="T42" fmla="*/ 41 w 41"/>
              <a:gd name="T43" fmla="*/ 21 h 42"/>
              <a:gd name="T44" fmla="*/ 35 w 41"/>
              <a:gd name="T45" fmla="*/ 6 h 42"/>
              <a:gd name="T46" fmla="*/ 35 w 41"/>
              <a:gd name="T47" fmla="*/ 6 h 42"/>
              <a:gd name="T48" fmla="*/ 35 w 41"/>
              <a:gd name="T49" fmla="*/ 6 h 42"/>
              <a:gd name="T50" fmla="*/ 32 w 41"/>
              <a:gd name="T51" fmla="*/ 4 h 42"/>
              <a:gd name="T52" fmla="*/ 20 w 41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2">
                <a:moveTo>
                  <a:pt x="20" y="38"/>
                </a:moveTo>
                <a:cubicBezTo>
                  <a:pt x="16" y="38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8"/>
                  <a:pt x="20" y="38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5"/>
                  <a:pt x="33" y="4"/>
                  <a:pt x="32" y="4"/>
                </a:cubicBezTo>
                <a:cubicBezTo>
                  <a:pt x="28" y="1"/>
                  <a:pt x="24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6" name="Freeform 1124"/>
          <p:cNvSpPr>
            <a:spLocks/>
          </p:cNvSpPr>
          <p:nvPr/>
        </p:nvSpPr>
        <p:spPr bwMode="auto">
          <a:xfrm>
            <a:off x="1902595" y="119062"/>
            <a:ext cx="136525" cy="141288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7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7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2" y="33"/>
                  <a:pt x="17" y="34"/>
                </a:cubicBezTo>
                <a:cubicBezTo>
                  <a:pt x="21" y="33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7" name="Freeform 1125"/>
          <p:cNvSpPr>
            <a:spLocks noEditPoints="1"/>
          </p:cNvSpPr>
          <p:nvPr/>
        </p:nvSpPr>
        <p:spPr bwMode="auto">
          <a:xfrm>
            <a:off x="1886720" y="103187"/>
            <a:ext cx="169863" cy="173038"/>
          </a:xfrm>
          <a:custGeom>
            <a:avLst/>
            <a:gdLst>
              <a:gd name="T0" fmla="*/ 21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1 w 41"/>
              <a:gd name="T9" fmla="*/ 4 h 42"/>
              <a:gd name="T10" fmla="*/ 32 w 41"/>
              <a:gd name="T11" fmla="*/ 9 h 42"/>
              <a:gd name="T12" fmla="*/ 34 w 41"/>
              <a:gd name="T13" fmla="*/ 8 h 42"/>
              <a:gd name="T14" fmla="*/ 32 w 41"/>
              <a:gd name="T15" fmla="*/ 9 h 42"/>
              <a:gd name="T16" fmla="*/ 37 w 41"/>
              <a:gd name="T17" fmla="*/ 21 h 42"/>
              <a:gd name="T18" fmla="*/ 32 w 41"/>
              <a:gd name="T19" fmla="*/ 33 h 42"/>
              <a:gd name="T20" fmla="*/ 21 w 41"/>
              <a:gd name="T21" fmla="*/ 38 h 42"/>
              <a:gd name="T22" fmla="*/ 21 w 41"/>
              <a:gd name="T23" fmla="*/ 0 h 42"/>
              <a:gd name="T24" fmla="*/ 21 w 41"/>
              <a:gd name="T25" fmla="*/ 0 h 42"/>
              <a:gd name="T26" fmla="*/ 19 w 41"/>
              <a:gd name="T27" fmla="*/ 0 h 42"/>
              <a:gd name="T28" fmla="*/ 15 w 41"/>
              <a:gd name="T29" fmla="*/ 1 h 42"/>
              <a:gd name="T30" fmla="*/ 6 w 41"/>
              <a:gd name="T31" fmla="*/ 6 h 42"/>
              <a:gd name="T32" fmla="*/ 0 w 41"/>
              <a:gd name="T33" fmla="*/ 21 h 42"/>
              <a:gd name="T34" fmla="*/ 6 w 41"/>
              <a:gd name="T35" fmla="*/ 35 h 42"/>
              <a:gd name="T36" fmla="*/ 21 w 41"/>
              <a:gd name="T37" fmla="*/ 42 h 42"/>
              <a:gd name="T38" fmla="*/ 21 w 41"/>
              <a:gd name="T39" fmla="*/ 42 h 42"/>
              <a:gd name="T40" fmla="*/ 35 w 41"/>
              <a:gd name="T41" fmla="*/ 35 h 42"/>
              <a:gd name="T42" fmla="*/ 41 w 41"/>
              <a:gd name="T43" fmla="*/ 21 h 42"/>
              <a:gd name="T44" fmla="*/ 35 w 41"/>
              <a:gd name="T45" fmla="*/ 6 h 42"/>
              <a:gd name="T46" fmla="*/ 35 w 41"/>
              <a:gd name="T47" fmla="*/ 6 h 42"/>
              <a:gd name="T48" fmla="*/ 21 w 41"/>
              <a:gd name="T4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2">
                <a:moveTo>
                  <a:pt x="21" y="38"/>
                </a:moveTo>
                <a:cubicBezTo>
                  <a:pt x="16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7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8" y="0"/>
                  <a:pt x="17" y="1"/>
                  <a:pt x="15" y="1"/>
                </a:cubicBezTo>
                <a:cubicBezTo>
                  <a:pt x="12" y="2"/>
                  <a:pt x="9" y="4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8" name="Freeform 1126"/>
          <p:cNvSpPr>
            <a:spLocks/>
          </p:cNvSpPr>
          <p:nvPr/>
        </p:nvSpPr>
        <p:spPr bwMode="auto">
          <a:xfrm>
            <a:off x="2159770" y="-1522413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0 w 34"/>
              <a:gd name="T5" fmla="*/ 17 h 34"/>
              <a:gd name="T6" fmla="*/ 5 w 34"/>
              <a:gd name="T7" fmla="*/ 29 h 34"/>
              <a:gd name="T8" fmla="*/ 17 w 34"/>
              <a:gd name="T9" fmla="*/ 34 h 34"/>
              <a:gd name="T10" fmla="*/ 29 w 34"/>
              <a:gd name="T11" fmla="*/ 29 h 34"/>
              <a:gd name="T12" fmla="*/ 34 w 34"/>
              <a:gd name="T13" fmla="*/ 17 h 34"/>
              <a:gd name="T14" fmla="*/ 29 w 34"/>
              <a:gd name="T15" fmla="*/ 5 h 34"/>
              <a:gd name="T16" fmla="*/ 30 w 34"/>
              <a:gd name="T17" fmla="*/ 4 h 34"/>
              <a:gd name="T18" fmla="*/ 30 w 34"/>
              <a:gd name="T19" fmla="*/ 4 h 34"/>
              <a:gd name="T20" fmla="*/ 29 w 34"/>
              <a:gd name="T21" fmla="*/ 5 h 34"/>
              <a:gd name="T22" fmla="*/ 17 w 34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9" name="Freeform 1127"/>
          <p:cNvSpPr>
            <a:spLocks noEditPoints="1"/>
          </p:cNvSpPr>
          <p:nvPr/>
        </p:nvSpPr>
        <p:spPr bwMode="auto">
          <a:xfrm>
            <a:off x="2142307" y="-1538288"/>
            <a:ext cx="174625" cy="173038"/>
          </a:xfrm>
          <a:custGeom>
            <a:avLst/>
            <a:gdLst>
              <a:gd name="T0" fmla="*/ 21 w 42"/>
              <a:gd name="T1" fmla="*/ 38 h 42"/>
              <a:gd name="T2" fmla="*/ 9 w 42"/>
              <a:gd name="T3" fmla="*/ 33 h 42"/>
              <a:gd name="T4" fmla="*/ 4 w 42"/>
              <a:gd name="T5" fmla="*/ 21 h 42"/>
              <a:gd name="T6" fmla="*/ 9 w 42"/>
              <a:gd name="T7" fmla="*/ 9 h 42"/>
              <a:gd name="T8" fmla="*/ 21 w 42"/>
              <a:gd name="T9" fmla="*/ 4 h 42"/>
              <a:gd name="T10" fmla="*/ 33 w 42"/>
              <a:gd name="T11" fmla="*/ 9 h 42"/>
              <a:gd name="T12" fmla="*/ 34 w 42"/>
              <a:gd name="T13" fmla="*/ 8 h 42"/>
              <a:gd name="T14" fmla="*/ 36 w 42"/>
              <a:gd name="T15" fmla="*/ 6 h 42"/>
              <a:gd name="T16" fmla="*/ 34 w 42"/>
              <a:gd name="T17" fmla="*/ 8 h 42"/>
              <a:gd name="T18" fmla="*/ 33 w 42"/>
              <a:gd name="T19" fmla="*/ 9 h 42"/>
              <a:gd name="T20" fmla="*/ 38 w 42"/>
              <a:gd name="T21" fmla="*/ 21 h 42"/>
              <a:gd name="T22" fmla="*/ 33 w 42"/>
              <a:gd name="T23" fmla="*/ 33 h 42"/>
              <a:gd name="T24" fmla="*/ 21 w 42"/>
              <a:gd name="T25" fmla="*/ 38 h 42"/>
              <a:gd name="T26" fmla="*/ 21 w 42"/>
              <a:gd name="T27" fmla="*/ 0 h 42"/>
              <a:gd name="T28" fmla="*/ 21 w 42"/>
              <a:gd name="T29" fmla="*/ 0 h 42"/>
              <a:gd name="T30" fmla="*/ 21 w 42"/>
              <a:gd name="T31" fmla="*/ 0 h 42"/>
              <a:gd name="T32" fmla="*/ 17 w 42"/>
              <a:gd name="T33" fmla="*/ 1 h 42"/>
              <a:gd name="T34" fmla="*/ 6 w 42"/>
              <a:gd name="T35" fmla="*/ 6 h 42"/>
              <a:gd name="T36" fmla="*/ 0 w 42"/>
              <a:gd name="T37" fmla="*/ 21 h 42"/>
              <a:gd name="T38" fmla="*/ 6 w 42"/>
              <a:gd name="T39" fmla="*/ 35 h 42"/>
              <a:gd name="T40" fmla="*/ 21 w 42"/>
              <a:gd name="T41" fmla="*/ 42 h 42"/>
              <a:gd name="T42" fmla="*/ 21 w 42"/>
              <a:gd name="T43" fmla="*/ 42 h 42"/>
              <a:gd name="T44" fmla="*/ 36 w 42"/>
              <a:gd name="T45" fmla="*/ 35 h 42"/>
              <a:gd name="T46" fmla="*/ 42 w 42"/>
              <a:gd name="T47" fmla="*/ 21 h 42"/>
              <a:gd name="T48" fmla="*/ 36 w 42"/>
              <a:gd name="T49" fmla="*/ 6 h 42"/>
              <a:gd name="T50" fmla="*/ 36 w 42"/>
              <a:gd name="T51" fmla="*/ 6 h 42"/>
              <a:gd name="T52" fmla="*/ 21 w 42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2">
                <a:moveTo>
                  <a:pt x="21" y="38"/>
                </a:moveTo>
                <a:cubicBezTo>
                  <a:pt x="17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0"/>
                  <a:pt x="18" y="0"/>
                  <a:pt x="17" y="1"/>
                </a:cubicBezTo>
                <a:cubicBezTo>
                  <a:pt x="13" y="1"/>
                  <a:pt x="9" y="3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0" name="Freeform 1128"/>
          <p:cNvSpPr>
            <a:spLocks/>
          </p:cNvSpPr>
          <p:nvPr/>
        </p:nvSpPr>
        <p:spPr bwMode="auto">
          <a:xfrm>
            <a:off x="1939107" y="-2513013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6 h 33"/>
              <a:gd name="T6" fmla="*/ 5 w 34"/>
              <a:gd name="T7" fmla="*/ 28 h 33"/>
              <a:gd name="T8" fmla="*/ 17 w 34"/>
              <a:gd name="T9" fmla="*/ 33 h 33"/>
              <a:gd name="T10" fmla="*/ 29 w 34"/>
              <a:gd name="T11" fmla="*/ 28 h 33"/>
              <a:gd name="T12" fmla="*/ 34 w 34"/>
              <a:gd name="T13" fmla="*/ 16 h 33"/>
              <a:gd name="T14" fmla="*/ 29 w 34"/>
              <a:gd name="T15" fmla="*/ 5 h 33"/>
              <a:gd name="T16" fmla="*/ 30 w 34"/>
              <a:gd name="T17" fmla="*/ 3 h 33"/>
              <a:gd name="T18" fmla="*/ 30 w 34"/>
              <a:gd name="T19" fmla="*/ 3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9" y="1"/>
                  <a:pt x="5" y="5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1"/>
                  <a:pt x="2" y="25"/>
                  <a:pt x="5" y="28"/>
                </a:cubicBezTo>
                <a:cubicBezTo>
                  <a:pt x="9" y="31"/>
                  <a:pt x="13" y="33"/>
                  <a:pt x="17" y="33"/>
                </a:cubicBezTo>
                <a:cubicBezTo>
                  <a:pt x="21" y="33"/>
                  <a:pt x="26" y="31"/>
                  <a:pt x="29" y="28"/>
                </a:cubicBezTo>
                <a:cubicBezTo>
                  <a:pt x="32" y="25"/>
                  <a:pt x="34" y="21"/>
                  <a:pt x="34" y="16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1" name="Freeform 1129"/>
          <p:cNvSpPr>
            <a:spLocks noEditPoints="1"/>
          </p:cNvSpPr>
          <p:nvPr/>
        </p:nvSpPr>
        <p:spPr bwMode="auto">
          <a:xfrm>
            <a:off x="1923232" y="-2530475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2 h 41"/>
              <a:gd name="T4" fmla="*/ 4 w 42"/>
              <a:gd name="T5" fmla="*/ 20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7 h 41"/>
              <a:gd name="T14" fmla="*/ 36 w 42"/>
              <a:gd name="T15" fmla="*/ 6 h 41"/>
              <a:gd name="T16" fmla="*/ 34 w 42"/>
              <a:gd name="T17" fmla="*/ 7 h 41"/>
              <a:gd name="T18" fmla="*/ 33 w 42"/>
              <a:gd name="T19" fmla="*/ 9 h 41"/>
              <a:gd name="T20" fmla="*/ 38 w 42"/>
              <a:gd name="T21" fmla="*/ 20 h 41"/>
              <a:gd name="T22" fmla="*/ 33 w 42"/>
              <a:gd name="T23" fmla="*/ 32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8 w 42"/>
              <a:gd name="T31" fmla="*/ 4 h 41"/>
              <a:gd name="T32" fmla="*/ 6 w 42"/>
              <a:gd name="T33" fmla="*/ 6 h 41"/>
              <a:gd name="T34" fmla="*/ 6 w 42"/>
              <a:gd name="T35" fmla="*/ 7 h 41"/>
              <a:gd name="T36" fmla="*/ 0 w 42"/>
              <a:gd name="T37" fmla="*/ 20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5 w 42"/>
              <a:gd name="T45" fmla="*/ 36 h 41"/>
              <a:gd name="T46" fmla="*/ 36 w 42"/>
              <a:gd name="T47" fmla="*/ 35 h 41"/>
              <a:gd name="T48" fmla="*/ 37 w 42"/>
              <a:gd name="T49" fmla="*/ 33 h 41"/>
              <a:gd name="T50" fmla="*/ 42 w 42"/>
              <a:gd name="T51" fmla="*/ 20 h 41"/>
              <a:gd name="T52" fmla="*/ 36 w 42"/>
              <a:gd name="T53" fmla="*/ 6 h 41"/>
              <a:gd name="T54" fmla="*/ 36 w 42"/>
              <a:gd name="T55" fmla="*/ 6 h 41"/>
              <a:gd name="T56" fmla="*/ 21 w 42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3" y="35"/>
                  <a:pt x="9" y="32"/>
                </a:cubicBezTo>
                <a:cubicBezTo>
                  <a:pt x="6" y="29"/>
                  <a:pt x="4" y="25"/>
                  <a:pt x="4" y="20"/>
                </a:cubicBezTo>
                <a:cubicBezTo>
                  <a:pt x="4" y="16"/>
                  <a:pt x="6" y="12"/>
                  <a:pt x="9" y="9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30" y="5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5"/>
                  <a:pt x="36" y="29"/>
                  <a:pt x="33" y="32"/>
                </a:cubicBezTo>
                <a:cubicBezTo>
                  <a:pt x="30" y="35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2" y="1"/>
                  <a:pt x="8" y="4"/>
                </a:cubicBezTo>
                <a:cubicBezTo>
                  <a:pt x="8" y="5"/>
                  <a:pt x="7" y="5"/>
                  <a:pt x="6" y="6"/>
                </a:cubicBezTo>
                <a:cubicBezTo>
                  <a:pt x="6" y="6"/>
                  <a:pt x="6" y="6"/>
                  <a:pt x="6" y="7"/>
                </a:cubicBezTo>
                <a:cubicBezTo>
                  <a:pt x="2" y="11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6"/>
                </a:cubicBezTo>
                <a:cubicBezTo>
                  <a:pt x="35" y="36"/>
                  <a:pt x="35" y="35"/>
                  <a:pt x="36" y="35"/>
                </a:cubicBezTo>
                <a:cubicBezTo>
                  <a:pt x="36" y="34"/>
                  <a:pt x="37" y="34"/>
                  <a:pt x="37" y="33"/>
                </a:cubicBezTo>
                <a:cubicBezTo>
                  <a:pt x="40" y="29"/>
                  <a:pt x="42" y="25"/>
                  <a:pt x="42" y="20"/>
                </a:cubicBezTo>
                <a:cubicBezTo>
                  <a:pt x="42" y="15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2" name="Freeform 1130"/>
          <p:cNvSpPr>
            <a:spLocks/>
          </p:cNvSpPr>
          <p:nvPr/>
        </p:nvSpPr>
        <p:spPr bwMode="auto">
          <a:xfrm>
            <a:off x="3075757" y="-984250"/>
            <a:ext cx="136525" cy="141288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7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7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4"/>
                  <a:pt x="17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3" name="Freeform 1131"/>
          <p:cNvSpPr>
            <a:spLocks noEditPoints="1"/>
          </p:cNvSpPr>
          <p:nvPr/>
        </p:nvSpPr>
        <p:spPr bwMode="auto">
          <a:xfrm>
            <a:off x="3058295" y="-1000125"/>
            <a:ext cx="171450" cy="174625"/>
          </a:xfrm>
          <a:custGeom>
            <a:avLst/>
            <a:gdLst>
              <a:gd name="T0" fmla="*/ 21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1 w 41"/>
              <a:gd name="T9" fmla="*/ 4 h 42"/>
              <a:gd name="T10" fmla="*/ 32 w 41"/>
              <a:gd name="T11" fmla="*/ 9 h 42"/>
              <a:gd name="T12" fmla="*/ 34 w 41"/>
              <a:gd name="T13" fmla="*/ 8 h 42"/>
              <a:gd name="T14" fmla="*/ 35 w 41"/>
              <a:gd name="T15" fmla="*/ 6 h 42"/>
              <a:gd name="T16" fmla="*/ 34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1 w 41"/>
              <a:gd name="T25" fmla="*/ 38 h 42"/>
              <a:gd name="T26" fmla="*/ 21 w 41"/>
              <a:gd name="T27" fmla="*/ 0 h 42"/>
              <a:gd name="T28" fmla="*/ 21 w 41"/>
              <a:gd name="T29" fmla="*/ 0 h 42"/>
              <a:gd name="T30" fmla="*/ 18 w 41"/>
              <a:gd name="T31" fmla="*/ 1 h 42"/>
              <a:gd name="T32" fmla="*/ 6 w 41"/>
              <a:gd name="T33" fmla="*/ 6 h 42"/>
              <a:gd name="T34" fmla="*/ 0 w 41"/>
              <a:gd name="T35" fmla="*/ 21 h 42"/>
              <a:gd name="T36" fmla="*/ 6 w 41"/>
              <a:gd name="T37" fmla="*/ 36 h 42"/>
              <a:gd name="T38" fmla="*/ 17 w 41"/>
              <a:gd name="T39" fmla="*/ 41 h 42"/>
              <a:gd name="T40" fmla="*/ 21 w 41"/>
              <a:gd name="T41" fmla="*/ 42 h 42"/>
              <a:gd name="T42" fmla="*/ 21 w 41"/>
              <a:gd name="T43" fmla="*/ 42 h 42"/>
              <a:gd name="T44" fmla="*/ 21 w 41"/>
              <a:gd name="T45" fmla="*/ 42 h 42"/>
              <a:gd name="T46" fmla="*/ 35 w 41"/>
              <a:gd name="T47" fmla="*/ 36 h 42"/>
              <a:gd name="T48" fmla="*/ 41 w 41"/>
              <a:gd name="T49" fmla="*/ 21 h 42"/>
              <a:gd name="T50" fmla="*/ 35 w 41"/>
              <a:gd name="T51" fmla="*/ 6 h 42"/>
              <a:gd name="T52" fmla="*/ 35 w 41"/>
              <a:gd name="T53" fmla="*/ 6 h 42"/>
              <a:gd name="T54" fmla="*/ 22 w 41"/>
              <a:gd name="T55" fmla="*/ 0 h 42"/>
              <a:gd name="T56" fmla="*/ 21 w 41"/>
              <a:gd name="T5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2">
                <a:moveTo>
                  <a:pt x="21" y="38"/>
                </a:moveTo>
                <a:cubicBezTo>
                  <a:pt x="16" y="38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0"/>
                  <a:pt x="18" y="1"/>
                </a:cubicBezTo>
                <a:cubicBezTo>
                  <a:pt x="13" y="1"/>
                  <a:pt x="9" y="3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9" y="39"/>
                  <a:pt x="13" y="41"/>
                  <a:pt x="17" y="41"/>
                </a:cubicBezTo>
                <a:cubicBezTo>
                  <a:pt x="18" y="42"/>
                  <a:pt x="19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1"/>
                  <a:pt x="31" y="39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3"/>
                  <a:pt x="26" y="1"/>
                  <a:pt x="22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4" name="Freeform 1132"/>
          <p:cNvSpPr>
            <a:spLocks/>
          </p:cNvSpPr>
          <p:nvPr/>
        </p:nvSpPr>
        <p:spPr bwMode="auto">
          <a:xfrm>
            <a:off x="-3034531" y="-3155950"/>
            <a:ext cx="2305050" cy="2001838"/>
          </a:xfrm>
          <a:custGeom>
            <a:avLst/>
            <a:gdLst>
              <a:gd name="T0" fmla="*/ 2 w 556"/>
              <a:gd name="T1" fmla="*/ 0 h 483"/>
              <a:gd name="T2" fmla="*/ 0 w 556"/>
              <a:gd name="T3" fmla="*/ 2 h 483"/>
              <a:gd name="T4" fmla="*/ 480 w 556"/>
              <a:gd name="T5" fmla="*/ 483 h 483"/>
              <a:gd name="T6" fmla="*/ 531 w 556"/>
              <a:gd name="T7" fmla="*/ 482 h 483"/>
              <a:gd name="T8" fmla="*/ 556 w 556"/>
              <a:gd name="T9" fmla="*/ 458 h 483"/>
              <a:gd name="T10" fmla="*/ 552 w 556"/>
              <a:gd name="T11" fmla="*/ 455 h 483"/>
              <a:gd name="T12" fmla="*/ 529 w 556"/>
              <a:gd name="T13" fmla="*/ 478 h 483"/>
              <a:gd name="T14" fmla="*/ 482 w 556"/>
              <a:gd name="T15" fmla="*/ 479 h 483"/>
              <a:gd name="T16" fmla="*/ 2 w 556"/>
              <a:gd name="T17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6" h="483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480" y="483"/>
                  <a:pt x="480" y="483"/>
                  <a:pt x="480" y="483"/>
                </a:cubicBezTo>
                <a:cubicBezTo>
                  <a:pt x="531" y="482"/>
                  <a:pt x="531" y="482"/>
                  <a:pt x="531" y="482"/>
                </a:cubicBezTo>
                <a:cubicBezTo>
                  <a:pt x="556" y="458"/>
                  <a:pt x="556" y="458"/>
                  <a:pt x="556" y="458"/>
                </a:cubicBezTo>
                <a:cubicBezTo>
                  <a:pt x="554" y="457"/>
                  <a:pt x="553" y="456"/>
                  <a:pt x="552" y="455"/>
                </a:cubicBezTo>
                <a:cubicBezTo>
                  <a:pt x="529" y="478"/>
                  <a:pt x="529" y="478"/>
                  <a:pt x="529" y="478"/>
                </a:cubicBezTo>
                <a:cubicBezTo>
                  <a:pt x="482" y="479"/>
                  <a:pt x="482" y="479"/>
                  <a:pt x="482" y="479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5" name="Freeform 1133"/>
          <p:cNvSpPr>
            <a:spLocks noEditPoints="1"/>
          </p:cNvSpPr>
          <p:nvPr/>
        </p:nvSpPr>
        <p:spPr bwMode="auto">
          <a:xfrm>
            <a:off x="-1342255" y="-3387725"/>
            <a:ext cx="1189038" cy="1425575"/>
          </a:xfrm>
          <a:custGeom>
            <a:avLst/>
            <a:gdLst>
              <a:gd name="T0" fmla="*/ 256 w 287"/>
              <a:gd name="T1" fmla="*/ 253 h 344"/>
              <a:gd name="T2" fmla="*/ 254 w 287"/>
              <a:gd name="T3" fmla="*/ 255 h 344"/>
              <a:gd name="T4" fmla="*/ 253 w 287"/>
              <a:gd name="T5" fmla="*/ 256 h 344"/>
              <a:gd name="T6" fmla="*/ 283 w 287"/>
              <a:gd name="T7" fmla="*/ 286 h 344"/>
              <a:gd name="T8" fmla="*/ 283 w 287"/>
              <a:gd name="T9" fmla="*/ 344 h 344"/>
              <a:gd name="T10" fmla="*/ 285 w 287"/>
              <a:gd name="T11" fmla="*/ 344 h 344"/>
              <a:gd name="T12" fmla="*/ 285 w 287"/>
              <a:gd name="T13" fmla="*/ 344 h 344"/>
              <a:gd name="T14" fmla="*/ 287 w 287"/>
              <a:gd name="T15" fmla="*/ 344 h 344"/>
              <a:gd name="T16" fmla="*/ 287 w 287"/>
              <a:gd name="T17" fmla="*/ 285 h 344"/>
              <a:gd name="T18" fmla="*/ 256 w 287"/>
              <a:gd name="T19" fmla="*/ 253 h 344"/>
              <a:gd name="T20" fmla="*/ 2 w 287"/>
              <a:gd name="T21" fmla="*/ 0 h 344"/>
              <a:gd name="T22" fmla="*/ 0 w 287"/>
              <a:gd name="T23" fmla="*/ 2 h 344"/>
              <a:gd name="T24" fmla="*/ 0 w 287"/>
              <a:gd name="T25" fmla="*/ 2 h 344"/>
              <a:gd name="T26" fmla="*/ 207 w 287"/>
              <a:gd name="T27" fmla="*/ 210 h 344"/>
              <a:gd name="T28" fmla="*/ 208 w 287"/>
              <a:gd name="T29" fmla="*/ 209 h 344"/>
              <a:gd name="T30" fmla="*/ 210 w 287"/>
              <a:gd name="T31" fmla="*/ 207 h 344"/>
              <a:gd name="T32" fmla="*/ 2 w 287"/>
              <a:gd name="T33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7" h="344">
                <a:moveTo>
                  <a:pt x="256" y="253"/>
                </a:moveTo>
                <a:cubicBezTo>
                  <a:pt x="255" y="254"/>
                  <a:pt x="255" y="254"/>
                  <a:pt x="254" y="255"/>
                </a:cubicBezTo>
                <a:cubicBezTo>
                  <a:pt x="254" y="255"/>
                  <a:pt x="253" y="256"/>
                  <a:pt x="253" y="256"/>
                </a:cubicBezTo>
                <a:cubicBezTo>
                  <a:pt x="283" y="286"/>
                  <a:pt x="283" y="286"/>
                  <a:pt x="283" y="286"/>
                </a:cubicBezTo>
                <a:cubicBezTo>
                  <a:pt x="283" y="344"/>
                  <a:pt x="283" y="344"/>
                  <a:pt x="283" y="344"/>
                </a:cubicBezTo>
                <a:cubicBezTo>
                  <a:pt x="284" y="344"/>
                  <a:pt x="284" y="344"/>
                  <a:pt x="285" y="344"/>
                </a:cubicBezTo>
                <a:cubicBezTo>
                  <a:pt x="285" y="344"/>
                  <a:pt x="285" y="344"/>
                  <a:pt x="285" y="344"/>
                </a:cubicBezTo>
                <a:cubicBezTo>
                  <a:pt x="286" y="344"/>
                  <a:pt x="286" y="344"/>
                  <a:pt x="287" y="344"/>
                </a:cubicBezTo>
                <a:cubicBezTo>
                  <a:pt x="287" y="285"/>
                  <a:pt x="287" y="285"/>
                  <a:pt x="287" y="285"/>
                </a:cubicBezTo>
                <a:cubicBezTo>
                  <a:pt x="256" y="253"/>
                  <a:pt x="256" y="253"/>
                  <a:pt x="256" y="253"/>
                </a:cubicBezTo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08" y="210"/>
                  <a:pt x="208" y="210"/>
                  <a:pt x="208" y="209"/>
                </a:cubicBezTo>
                <a:cubicBezTo>
                  <a:pt x="209" y="209"/>
                  <a:pt x="210" y="208"/>
                  <a:pt x="210" y="207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6" name="Freeform 1134"/>
          <p:cNvSpPr>
            <a:spLocks/>
          </p:cNvSpPr>
          <p:nvPr/>
        </p:nvSpPr>
        <p:spPr bwMode="auto">
          <a:xfrm>
            <a:off x="-3559993" y="-3832225"/>
            <a:ext cx="2568575" cy="2500313"/>
          </a:xfrm>
          <a:custGeom>
            <a:avLst/>
            <a:gdLst>
              <a:gd name="T0" fmla="*/ 3 w 620"/>
              <a:gd name="T1" fmla="*/ 0 h 603"/>
              <a:gd name="T2" fmla="*/ 0 w 620"/>
              <a:gd name="T3" fmla="*/ 3 h 603"/>
              <a:gd name="T4" fmla="*/ 0 w 620"/>
              <a:gd name="T5" fmla="*/ 3 h 603"/>
              <a:gd name="T6" fmla="*/ 602 w 620"/>
              <a:gd name="T7" fmla="*/ 603 h 603"/>
              <a:gd name="T8" fmla="*/ 619 w 620"/>
              <a:gd name="T9" fmla="*/ 603 h 603"/>
              <a:gd name="T10" fmla="*/ 620 w 620"/>
              <a:gd name="T11" fmla="*/ 599 h 603"/>
              <a:gd name="T12" fmla="*/ 603 w 620"/>
              <a:gd name="T13" fmla="*/ 599 h 603"/>
              <a:gd name="T14" fmla="*/ 3 w 620"/>
              <a:gd name="T15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0" h="603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602" y="603"/>
                  <a:pt x="602" y="603"/>
                  <a:pt x="602" y="603"/>
                </a:cubicBezTo>
                <a:cubicBezTo>
                  <a:pt x="619" y="603"/>
                  <a:pt x="619" y="603"/>
                  <a:pt x="619" y="603"/>
                </a:cubicBezTo>
                <a:cubicBezTo>
                  <a:pt x="619" y="602"/>
                  <a:pt x="620" y="600"/>
                  <a:pt x="620" y="599"/>
                </a:cubicBezTo>
                <a:cubicBezTo>
                  <a:pt x="603" y="599"/>
                  <a:pt x="603" y="599"/>
                  <a:pt x="603" y="599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7" name="Freeform 1135"/>
          <p:cNvSpPr>
            <a:spLocks/>
          </p:cNvSpPr>
          <p:nvPr/>
        </p:nvSpPr>
        <p:spPr bwMode="auto">
          <a:xfrm>
            <a:off x="-232593" y="-1944688"/>
            <a:ext cx="141288" cy="139700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0 w 34"/>
              <a:gd name="T5" fmla="*/ 17 h 34"/>
              <a:gd name="T6" fmla="*/ 5 w 34"/>
              <a:gd name="T7" fmla="*/ 29 h 34"/>
              <a:gd name="T8" fmla="*/ 17 w 34"/>
              <a:gd name="T9" fmla="*/ 34 h 34"/>
              <a:gd name="T10" fmla="*/ 29 w 34"/>
              <a:gd name="T11" fmla="*/ 29 h 34"/>
              <a:gd name="T12" fmla="*/ 34 w 34"/>
              <a:gd name="T13" fmla="*/ 17 h 34"/>
              <a:gd name="T14" fmla="*/ 29 w 34"/>
              <a:gd name="T15" fmla="*/ 5 h 34"/>
              <a:gd name="T16" fmla="*/ 30 w 34"/>
              <a:gd name="T17" fmla="*/ 4 h 34"/>
              <a:gd name="T18" fmla="*/ 30 w 34"/>
              <a:gd name="T19" fmla="*/ 4 h 34"/>
              <a:gd name="T20" fmla="*/ 29 w 34"/>
              <a:gd name="T21" fmla="*/ 5 h 34"/>
              <a:gd name="T22" fmla="*/ 17 w 34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9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5" y="32"/>
                  <a:pt x="29" y="29"/>
                </a:cubicBezTo>
                <a:cubicBezTo>
                  <a:pt x="32" y="26"/>
                  <a:pt x="34" y="21"/>
                  <a:pt x="34" y="17"/>
                </a:cubicBezTo>
                <a:cubicBezTo>
                  <a:pt x="34" y="13"/>
                  <a:pt x="32" y="9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8" name="Freeform 1136"/>
          <p:cNvSpPr>
            <a:spLocks noEditPoints="1"/>
          </p:cNvSpPr>
          <p:nvPr/>
        </p:nvSpPr>
        <p:spPr bwMode="auto">
          <a:xfrm>
            <a:off x="-248468" y="-1962150"/>
            <a:ext cx="174625" cy="174625"/>
          </a:xfrm>
          <a:custGeom>
            <a:avLst/>
            <a:gdLst>
              <a:gd name="T0" fmla="*/ 21 w 42"/>
              <a:gd name="T1" fmla="*/ 38 h 42"/>
              <a:gd name="T2" fmla="*/ 9 w 42"/>
              <a:gd name="T3" fmla="*/ 33 h 42"/>
              <a:gd name="T4" fmla="*/ 4 w 42"/>
              <a:gd name="T5" fmla="*/ 21 h 42"/>
              <a:gd name="T6" fmla="*/ 9 w 42"/>
              <a:gd name="T7" fmla="*/ 9 h 42"/>
              <a:gd name="T8" fmla="*/ 21 w 42"/>
              <a:gd name="T9" fmla="*/ 4 h 42"/>
              <a:gd name="T10" fmla="*/ 33 w 42"/>
              <a:gd name="T11" fmla="*/ 9 h 42"/>
              <a:gd name="T12" fmla="*/ 34 w 42"/>
              <a:gd name="T13" fmla="*/ 8 h 42"/>
              <a:gd name="T14" fmla="*/ 36 w 42"/>
              <a:gd name="T15" fmla="*/ 6 h 42"/>
              <a:gd name="T16" fmla="*/ 34 w 42"/>
              <a:gd name="T17" fmla="*/ 8 h 42"/>
              <a:gd name="T18" fmla="*/ 33 w 42"/>
              <a:gd name="T19" fmla="*/ 9 h 42"/>
              <a:gd name="T20" fmla="*/ 38 w 42"/>
              <a:gd name="T21" fmla="*/ 21 h 42"/>
              <a:gd name="T22" fmla="*/ 33 w 42"/>
              <a:gd name="T23" fmla="*/ 33 h 42"/>
              <a:gd name="T24" fmla="*/ 21 w 42"/>
              <a:gd name="T25" fmla="*/ 38 h 42"/>
              <a:gd name="T26" fmla="*/ 21 w 42"/>
              <a:gd name="T27" fmla="*/ 0 h 42"/>
              <a:gd name="T28" fmla="*/ 21 w 42"/>
              <a:gd name="T29" fmla="*/ 0 h 42"/>
              <a:gd name="T30" fmla="*/ 19 w 42"/>
              <a:gd name="T31" fmla="*/ 0 h 42"/>
              <a:gd name="T32" fmla="*/ 6 w 42"/>
              <a:gd name="T33" fmla="*/ 6 h 42"/>
              <a:gd name="T34" fmla="*/ 0 w 42"/>
              <a:gd name="T35" fmla="*/ 21 h 42"/>
              <a:gd name="T36" fmla="*/ 6 w 42"/>
              <a:gd name="T37" fmla="*/ 36 h 42"/>
              <a:gd name="T38" fmla="*/ 21 w 42"/>
              <a:gd name="T39" fmla="*/ 42 h 42"/>
              <a:gd name="T40" fmla="*/ 21 w 42"/>
              <a:gd name="T41" fmla="*/ 42 h 42"/>
              <a:gd name="T42" fmla="*/ 36 w 42"/>
              <a:gd name="T43" fmla="*/ 36 h 42"/>
              <a:gd name="T44" fmla="*/ 42 w 42"/>
              <a:gd name="T45" fmla="*/ 21 h 42"/>
              <a:gd name="T46" fmla="*/ 36 w 42"/>
              <a:gd name="T47" fmla="*/ 6 h 42"/>
              <a:gd name="T48" fmla="*/ 36 w 42"/>
              <a:gd name="T49" fmla="*/ 6 h 42"/>
              <a:gd name="T50" fmla="*/ 23 w 42"/>
              <a:gd name="T51" fmla="*/ 0 h 42"/>
              <a:gd name="T52" fmla="*/ 21 w 42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2">
                <a:moveTo>
                  <a:pt x="21" y="38"/>
                </a:moveTo>
                <a:cubicBezTo>
                  <a:pt x="17" y="38"/>
                  <a:pt x="12" y="36"/>
                  <a:pt x="9" y="33"/>
                </a:cubicBezTo>
                <a:cubicBezTo>
                  <a:pt x="6" y="30"/>
                  <a:pt x="4" y="25"/>
                  <a:pt x="4" y="21"/>
                </a:cubicBezTo>
                <a:cubicBezTo>
                  <a:pt x="4" y="17"/>
                  <a:pt x="6" y="13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3"/>
                  <a:pt x="38" y="17"/>
                  <a:pt x="38" y="21"/>
                </a:cubicBezTo>
                <a:cubicBezTo>
                  <a:pt x="38" y="25"/>
                  <a:pt x="36" y="30"/>
                  <a:pt x="33" y="33"/>
                </a:cubicBezTo>
                <a:cubicBezTo>
                  <a:pt x="29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5" y="1"/>
                  <a:pt x="10" y="3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40"/>
                  <a:pt x="36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3"/>
                  <a:pt x="28" y="1"/>
                  <a:pt x="23" y="0"/>
                </a:cubicBezTo>
                <a:cubicBezTo>
                  <a:pt x="22" y="0"/>
                  <a:pt x="22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9" name="Freeform 1137"/>
          <p:cNvSpPr>
            <a:spLocks/>
          </p:cNvSpPr>
          <p:nvPr/>
        </p:nvSpPr>
        <p:spPr bwMode="auto">
          <a:xfrm>
            <a:off x="716732" y="-995363"/>
            <a:ext cx="141288" cy="139700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0 w 34"/>
              <a:gd name="T5" fmla="*/ 17 h 34"/>
              <a:gd name="T6" fmla="*/ 5 w 34"/>
              <a:gd name="T7" fmla="*/ 29 h 34"/>
              <a:gd name="T8" fmla="*/ 17 w 34"/>
              <a:gd name="T9" fmla="*/ 34 h 34"/>
              <a:gd name="T10" fmla="*/ 29 w 34"/>
              <a:gd name="T11" fmla="*/ 29 h 34"/>
              <a:gd name="T12" fmla="*/ 34 w 34"/>
              <a:gd name="T13" fmla="*/ 17 h 34"/>
              <a:gd name="T14" fmla="*/ 29 w 34"/>
              <a:gd name="T15" fmla="*/ 5 h 34"/>
              <a:gd name="T16" fmla="*/ 30 w 34"/>
              <a:gd name="T17" fmla="*/ 4 h 34"/>
              <a:gd name="T18" fmla="*/ 30 w 34"/>
              <a:gd name="T19" fmla="*/ 4 h 34"/>
              <a:gd name="T20" fmla="*/ 29 w 34"/>
              <a:gd name="T21" fmla="*/ 5 h 34"/>
              <a:gd name="T22" fmla="*/ 17 w 34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9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32" y="26"/>
                  <a:pt x="34" y="21"/>
                  <a:pt x="34" y="17"/>
                </a:cubicBezTo>
                <a:cubicBezTo>
                  <a:pt x="34" y="13"/>
                  <a:pt x="32" y="9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0" name="Freeform 1138"/>
          <p:cNvSpPr>
            <a:spLocks noEditPoints="1"/>
          </p:cNvSpPr>
          <p:nvPr/>
        </p:nvSpPr>
        <p:spPr bwMode="auto">
          <a:xfrm>
            <a:off x="700857" y="-1012825"/>
            <a:ext cx="173038" cy="174625"/>
          </a:xfrm>
          <a:custGeom>
            <a:avLst/>
            <a:gdLst>
              <a:gd name="T0" fmla="*/ 21 w 42"/>
              <a:gd name="T1" fmla="*/ 38 h 42"/>
              <a:gd name="T2" fmla="*/ 9 w 42"/>
              <a:gd name="T3" fmla="*/ 33 h 42"/>
              <a:gd name="T4" fmla="*/ 4 w 42"/>
              <a:gd name="T5" fmla="*/ 21 h 42"/>
              <a:gd name="T6" fmla="*/ 9 w 42"/>
              <a:gd name="T7" fmla="*/ 9 h 42"/>
              <a:gd name="T8" fmla="*/ 21 w 42"/>
              <a:gd name="T9" fmla="*/ 4 h 42"/>
              <a:gd name="T10" fmla="*/ 33 w 42"/>
              <a:gd name="T11" fmla="*/ 9 h 42"/>
              <a:gd name="T12" fmla="*/ 34 w 42"/>
              <a:gd name="T13" fmla="*/ 8 h 42"/>
              <a:gd name="T14" fmla="*/ 36 w 42"/>
              <a:gd name="T15" fmla="*/ 7 h 42"/>
              <a:gd name="T16" fmla="*/ 34 w 42"/>
              <a:gd name="T17" fmla="*/ 8 h 42"/>
              <a:gd name="T18" fmla="*/ 33 w 42"/>
              <a:gd name="T19" fmla="*/ 9 h 42"/>
              <a:gd name="T20" fmla="*/ 38 w 42"/>
              <a:gd name="T21" fmla="*/ 21 h 42"/>
              <a:gd name="T22" fmla="*/ 33 w 42"/>
              <a:gd name="T23" fmla="*/ 33 h 42"/>
              <a:gd name="T24" fmla="*/ 21 w 42"/>
              <a:gd name="T25" fmla="*/ 38 h 42"/>
              <a:gd name="T26" fmla="*/ 21 w 42"/>
              <a:gd name="T27" fmla="*/ 0 h 42"/>
              <a:gd name="T28" fmla="*/ 21 w 42"/>
              <a:gd name="T29" fmla="*/ 0 h 42"/>
              <a:gd name="T30" fmla="*/ 21 w 42"/>
              <a:gd name="T31" fmla="*/ 0 h 42"/>
              <a:gd name="T32" fmla="*/ 6 w 42"/>
              <a:gd name="T33" fmla="*/ 7 h 42"/>
              <a:gd name="T34" fmla="*/ 0 w 42"/>
              <a:gd name="T35" fmla="*/ 21 h 42"/>
              <a:gd name="T36" fmla="*/ 6 w 42"/>
              <a:gd name="T37" fmla="*/ 36 h 42"/>
              <a:gd name="T38" fmla="*/ 21 w 42"/>
              <a:gd name="T39" fmla="*/ 42 h 42"/>
              <a:gd name="T40" fmla="*/ 21 w 42"/>
              <a:gd name="T41" fmla="*/ 42 h 42"/>
              <a:gd name="T42" fmla="*/ 36 w 42"/>
              <a:gd name="T43" fmla="*/ 36 h 42"/>
              <a:gd name="T44" fmla="*/ 42 w 42"/>
              <a:gd name="T45" fmla="*/ 21 h 42"/>
              <a:gd name="T46" fmla="*/ 36 w 42"/>
              <a:gd name="T47" fmla="*/ 7 h 42"/>
              <a:gd name="T48" fmla="*/ 36 w 42"/>
              <a:gd name="T49" fmla="*/ 7 h 42"/>
              <a:gd name="T50" fmla="*/ 25 w 42"/>
              <a:gd name="T51" fmla="*/ 1 h 42"/>
              <a:gd name="T52" fmla="*/ 21 w 42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2">
                <a:moveTo>
                  <a:pt x="21" y="38"/>
                </a:moveTo>
                <a:cubicBezTo>
                  <a:pt x="17" y="38"/>
                  <a:pt x="12" y="36"/>
                  <a:pt x="9" y="33"/>
                </a:cubicBezTo>
                <a:cubicBezTo>
                  <a:pt x="6" y="30"/>
                  <a:pt x="4" y="25"/>
                  <a:pt x="4" y="21"/>
                </a:cubicBezTo>
                <a:cubicBezTo>
                  <a:pt x="4" y="17"/>
                  <a:pt x="6" y="13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6" y="7"/>
                  <a:pt x="36" y="7"/>
                  <a:pt x="36" y="7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3"/>
                  <a:pt x="38" y="17"/>
                  <a:pt x="38" y="21"/>
                </a:cubicBezTo>
                <a:cubicBezTo>
                  <a:pt x="38" y="25"/>
                  <a:pt x="36" y="30"/>
                  <a:pt x="33" y="33"/>
                </a:cubicBezTo>
                <a:cubicBezTo>
                  <a:pt x="30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40"/>
                  <a:pt x="36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16"/>
                  <a:pt x="40" y="11"/>
                  <a:pt x="36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33" y="4"/>
                  <a:pt x="29" y="2"/>
                  <a:pt x="25" y="1"/>
                </a:cubicBezTo>
                <a:cubicBezTo>
                  <a:pt x="24" y="1"/>
                  <a:pt x="22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1" name="Freeform 1139"/>
          <p:cNvSpPr>
            <a:spLocks/>
          </p:cNvSpPr>
          <p:nvPr/>
        </p:nvSpPr>
        <p:spPr bwMode="auto">
          <a:xfrm>
            <a:off x="37282" y="-663575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6 h 33"/>
              <a:gd name="T6" fmla="*/ 5 w 34"/>
              <a:gd name="T7" fmla="*/ 28 h 33"/>
              <a:gd name="T8" fmla="*/ 17 w 34"/>
              <a:gd name="T9" fmla="*/ 33 h 33"/>
              <a:gd name="T10" fmla="*/ 29 w 34"/>
              <a:gd name="T11" fmla="*/ 28 h 33"/>
              <a:gd name="T12" fmla="*/ 34 w 34"/>
              <a:gd name="T13" fmla="*/ 16 h 33"/>
              <a:gd name="T14" fmla="*/ 29 w 34"/>
              <a:gd name="T15" fmla="*/ 5 h 33"/>
              <a:gd name="T16" fmla="*/ 30 w 34"/>
              <a:gd name="T17" fmla="*/ 3 h 33"/>
              <a:gd name="T18" fmla="*/ 30 w 34"/>
              <a:gd name="T19" fmla="*/ 3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1"/>
                  <a:pt x="5" y="5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1"/>
                  <a:pt x="13" y="33"/>
                  <a:pt x="17" y="33"/>
                </a:cubicBezTo>
                <a:cubicBezTo>
                  <a:pt x="21" y="33"/>
                  <a:pt x="25" y="31"/>
                  <a:pt x="29" y="28"/>
                </a:cubicBezTo>
                <a:cubicBezTo>
                  <a:pt x="32" y="25"/>
                  <a:pt x="34" y="21"/>
                  <a:pt x="34" y="16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2" name="Freeform 1140"/>
          <p:cNvSpPr>
            <a:spLocks noEditPoints="1"/>
          </p:cNvSpPr>
          <p:nvPr/>
        </p:nvSpPr>
        <p:spPr bwMode="auto">
          <a:xfrm>
            <a:off x="21407" y="-681038"/>
            <a:ext cx="173038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2 h 41"/>
              <a:gd name="T4" fmla="*/ 4 w 42"/>
              <a:gd name="T5" fmla="*/ 20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7 h 41"/>
              <a:gd name="T14" fmla="*/ 36 w 42"/>
              <a:gd name="T15" fmla="*/ 6 h 41"/>
              <a:gd name="T16" fmla="*/ 34 w 42"/>
              <a:gd name="T17" fmla="*/ 7 h 41"/>
              <a:gd name="T18" fmla="*/ 33 w 42"/>
              <a:gd name="T19" fmla="*/ 9 h 41"/>
              <a:gd name="T20" fmla="*/ 38 w 42"/>
              <a:gd name="T21" fmla="*/ 20 h 41"/>
              <a:gd name="T22" fmla="*/ 33 w 42"/>
              <a:gd name="T23" fmla="*/ 32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6 w 42"/>
              <a:gd name="T31" fmla="*/ 6 h 41"/>
              <a:gd name="T32" fmla="*/ 0 w 42"/>
              <a:gd name="T33" fmla="*/ 20 h 41"/>
              <a:gd name="T34" fmla="*/ 6 w 42"/>
              <a:gd name="T35" fmla="*/ 35 h 41"/>
              <a:gd name="T36" fmla="*/ 21 w 42"/>
              <a:gd name="T37" fmla="*/ 41 h 41"/>
              <a:gd name="T38" fmla="*/ 21 w 42"/>
              <a:gd name="T39" fmla="*/ 41 h 41"/>
              <a:gd name="T40" fmla="*/ 22 w 42"/>
              <a:gd name="T41" fmla="*/ 41 h 41"/>
              <a:gd name="T42" fmla="*/ 26 w 42"/>
              <a:gd name="T43" fmla="*/ 40 h 41"/>
              <a:gd name="T44" fmla="*/ 36 w 42"/>
              <a:gd name="T45" fmla="*/ 35 h 41"/>
              <a:gd name="T46" fmla="*/ 42 w 42"/>
              <a:gd name="T47" fmla="*/ 20 h 41"/>
              <a:gd name="T48" fmla="*/ 36 w 42"/>
              <a:gd name="T49" fmla="*/ 6 h 41"/>
              <a:gd name="T50" fmla="*/ 36 w 42"/>
              <a:gd name="T51" fmla="*/ 6 h 41"/>
              <a:gd name="T52" fmla="*/ 25 w 42"/>
              <a:gd name="T53" fmla="*/ 0 h 41"/>
              <a:gd name="T54" fmla="*/ 21 w 42"/>
              <a:gd name="T55" fmla="*/ 0 h 41"/>
              <a:gd name="T56" fmla="*/ 21 w 42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5"/>
                  <a:pt x="9" y="32"/>
                </a:cubicBezTo>
                <a:cubicBezTo>
                  <a:pt x="6" y="29"/>
                  <a:pt x="4" y="25"/>
                  <a:pt x="4" y="20"/>
                </a:cubicBezTo>
                <a:cubicBezTo>
                  <a:pt x="4" y="16"/>
                  <a:pt x="6" y="12"/>
                  <a:pt x="9" y="9"/>
                </a:cubicBezTo>
                <a:cubicBezTo>
                  <a:pt x="12" y="5"/>
                  <a:pt x="17" y="4"/>
                  <a:pt x="21" y="4"/>
                </a:cubicBezTo>
                <a:cubicBezTo>
                  <a:pt x="25" y="4"/>
                  <a:pt x="29" y="5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5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2" y="41"/>
                </a:cubicBezTo>
                <a:cubicBezTo>
                  <a:pt x="23" y="41"/>
                  <a:pt x="24" y="41"/>
                  <a:pt x="26" y="40"/>
                </a:cubicBezTo>
                <a:cubicBezTo>
                  <a:pt x="29" y="40"/>
                  <a:pt x="33" y="38"/>
                  <a:pt x="36" y="35"/>
                </a:cubicBezTo>
                <a:cubicBezTo>
                  <a:pt x="40" y="31"/>
                  <a:pt x="42" y="26"/>
                  <a:pt x="42" y="20"/>
                </a:cubicBezTo>
                <a:cubicBezTo>
                  <a:pt x="42" y="15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3" y="3"/>
                  <a:pt x="29" y="1"/>
                  <a:pt x="25" y="0"/>
                </a:cubicBezTo>
                <a:cubicBezTo>
                  <a:pt x="24" y="0"/>
                  <a:pt x="23" y="0"/>
                  <a:pt x="21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3" name="Freeform 1141"/>
          <p:cNvSpPr>
            <a:spLocks/>
          </p:cNvSpPr>
          <p:nvPr/>
        </p:nvSpPr>
        <p:spPr bwMode="auto">
          <a:xfrm>
            <a:off x="286520" y="214312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6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6 h 33"/>
              <a:gd name="T14" fmla="*/ 28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5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1" y="25"/>
                  <a:pt x="33" y="21"/>
                  <a:pt x="33" y="16"/>
                </a:cubicBezTo>
                <a:cubicBezTo>
                  <a:pt x="33" y="12"/>
                  <a:pt x="31" y="8"/>
                  <a:pt x="28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4" name="Freeform 1142"/>
          <p:cNvSpPr>
            <a:spLocks noEditPoints="1"/>
          </p:cNvSpPr>
          <p:nvPr/>
        </p:nvSpPr>
        <p:spPr bwMode="auto">
          <a:xfrm>
            <a:off x="269057" y="198437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0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2 w 41"/>
              <a:gd name="T19" fmla="*/ 9 h 41"/>
              <a:gd name="T20" fmla="*/ 37 w 41"/>
              <a:gd name="T21" fmla="*/ 20 h 41"/>
              <a:gd name="T22" fmla="*/ 32 w 41"/>
              <a:gd name="T23" fmla="*/ 32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19 w 41"/>
              <a:gd name="T31" fmla="*/ 0 h 41"/>
              <a:gd name="T32" fmla="*/ 6 w 41"/>
              <a:gd name="T33" fmla="*/ 6 h 41"/>
              <a:gd name="T34" fmla="*/ 0 w 41"/>
              <a:gd name="T35" fmla="*/ 20 h 41"/>
              <a:gd name="T36" fmla="*/ 6 w 41"/>
              <a:gd name="T37" fmla="*/ 35 h 41"/>
              <a:gd name="T38" fmla="*/ 19 w 41"/>
              <a:gd name="T39" fmla="*/ 41 h 41"/>
              <a:gd name="T40" fmla="*/ 20 w 41"/>
              <a:gd name="T41" fmla="*/ 41 h 41"/>
              <a:gd name="T42" fmla="*/ 20 w 41"/>
              <a:gd name="T43" fmla="*/ 41 h 41"/>
              <a:gd name="T44" fmla="*/ 23 w 41"/>
              <a:gd name="T45" fmla="*/ 41 h 41"/>
              <a:gd name="T46" fmla="*/ 35 w 41"/>
              <a:gd name="T47" fmla="*/ 35 h 41"/>
              <a:gd name="T48" fmla="*/ 41 w 41"/>
              <a:gd name="T49" fmla="*/ 20 h 41"/>
              <a:gd name="T50" fmla="*/ 35 w 41"/>
              <a:gd name="T51" fmla="*/ 6 h 41"/>
              <a:gd name="T52" fmla="*/ 35 w 41"/>
              <a:gd name="T53" fmla="*/ 6 h 41"/>
              <a:gd name="T54" fmla="*/ 23 w 41"/>
              <a:gd name="T55" fmla="*/ 0 h 41"/>
              <a:gd name="T56" fmla="*/ 20 w 41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0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6"/>
                  <a:pt x="37" y="20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19" y="0"/>
                  <a:pt x="19" y="0"/>
                </a:cubicBezTo>
                <a:cubicBezTo>
                  <a:pt x="14" y="0"/>
                  <a:pt x="9" y="2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9" y="39"/>
                  <a:pt x="14" y="41"/>
                  <a:pt x="19" y="41"/>
                </a:cubicBezTo>
                <a:cubicBezTo>
                  <a:pt x="19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2" y="41"/>
                  <a:pt x="23" y="41"/>
                </a:cubicBezTo>
                <a:cubicBezTo>
                  <a:pt x="27" y="40"/>
                  <a:pt x="32" y="38"/>
                  <a:pt x="35" y="35"/>
                </a:cubicBezTo>
                <a:cubicBezTo>
                  <a:pt x="39" y="31"/>
                  <a:pt x="41" y="26"/>
                  <a:pt x="41" y="20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2" y="2"/>
                  <a:pt x="27" y="0"/>
                  <a:pt x="23" y="0"/>
                </a:cubicBezTo>
                <a:cubicBezTo>
                  <a:pt x="22" y="0"/>
                  <a:pt x="21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5" name="Freeform 1143"/>
          <p:cNvSpPr>
            <a:spLocks/>
          </p:cNvSpPr>
          <p:nvPr/>
        </p:nvSpPr>
        <p:spPr bwMode="auto">
          <a:xfrm>
            <a:off x="1421582" y="1139825"/>
            <a:ext cx="136525" cy="139700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7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7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2" y="34"/>
                  <a:pt x="17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6" name="Freeform 1144"/>
          <p:cNvSpPr>
            <a:spLocks noEditPoints="1"/>
          </p:cNvSpPr>
          <p:nvPr/>
        </p:nvSpPr>
        <p:spPr bwMode="auto">
          <a:xfrm>
            <a:off x="1405707" y="1122362"/>
            <a:ext cx="169863" cy="174625"/>
          </a:xfrm>
          <a:custGeom>
            <a:avLst/>
            <a:gdLst>
              <a:gd name="T0" fmla="*/ 21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1 w 41"/>
              <a:gd name="T9" fmla="*/ 4 h 42"/>
              <a:gd name="T10" fmla="*/ 32 w 41"/>
              <a:gd name="T11" fmla="*/ 9 h 42"/>
              <a:gd name="T12" fmla="*/ 34 w 41"/>
              <a:gd name="T13" fmla="*/ 8 h 42"/>
              <a:gd name="T14" fmla="*/ 35 w 41"/>
              <a:gd name="T15" fmla="*/ 6 h 42"/>
              <a:gd name="T16" fmla="*/ 34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1 w 41"/>
              <a:gd name="T25" fmla="*/ 38 h 42"/>
              <a:gd name="T26" fmla="*/ 21 w 41"/>
              <a:gd name="T27" fmla="*/ 0 h 42"/>
              <a:gd name="T28" fmla="*/ 21 w 41"/>
              <a:gd name="T29" fmla="*/ 0 h 42"/>
              <a:gd name="T30" fmla="*/ 8 w 41"/>
              <a:gd name="T31" fmla="*/ 5 h 42"/>
              <a:gd name="T32" fmla="*/ 6 w 41"/>
              <a:gd name="T33" fmla="*/ 6 h 42"/>
              <a:gd name="T34" fmla="*/ 5 w 41"/>
              <a:gd name="T35" fmla="*/ 7 h 42"/>
              <a:gd name="T36" fmla="*/ 0 w 41"/>
              <a:gd name="T37" fmla="*/ 21 h 42"/>
              <a:gd name="T38" fmla="*/ 6 w 41"/>
              <a:gd name="T39" fmla="*/ 36 h 42"/>
              <a:gd name="T40" fmla="*/ 21 w 41"/>
              <a:gd name="T41" fmla="*/ 42 h 42"/>
              <a:gd name="T42" fmla="*/ 21 w 41"/>
              <a:gd name="T43" fmla="*/ 42 h 42"/>
              <a:gd name="T44" fmla="*/ 35 w 41"/>
              <a:gd name="T45" fmla="*/ 36 h 42"/>
              <a:gd name="T46" fmla="*/ 41 w 41"/>
              <a:gd name="T47" fmla="*/ 21 h 42"/>
              <a:gd name="T48" fmla="*/ 35 w 41"/>
              <a:gd name="T49" fmla="*/ 6 h 42"/>
              <a:gd name="T50" fmla="*/ 35 w 41"/>
              <a:gd name="T51" fmla="*/ 6 h 42"/>
              <a:gd name="T52" fmla="*/ 21 w 41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2">
                <a:moveTo>
                  <a:pt x="21" y="38"/>
                </a:moveTo>
                <a:cubicBezTo>
                  <a:pt x="16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2" y="2"/>
                  <a:pt x="8" y="5"/>
                </a:cubicBezTo>
                <a:cubicBezTo>
                  <a:pt x="7" y="5"/>
                  <a:pt x="7" y="6"/>
                  <a:pt x="6" y="6"/>
                </a:cubicBezTo>
                <a:cubicBezTo>
                  <a:pt x="6" y="7"/>
                  <a:pt x="5" y="7"/>
                  <a:pt x="5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1"/>
                  <a:pt x="6" y="36"/>
                </a:cubicBezTo>
                <a:cubicBezTo>
                  <a:pt x="10" y="40"/>
                  <a:pt x="15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7" name="Freeform 1145"/>
          <p:cNvSpPr>
            <a:spLocks/>
          </p:cNvSpPr>
          <p:nvPr/>
        </p:nvSpPr>
        <p:spPr bwMode="auto">
          <a:xfrm>
            <a:off x="-981893" y="-1381125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9 h 33"/>
              <a:gd name="T8" fmla="*/ 17 w 34"/>
              <a:gd name="T9" fmla="*/ 33 h 33"/>
              <a:gd name="T10" fmla="*/ 29 w 34"/>
              <a:gd name="T11" fmla="*/ 29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4 h 33"/>
              <a:gd name="T18" fmla="*/ 30 w 34"/>
              <a:gd name="T19" fmla="*/ 4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8" name="Freeform 1146"/>
          <p:cNvSpPr>
            <a:spLocks noEditPoints="1"/>
          </p:cNvSpPr>
          <p:nvPr/>
        </p:nvSpPr>
        <p:spPr bwMode="auto">
          <a:xfrm>
            <a:off x="-999355" y="-1398588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3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8 h 41"/>
              <a:gd name="T14" fmla="*/ 35 w 42"/>
              <a:gd name="T15" fmla="*/ 6 h 41"/>
              <a:gd name="T16" fmla="*/ 34 w 42"/>
              <a:gd name="T17" fmla="*/ 8 h 41"/>
              <a:gd name="T18" fmla="*/ 33 w 42"/>
              <a:gd name="T19" fmla="*/ 9 h 41"/>
              <a:gd name="T20" fmla="*/ 38 w 42"/>
              <a:gd name="T21" fmla="*/ 21 h 41"/>
              <a:gd name="T22" fmla="*/ 33 w 42"/>
              <a:gd name="T23" fmla="*/ 33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6 w 42"/>
              <a:gd name="T31" fmla="*/ 6 h 41"/>
              <a:gd name="T32" fmla="*/ 2 w 42"/>
              <a:gd name="T33" fmla="*/ 12 h 41"/>
              <a:gd name="T34" fmla="*/ 1 w 42"/>
              <a:gd name="T35" fmla="*/ 16 h 41"/>
              <a:gd name="T36" fmla="*/ 0 w 42"/>
              <a:gd name="T37" fmla="*/ 21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5 w 42"/>
              <a:gd name="T45" fmla="*/ 35 h 41"/>
              <a:gd name="T46" fmla="*/ 42 w 42"/>
              <a:gd name="T47" fmla="*/ 21 h 41"/>
              <a:gd name="T48" fmla="*/ 35 w 42"/>
              <a:gd name="T49" fmla="*/ 6 h 41"/>
              <a:gd name="T50" fmla="*/ 35 w 42"/>
              <a:gd name="T51" fmla="*/ 6 h 41"/>
              <a:gd name="T52" fmla="*/ 21 w 42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5" y="8"/>
                  <a:pt x="3" y="10"/>
                  <a:pt x="2" y="12"/>
                </a:cubicBezTo>
                <a:cubicBezTo>
                  <a:pt x="2" y="13"/>
                  <a:pt x="1" y="15"/>
                  <a:pt x="1" y="16"/>
                </a:cubicBezTo>
                <a:cubicBezTo>
                  <a:pt x="0" y="18"/>
                  <a:pt x="0" y="19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9" name="Freeform 1147"/>
          <p:cNvSpPr>
            <a:spLocks/>
          </p:cNvSpPr>
          <p:nvPr/>
        </p:nvSpPr>
        <p:spPr bwMode="auto">
          <a:xfrm>
            <a:off x="-2739256" y="-1066800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9 h 33"/>
              <a:gd name="T8" fmla="*/ 17 w 34"/>
              <a:gd name="T9" fmla="*/ 33 h 33"/>
              <a:gd name="T10" fmla="*/ 29 w 34"/>
              <a:gd name="T11" fmla="*/ 29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4 h 33"/>
              <a:gd name="T18" fmla="*/ 30 w 34"/>
              <a:gd name="T19" fmla="*/ 4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0" name="Freeform 1148"/>
          <p:cNvSpPr>
            <a:spLocks noEditPoints="1"/>
          </p:cNvSpPr>
          <p:nvPr/>
        </p:nvSpPr>
        <p:spPr bwMode="auto">
          <a:xfrm>
            <a:off x="-2756718" y="-1082675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3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8 h 41"/>
              <a:gd name="T14" fmla="*/ 35 w 42"/>
              <a:gd name="T15" fmla="*/ 6 h 41"/>
              <a:gd name="T16" fmla="*/ 34 w 42"/>
              <a:gd name="T17" fmla="*/ 8 h 41"/>
              <a:gd name="T18" fmla="*/ 33 w 42"/>
              <a:gd name="T19" fmla="*/ 9 h 41"/>
              <a:gd name="T20" fmla="*/ 38 w 42"/>
              <a:gd name="T21" fmla="*/ 21 h 41"/>
              <a:gd name="T22" fmla="*/ 33 w 42"/>
              <a:gd name="T23" fmla="*/ 33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10 w 42"/>
              <a:gd name="T31" fmla="*/ 4 h 41"/>
              <a:gd name="T32" fmla="*/ 6 w 42"/>
              <a:gd name="T33" fmla="*/ 6 h 41"/>
              <a:gd name="T34" fmla="*/ 6 w 42"/>
              <a:gd name="T35" fmla="*/ 6 h 41"/>
              <a:gd name="T36" fmla="*/ 0 w 42"/>
              <a:gd name="T37" fmla="*/ 21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5 w 42"/>
              <a:gd name="T45" fmla="*/ 35 h 41"/>
              <a:gd name="T46" fmla="*/ 36 w 42"/>
              <a:gd name="T47" fmla="*/ 35 h 41"/>
              <a:gd name="T48" fmla="*/ 38 w 42"/>
              <a:gd name="T49" fmla="*/ 32 h 41"/>
              <a:gd name="T50" fmla="*/ 42 w 42"/>
              <a:gd name="T51" fmla="*/ 21 h 41"/>
              <a:gd name="T52" fmla="*/ 35 w 42"/>
              <a:gd name="T53" fmla="*/ 6 h 41"/>
              <a:gd name="T54" fmla="*/ 35 w 42"/>
              <a:gd name="T55" fmla="*/ 6 h 41"/>
              <a:gd name="T56" fmla="*/ 21 w 42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3" y="1"/>
                  <a:pt x="10" y="4"/>
                </a:cubicBezTo>
                <a:cubicBezTo>
                  <a:pt x="8" y="4"/>
                  <a:pt x="7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37" y="34"/>
                  <a:pt x="37" y="33"/>
                  <a:pt x="38" y="32"/>
                </a:cubicBezTo>
                <a:cubicBezTo>
                  <a:pt x="40" y="29"/>
                  <a:pt x="42" y="25"/>
                  <a:pt x="42" y="21"/>
                </a:cubicBezTo>
                <a:cubicBezTo>
                  <a:pt x="42" y="16"/>
                  <a:pt x="40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1" name="Freeform 1149"/>
          <p:cNvSpPr>
            <a:spLocks/>
          </p:cNvSpPr>
          <p:nvPr/>
        </p:nvSpPr>
        <p:spPr bwMode="auto">
          <a:xfrm>
            <a:off x="-1578793" y="-1282700"/>
            <a:ext cx="139700" cy="138113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9 h 33"/>
              <a:gd name="T8" fmla="*/ 17 w 34"/>
              <a:gd name="T9" fmla="*/ 33 h 33"/>
              <a:gd name="T10" fmla="*/ 29 w 34"/>
              <a:gd name="T11" fmla="*/ 29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4 h 33"/>
              <a:gd name="T18" fmla="*/ 30 w 34"/>
              <a:gd name="T19" fmla="*/ 4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2" name="Freeform 1150"/>
          <p:cNvSpPr>
            <a:spLocks noEditPoints="1"/>
          </p:cNvSpPr>
          <p:nvPr/>
        </p:nvSpPr>
        <p:spPr bwMode="auto">
          <a:xfrm>
            <a:off x="-1596255" y="-1298575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3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8 h 41"/>
              <a:gd name="T14" fmla="*/ 35 w 42"/>
              <a:gd name="T15" fmla="*/ 6 h 41"/>
              <a:gd name="T16" fmla="*/ 34 w 42"/>
              <a:gd name="T17" fmla="*/ 8 h 41"/>
              <a:gd name="T18" fmla="*/ 33 w 42"/>
              <a:gd name="T19" fmla="*/ 9 h 41"/>
              <a:gd name="T20" fmla="*/ 38 w 42"/>
              <a:gd name="T21" fmla="*/ 21 h 41"/>
              <a:gd name="T22" fmla="*/ 33 w 42"/>
              <a:gd name="T23" fmla="*/ 33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11 w 42"/>
              <a:gd name="T31" fmla="*/ 3 h 41"/>
              <a:gd name="T32" fmla="*/ 7 w 42"/>
              <a:gd name="T33" fmla="*/ 5 h 41"/>
              <a:gd name="T34" fmla="*/ 6 w 42"/>
              <a:gd name="T35" fmla="*/ 6 h 41"/>
              <a:gd name="T36" fmla="*/ 0 w 42"/>
              <a:gd name="T37" fmla="*/ 21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5 w 42"/>
              <a:gd name="T45" fmla="*/ 35 h 41"/>
              <a:gd name="T46" fmla="*/ 36 w 42"/>
              <a:gd name="T47" fmla="*/ 34 h 41"/>
              <a:gd name="T48" fmla="*/ 39 w 42"/>
              <a:gd name="T49" fmla="*/ 31 h 41"/>
              <a:gd name="T50" fmla="*/ 42 w 42"/>
              <a:gd name="T51" fmla="*/ 21 h 41"/>
              <a:gd name="T52" fmla="*/ 35 w 42"/>
              <a:gd name="T53" fmla="*/ 6 h 41"/>
              <a:gd name="T54" fmla="*/ 35 w 42"/>
              <a:gd name="T55" fmla="*/ 6 h 41"/>
              <a:gd name="T56" fmla="*/ 21 w 42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4" y="1"/>
                  <a:pt x="11" y="3"/>
                </a:cubicBezTo>
                <a:cubicBezTo>
                  <a:pt x="9" y="4"/>
                  <a:pt x="8" y="4"/>
                  <a:pt x="7" y="5"/>
                </a:cubicBezTo>
                <a:cubicBezTo>
                  <a:pt x="7" y="6"/>
                  <a:pt x="7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6" y="35"/>
                  <a:pt x="36" y="35"/>
                  <a:pt x="36" y="34"/>
                </a:cubicBezTo>
                <a:cubicBezTo>
                  <a:pt x="37" y="33"/>
                  <a:pt x="38" y="32"/>
                  <a:pt x="39" y="31"/>
                </a:cubicBezTo>
                <a:cubicBezTo>
                  <a:pt x="41" y="28"/>
                  <a:pt x="42" y="24"/>
                  <a:pt x="42" y="21"/>
                </a:cubicBezTo>
                <a:cubicBezTo>
                  <a:pt x="42" y="16"/>
                  <a:pt x="40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3" name="Freeform 1151"/>
          <p:cNvSpPr>
            <a:spLocks/>
          </p:cNvSpPr>
          <p:nvPr/>
        </p:nvSpPr>
        <p:spPr bwMode="auto">
          <a:xfrm>
            <a:off x="-219893" y="6777038"/>
            <a:ext cx="141288" cy="138113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9 h 33"/>
              <a:gd name="T8" fmla="*/ 17 w 34"/>
              <a:gd name="T9" fmla="*/ 33 h 33"/>
              <a:gd name="T10" fmla="*/ 29 w 34"/>
              <a:gd name="T11" fmla="*/ 29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4 h 33"/>
              <a:gd name="T18" fmla="*/ 30 w 34"/>
              <a:gd name="T19" fmla="*/ 4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4" name="Freeform 1152"/>
          <p:cNvSpPr>
            <a:spLocks noEditPoints="1"/>
          </p:cNvSpPr>
          <p:nvPr/>
        </p:nvSpPr>
        <p:spPr bwMode="auto">
          <a:xfrm>
            <a:off x="-235768" y="6761163"/>
            <a:ext cx="173038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3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8 h 41"/>
              <a:gd name="T14" fmla="*/ 35 w 42"/>
              <a:gd name="T15" fmla="*/ 6 h 41"/>
              <a:gd name="T16" fmla="*/ 34 w 42"/>
              <a:gd name="T17" fmla="*/ 8 h 41"/>
              <a:gd name="T18" fmla="*/ 33 w 42"/>
              <a:gd name="T19" fmla="*/ 9 h 41"/>
              <a:gd name="T20" fmla="*/ 38 w 42"/>
              <a:gd name="T21" fmla="*/ 21 h 41"/>
              <a:gd name="T22" fmla="*/ 33 w 42"/>
              <a:gd name="T23" fmla="*/ 33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9 w 42"/>
              <a:gd name="T31" fmla="*/ 4 h 41"/>
              <a:gd name="T32" fmla="*/ 6 w 42"/>
              <a:gd name="T33" fmla="*/ 6 h 41"/>
              <a:gd name="T34" fmla="*/ 6 w 42"/>
              <a:gd name="T35" fmla="*/ 6 h 41"/>
              <a:gd name="T36" fmla="*/ 0 w 42"/>
              <a:gd name="T37" fmla="*/ 21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5 w 42"/>
              <a:gd name="T45" fmla="*/ 35 h 41"/>
              <a:gd name="T46" fmla="*/ 36 w 42"/>
              <a:gd name="T47" fmla="*/ 35 h 41"/>
              <a:gd name="T48" fmla="*/ 38 w 42"/>
              <a:gd name="T49" fmla="*/ 32 h 41"/>
              <a:gd name="T50" fmla="*/ 42 w 42"/>
              <a:gd name="T51" fmla="*/ 21 h 41"/>
              <a:gd name="T52" fmla="*/ 35 w 42"/>
              <a:gd name="T53" fmla="*/ 6 h 41"/>
              <a:gd name="T54" fmla="*/ 35 w 42"/>
              <a:gd name="T55" fmla="*/ 6 h 41"/>
              <a:gd name="T56" fmla="*/ 21 w 42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3" y="1"/>
                  <a:pt x="9" y="4"/>
                </a:cubicBezTo>
                <a:cubicBezTo>
                  <a:pt x="8" y="4"/>
                  <a:pt x="7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37" y="34"/>
                  <a:pt x="37" y="33"/>
                  <a:pt x="38" y="32"/>
                </a:cubicBezTo>
                <a:cubicBezTo>
                  <a:pt x="40" y="29"/>
                  <a:pt x="42" y="25"/>
                  <a:pt x="42" y="21"/>
                </a:cubicBezTo>
                <a:cubicBezTo>
                  <a:pt x="42" y="16"/>
                  <a:pt x="40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5" name="Freeform 1153"/>
          <p:cNvSpPr>
            <a:spLocks/>
          </p:cNvSpPr>
          <p:nvPr/>
        </p:nvSpPr>
        <p:spPr bwMode="auto">
          <a:xfrm>
            <a:off x="-775518" y="-1401763"/>
            <a:ext cx="169863" cy="157163"/>
          </a:xfrm>
          <a:custGeom>
            <a:avLst/>
            <a:gdLst>
              <a:gd name="T0" fmla="*/ 21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7 w 41"/>
              <a:gd name="T7" fmla="*/ 32 h 38"/>
              <a:gd name="T8" fmla="*/ 11 w 41"/>
              <a:gd name="T9" fmla="*/ 35 h 38"/>
              <a:gd name="T10" fmla="*/ 21 w 41"/>
              <a:gd name="T11" fmla="*/ 38 h 38"/>
              <a:gd name="T12" fmla="*/ 34 w 41"/>
              <a:gd name="T13" fmla="*/ 32 h 38"/>
              <a:gd name="T14" fmla="*/ 34 w 41"/>
              <a:gd name="T15" fmla="*/ 6 h 38"/>
              <a:gd name="T16" fmla="*/ 21 w 41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3"/>
                  <a:pt x="9" y="34"/>
                  <a:pt x="11" y="35"/>
                </a:cubicBezTo>
                <a:cubicBezTo>
                  <a:pt x="14" y="37"/>
                  <a:pt x="17" y="38"/>
                  <a:pt x="21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6" name="Freeform 1154"/>
          <p:cNvSpPr>
            <a:spLocks/>
          </p:cNvSpPr>
          <p:nvPr/>
        </p:nvSpPr>
        <p:spPr bwMode="auto">
          <a:xfrm>
            <a:off x="-1608955" y="2292350"/>
            <a:ext cx="169863" cy="157163"/>
          </a:xfrm>
          <a:custGeom>
            <a:avLst/>
            <a:gdLst>
              <a:gd name="T0" fmla="*/ 21 w 41"/>
              <a:gd name="T1" fmla="*/ 0 h 38"/>
              <a:gd name="T2" fmla="*/ 10 w 41"/>
              <a:gd name="T3" fmla="*/ 4 h 38"/>
              <a:gd name="T4" fmla="*/ 8 w 41"/>
              <a:gd name="T5" fmla="*/ 6 h 38"/>
              <a:gd name="T6" fmla="*/ 7 w 41"/>
              <a:gd name="T7" fmla="*/ 7 h 38"/>
              <a:gd name="T8" fmla="*/ 8 w 41"/>
              <a:gd name="T9" fmla="*/ 32 h 38"/>
              <a:gd name="T10" fmla="*/ 21 w 41"/>
              <a:gd name="T11" fmla="*/ 38 h 38"/>
              <a:gd name="T12" fmla="*/ 34 w 41"/>
              <a:gd name="T13" fmla="*/ 32 h 38"/>
              <a:gd name="T14" fmla="*/ 34 w 41"/>
              <a:gd name="T15" fmla="*/ 6 h 38"/>
              <a:gd name="T16" fmla="*/ 21 w 41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7" y="0"/>
                  <a:pt x="13" y="2"/>
                  <a:pt x="10" y="4"/>
                </a:cubicBezTo>
                <a:cubicBezTo>
                  <a:pt x="9" y="5"/>
                  <a:pt x="8" y="5"/>
                  <a:pt x="8" y="6"/>
                </a:cubicBezTo>
                <a:cubicBezTo>
                  <a:pt x="7" y="6"/>
                  <a:pt x="7" y="6"/>
                  <a:pt x="7" y="7"/>
                </a:cubicBezTo>
                <a:cubicBezTo>
                  <a:pt x="0" y="14"/>
                  <a:pt x="1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7" name="Freeform 1155"/>
          <p:cNvSpPr>
            <a:spLocks/>
          </p:cNvSpPr>
          <p:nvPr/>
        </p:nvSpPr>
        <p:spPr bwMode="auto">
          <a:xfrm>
            <a:off x="-2031230" y="2951163"/>
            <a:ext cx="169863" cy="152400"/>
          </a:xfrm>
          <a:custGeom>
            <a:avLst/>
            <a:gdLst>
              <a:gd name="T0" fmla="*/ 21 w 41"/>
              <a:gd name="T1" fmla="*/ 0 h 37"/>
              <a:gd name="T2" fmla="*/ 13 w 41"/>
              <a:gd name="T3" fmla="*/ 1 h 37"/>
              <a:gd name="T4" fmla="*/ 10 w 41"/>
              <a:gd name="T5" fmla="*/ 3 h 37"/>
              <a:gd name="T6" fmla="*/ 8 w 41"/>
              <a:gd name="T7" fmla="*/ 5 h 37"/>
              <a:gd name="T8" fmla="*/ 8 w 41"/>
              <a:gd name="T9" fmla="*/ 32 h 37"/>
              <a:gd name="T10" fmla="*/ 21 w 41"/>
              <a:gd name="T11" fmla="*/ 37 h 37"/>
              <a:gd name="T12" fmla="*/ 34 w 41"/>
              <a:gd name="T13" fmla="*/ 32 h 37"/>
              <a:gd name="T14" fmla="*/ 34 w 41"/>
              <a:gd name="T15" fmla="*/ 5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8" y="0"/>
                  <a:pt x="16" y="0"/>
                  <a:pt x="13" y="1"/>
                </a:cubicBezTo>
                <a:cubicBezTo>
                  <a:pt x="12" y="2"/>
                  <a:pt x="11" y="3"/>
                  <a:pt x="10" y="3"/>
                </a:cubicBezTo>
                <a:cubicBezTo>
                  <a:pt x="9" y="4"/>
                  <a:pt x="8" y="4"/>
                  <a:pt x="8" y="5"/>
                </a:cubicBezTo>
                <a:cubicBezTo>
                  <a:pt x="0" y="12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1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1" y="1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8" name="Freeform 1156"/>
          <p:cNvSpPr>
            <a:spLocks/>
          </p:cNvSpPr>
          <p:nvPr/>
        </p:nvSpPr>
        <p:spPr bwMode="auto">
          <a:xfrm>
            <a:off x="-750118" y="2208212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22 w 41"/>
              <a:gd name="T9" fmla="*/ 38 h 38"/>
              <a:gd name="T10" fmla="*/ 26 w 41"/>
              <a:gd name="T11" fmla="*/ 37 h 38"/>
              <a:gd name="T12" fmla="*/ 33 w 41"/>
              <a:gd name="T13" fmla="*/ 32 h 38"/>
              <a:gd name="T14" fmla="*/ 33 w 41"/>
              <a:gd name="T15" fmla="*/ 6 h 38"/>
              <a:gd name="T16" fmla="*/ 20 w 41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0" y="38"/>
                </a:cubicBezTo>
                <a:cubicBezTo>
                  <a:pt x="21" y="38"/>
                  <a:pt x="21" y="38"/>
                  <a:pt x="22" y="38"/>
                </a:cubicBezTo>
                <a:cubicBezTo>
                  <a:pt x="23" y="38"/>
                  <a:pt x="25" y="37"/>
                  <a:pt x="26" y="37"/>
                </a:cubicBezTo>
                <a:cubicBezTo>
                  <a:pt x="29" y="36"/>
                  <a:pt x="31" y="34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9" name="Freeform 1157"/>
          <p:cNvSpPr>
            <a:spLocks/>
          </p:cNvSpPr>
          <p:nvPr/>
        </p:nvSpPr>
        <p:spPr bwMode="auto">
          <a:xfrm>
            <a:off x="-704080" y="3265488"/>
            <a:ext cx="169863" cy="153988"/>
          </a:xfrm>
          <a:custGeom>
            <a:avLst/>
            <a:gdLst>
              <a:gd name="T0" fmla="*/ 21 w 41"/>
              <a:gd name="T1" fmla="*/ 0 h 37"/>
              <a:gd name="T2" fmla="*/ 9 w 41"/>
              <a:gd name="T3" fmla="*/ 4 h 37"/>
              <a:gd name="T4" fmla="*/ 7 w 41"/>
              <a:gd name="T5" fmla="*/ 5 h 37"/>
              <a:gd name="T6" fmla="*/ 6 w 41"/>
              <a:gd name="T7" fmla="*/ 6 h 37"/>
              <a:gd name="T8" fmla="*/ 7 w 41"/>
              <a:gd name="T9" fmla="*/ 32 h 37"/>
              <a:gd name="T10" fmla="*/ 21 w 41"/>
              <a:gd name="T11" fmla="*/ 37 h 37"/>
              <a:gd name="T12" fmla="*/ 34 w 41"/>
              <a:gd name="T13" fmla="*/ 32 h 37"/>
              <a:gd name="T14" fmla="*/ 34 w 41"/>
              <a:gd name="T15" fmla="*/ 5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7" y="0"/>
                  <a:pt x="13" y="1"/>
                  <a:pt x="9" y="4"/>
                </a:cubicBezTo>
                <a:cubicBezTo>
                  <a:pt x="9" y="4"/>
                  <a:pt x="8" y="5"/>
                  <a:pt x="7" y="5"/>
                </a:cubicBezTo>
                <a:cubicBezTo>
                  <a:pt x="7" y="6"/>
                  <a:pt x="7" y="6"/>
                  <a:pt x="6" y="6"/>
                </a:cubicBezTo>
                <a:cubicBezTo>
                  <a:pt x="0" y="14"/>
                  <a:pt x="0" y="25"/>
                  <a:pt x="7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5" y="37"/>
                  <a:pt x="30" y="36"/>
                  <a:pt x="34" y="32"/>
                </a:cubicBezTo>
                <a:cubicBezTo>
                  <a:pt x="41" y="25"/>
                  <a:pt x="41" y="13"/>
                  <a:pt x="34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0" name="Freeform 1158"/>
          <p:cNvSpPr>
            <a:spLocks/>
          </p:cNvSpPr>
          <p:nvPr/>
        </p:nvSpPr>
        <p:spPr bwMode="auto">
          <a:xfrm>
            <a:off x="-3993" y="3605213"/>
            <a:ext cx="161925" cy="153988"/>
          </a:xfrm>
          <a:custGeom>
            <a:avLst/>
            <a:gdLst>
              <a:gd name="T0" fmla="*/ 18 w 39"/>
              <a:gd name="T1" fmla="*/ 0 h 37"/>
              <a:gd name="T2" fmla="*/ 5 w 39"/>
              <a:gd name="T3" fmla="*/ 6 h 37"/>
              <a:gd name="T4" fmla="*/ 0 w 39"/>
              <a:gd name="T5" fmla="*/ 17 h 37"/>
              <a:gd name="T6" fmla="*/ 0 w 39"/>
              <a:gd name="T7" fmla="*/ 21 h 37"/>
              <a:gd name="T8" fmla="*/ 5 w 39"/>
              <a:gd name="T9" fmla="*/ 32 h 37"/>
              <a:gd name="T10" fmla="*/ 18 w 39"/>
              <a:gd name="T11" fmla="*/ 37 h 37"/>
              <a:gd name="T12" fmla="*/ 32 w 39"/>
              <a:gd name="T13" fmla="*/ 32 h 37"/>
              <a:gd name="T14" fmla="*/ 32 w 39"/>
              <a:gd name="T15" fmla="*/ 6 h 37"/>
              <a:gd name="T16" fmla="*/ 18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18" y="0"/>
                </a:move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3"/>
                  <a:pt x="0" y="17"/>
                </a:cubicBezTo>
                <a:cubicBezTo>
                  <a:pt x="0" y="18"/>
                  <a:pt x="0" y="19"/>
                  <a:pt x="0" y="21"/>
                </a:cubicBezTo>
                <a:cubicBezTo>
                  <a:pt x="0" y="25"/>
                  <a:pt x="2" y="29"/>
                  <a:pt x="5" y="32"/>
                </a:cubicBezTo>
                <a:cubicBezTo>
                  <a:pt x="9" y="36"/>
                  <a:pt x="14" y="37"/>
                  <a:pt x="18" y="37"/>
                </a:cubicBezTo>
                <a:cubicBezTo>
                  <a:pt x="23" y="37"/>
                  <a:pt x="28" y="36"/>
                  <a:pt x="32" y="32"/>
                </a:cubicBezTo>
                <a:cubicBezTo>
                  <a:pt x="39" y="25"/>
                  <a:pt x="39" y="13"/>
                  <a:pt x="32" y="6"/>
                </a:cubicBezTo>
                <a:cubicBezTo>
                  <a:pt x="28" y="2"/>
                  <a:pt x="23" y="0"/>
                  <a:pt x="1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1" name="Freeform 1159"/>
          <p:cNvSpPr>
            <a:spLocks/>
          </p:cNvSpPr>
          <p:nvPr/>
        </p:nvSpPr>
        <p:spPr bwMode="auto">
          <a:xfrm>
            <a:off x="-1835968" y="3957638"/>
            <a:ext cx="165100" cy="153988"/>
          </a:xfrm>
          <a:custGeom>
            <a:avLst/>
            <a:gdLst>
              <a:gd name="T0" fmla="*/ 19 w 40"/>
              <a:gd name="T1" fmla="*/ 0 h 37"/>
              <a:gd name="T2" fmla="*/ 6 w 40"/>
              <a:gd name="T3" fmla="*/ 5 h 37"/>
              <a:gd name="T4" fmla="*/ 2 w 40"/>
              <a:gd name="T5" fmla="*/ 12 h 37"/>
              <a:gd name="T6" fmla="*/ 1 w 40"/>
              <a:gd name="T7" fmla="*/ 16 h 37"/>
              <a:gd name="T8" fmla="*/ 6 w 40"/>
              <a:gd name="T9" fmla="*/ 32 h 37"/>
              <a:gd name="T10" fmla="*/ 19 w 40"/>
              <a:gd name="T11" fmla="*/ 37 h 37"/>
              <a:gd name="T12" fmla="*/ 32 w 40"/>
              <a:gd name="T13" fmla="*/ 32 h 37"/>
              <a:gd name="T14" fmla="*/ 32 w 40"/>
              <a:gd name="T15" fmla="*/ 5 h 37"/>
              <a:gd name="T16" fmla="*/ 19 w 40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7">
                <a:moveTo>
                  <a:pt x="19" y="0"/>
                </a:moveTo>
                <a:cubicBezTo>
                  <a:pt x="14" y="0"/>
                  <a:pt x="10" y="2"/>
                  <a:pt x="6" y="5"/>
                </a:cubicBezTo>
                <a:cubicBezTo>
                  <a:pt x="4" y="7"/>
                  <a:pt x="3" y="10"/>
                  <a:pt x="2" y="12"/>
                </a:cubicBezTo>
                <a:cubicBezTo>
                  <a:pt x="1" y="14"/>
                  <a:pt x="1" y="15"/>
                  <a:pt x="1" y="16"/>
                </a:cubicBezTo>
                <a:cubicBezTo>
                  <a:pt x="0" y="22"/>
                  <a:pt x="2" y="28"/>
                  <a:pt x="6" y="32"/>
                </a:cubicBezTo>
                <a:cubicBezTo>
                  <a:pt x="10" y="35"/>
                  <a:pt x="14" y="37"/>
                  <a:pt x="19" y="37"/>
                </a:cubicBezTo>
                <a:cubicBezTo>
                  <a:pt x="24" y="37"/>
                  <a:pt x="29" y="35"/>
                  <a:pt x="32" y="32"/>
                </a:cubicBezTo>
                <a:cubicBezTo>
                  <a:pt x="40" y="24"/>
                  <a:pt x="40" y="13"/>
                  <a:pt x="32" y="5"/>
                </a:cubicBezTo>
                <a:cubicBezTo>
                  <a:pt x="29" y="2"/>
                  <a:pt x="24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2" name="Freeform 1160"/>
          <p:cNvSpPr>
            <a:spLocks/>
          </p:cNvSpPr>
          <p:nvPr/>
        </p:nvSpPr>
        <p:spPr bwMode="auto">
          <a:xfrm>
            <a:off x="-2139180" y="4306888"/>
            <a:ext cx="161925" cy="152400"/>
          </a:xfrm>
          <a:custGeom>
            <a:avLst/>
            <a:gdLst>
              <a:gd name="T0" fmla="*/ 20 w 39"/>
              <a:gd name="T1" fmla="*/ 0 h 37"/>
              <a:gd name="T2" fmla="*/ 7 w 39"/>
              <a:gd name="T3" fmla="*/ 5 h 37"/>
              <a:gd name="T4" fmla="*/ 7 w 39"/>
              <a:gd name="T5" fmla="*/ 32 h 37"/>
              <a:gd name="T6" fmla="*/ 20 w 39"/>
              <a:gd name="T7" fmla="*/ 37 h 37"/>
              <a:gd name="T8" fmla="*/ 33 w 39"/>
              <a:gd name="T9" fmla="*/ 32 h 37"/>
              <a:gd name="T10" fmla="*/ 39 w 39"/>
              <a:gd name="T11" fmla="*/ 21 h 37"/>
              <a:gd name="T12" fmla="*/ 39 w 39"/>
              <a:gd name="T13" fmla="*/ 17 h 37"/>
              <a:gd name="T14" fmla="*/ 33 w 39"/>
              <a:gd name="T15" fmla="*/ 5 h 37"/>
              <a:gd name="T16" fmla="*/ 20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20" y="0"/>
                </a:moveTo>
                <a:cubicBezTo>
                  <a:pt x="15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5" y="37"/>
                  <a:pt x="20" y="37"/>
                </a:cubicBezTo>
                <a:cubicBezTo>
                  <a:pt x="25" y="37"/>
                  <a:pt x="30" y="35"/>
                  <a:pt x="33" y="32"/>
                </a:cubicBezTo>
                <a:cubicBezTo>
                  <a:pt x="36" y="29"/>
                  <a:pt x="38" y="25"/>
                  <a:pt x="39" y="21"/>
                </a:cubicBezTo>
                <a:cubicBezTo>
                  <a:pt x="39" y="20"/>
                  <a:pt x="39" y="19"/>
                  <a:pt x="39" y="17"/>
                </a:cubicBezTo>
                <a:cubicBezTo>
                  <a:pt x="39" y="13"/>
                  <a:pt x="37" y="9"/>
                  <a:pt x="33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3" name="Freeform 1161"/>
          <p:cNvSpPr>
            <a:spLocks/>
          </p:cNvSpPr>
          <p:nvPr/>
        </p:nvSpPr>
        <p:spPr bwMode="auto">
          <a:xfrm>
            <a:off x="-2504305" y="4024313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4 w 41"/>
              <a:gd name="T5" fmla="*/ 9 h 37"/>
              <a:gd name="T6" fmla="*/ 2 w 41"/>
              <a:gd name="T7" fmla="*/ 13 h 37"/>
              <a:gd name="T8" fmla="*/ 7 w 41"/>
              <a:gd name="T9" fmla="*/ 32 h 37"/>
              <a:gd name="T10" fmla="*/ 20 w 41"/>
              <a:gd name="T11" fmla="*/ 37 h 37"/>
              <a:gd name="T12" fmla="*/ 33 w 41"/>
              <a:gd name="T13" fmla="*/ 32 h 37"/>
              <a:gd name="T14" fmla="*/ 33 w 41"/>
              <a:gd name="T15" fmla="*/ 5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5" y="0"/>
                  <a:pt x="11" y="2"/>
                  <a:pt x="7" y="5"/>
                </a:cubicBezTo>
                <a:cubicBezTo>
                  <a:pt x="6" y="7"/>
                  <a:pt x="5" y="8"/>
                  <a:pt x="4" y="9"/>
                </a:cubicBezTo>
                <a:cubicBezTo>
                  <a:pt x="3" y="11"/>
                  <a:pt x="3" y="12"/>
                  <a:pt x="2" y="13"/>
                </a:cubicBezTo>
                <a:cubicBezTo>
                  <a:pt x="0" y="20"/>
                  <a:pt x="2" y="27"/>
                  <a:pt x="7" y="32"/>
                </a:cubicBezTo>
                <a:cubicBezTo>
                  <a:pt x="11" y="35"/>
                  <a:pt x="15" y="37"/>
                  <a:pt x="20" y="37"/>
                </a:cubicBezTo>
                <a:cubicBezTo>
                  <a:pt x="25" y="37"/>
                  <a:pt x="30" y="35"/>
                  <a:pt x="33" y="32"/>
                </a:cubicBezTo>
                <a:cubicBezTo>
                  <a:pt x="41" y="24"/>
                  <a:pt x="41" y="13"/>
                  <a:pt x="33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4" name="Freeform 1162"/>
          <p:cNvSpPr>
            <a:spLocks/>
          </p:cNvSpPr>
          <p:nvPr/>
        </p:nvSpPr>
        <p:spPr bwMode="auto">
          <a:xfrm>
            <a:off x="-446905" y="5143500"/>
            <a:ext cx="165100" cy="153988"/>
          </a:xfrm>
          <a:custGeom>
            <a:avLst/>
            <a:gdLst>
              <a:gd name="T0" fmla="*/ 21 w 40"/>
              <a:gd name="T1" fmla="*/ 0 h 37"/>
              <a:gd name="T2" fmla="*/ 8 w 40"/>
              <a:gd name="T3" fmla="*/ 5 h 37"/>
              <a:gd name="T4" fmla="*/ 8 w 40"/>
              <a:gd name="T5" fmla="*/ 31 h 37"/>
              <a:gd name="T6" fmla="*/ 21 w 40"/>
              <a:gd name="T7" fmla="*/ 37 h 37"/>
              <a:gd name="T8" fmla="*/ 34 w 40"/>
              <a:gd name="T9" fmla="*/ 31 h 37"/>
              <a:gd name="T10" fmla="*/ 39 w 40"/>
              <a:gd name="T11" fmla="*/ 19 h 37"/>
              <a:gd name="T12" fmla="*/ 39 w 40"/>
              <a:gd name="T13" fmla="*/ 15 h 37"/>
              <a:gd name="T14" fmla="*/ 34 w 40"/>
              <a:gd name="T15" fmla="*/ 5 h 37"/>
              <a:gd name="T16" fmla="*/ 21 w 40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7">
                <a:moveTo>
                  <a:pt x="21" y="0"/>
                </a:moveTo>
                <a:cubicBezTo>
                  <a:pt x="16" y="0"/>
                  <a:pt x="11" y="1"/>
                  <a:pt x="8" y="5"/>
                </a:cubicBezTo>
                <a:cubicBezTo>
                  <a:pt x="0" y="12"/>
                  <a:pt x="0" y="24"/>
                  <a:pt x="8" y="31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0" y="35"/>
                  <a:pt x="34" y="31"/>
                </a:cubicBezTo>
                <a:cubicBezTo>
                  <a:pt x="37" y="28"/>
                  <a:pt x="39" y="23"/>
                  <a:pt x="39" y="19"/>
                </a:cubicBezTo>
                <a:cubicBezTo>
                  <a:pt x="40" y="18"/>
                  <a:pt x="39" y="16"/>
                  <a:pt x="39" y="15"/>
                </a:cubicBezTo>
                <a:cubicBezTo>
                  <a:pt x="39" y="11"/>
                  <a:pt x="37" y="8"/>
                  <a:pt x="34" y="5"/>
                </a:cubicBezTo>
                <a:cubicBezTo>
                  <a:pt x="30" y="1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5" name="Freeform 1163"/>
          <p:cNvSpPr>
            <a:spLocks/>
          </p:cNvSpPr>
          <p:nvPr/>
        </p:nvSpPr>
        <p:spPr bwMode="auto">
          <a:xfrm>
            <a:off x="29345" y="5073650"/>
            <a:ext cx="161925" cy="153988"/>
          </a:xfrm>
          <a:custGeom>
            <a:avLst/>
            <a:gdLst>
              <a:gd name="T0" fmla="*/ 19 w 39"/>
              <a:gd name="T1" fmla="*/ 0 h 37"/>
              <a:gd name="T2" fmla="*/ 6 w 39"/>
              <a:gd name="T3" fmla="*/ 5 h 37"/>
              <a:gd name="T4" fmla="*/ 2 w 39"/>
              <a:gd name="T5" fmla="*/ 11 h 37"/>
              <a:gd name="T6" fmla="*/ 1 w 39"/>
              <a:gd name="T7" fmla="*/ 15 h 37"/>
              <a:gd name="T8" fmla="*/ 6 w 39"/>
              <a:gd name="T9" fmla="*/ 31 h 37"/>
              <a:gd name="T10" fmla="*/ 19 w 39"/>
              <a:gd name="T11" fmla="*/ 37 h 37"/>
              <a:gd name="T12" fmla="*/ 32 w 39"/>
              <a:gd name="T13" fmla="*/ 31 h 37"/>
              <a:gd name="T14" fmla="*/ 32 w 39"/>
              <a:gd name="T15" fmla="*/ 5 h 37"/>
              <a:gd name="T16" fmla="*/ 19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19" y="0"/>
                </a:moveTo>
                <a:cubicBezTo>
                  <a:pt x="14" y="0"/>
                  <a:pt x="9" y="1"/>
                  <a:pt x="6" y="5"/>
                </a:cubicBezTo>
                <a:cubicBezTo>
                  <a:pt x="4" y="7"/>
                  <a:pt x="3" y="9"/>
                  <a:pt x="2" y="11"/>
                </a:cubicBezTo>
                <a:cubicBezTo>
                  <a:pt x="1" y="13"/>
                  <a:pt x="1" y="14"/>
                  <a:pt x="1" y="15"/>
                </a:cubicBezTo>
                <a:cubicBezTo>
                  <a:pt x="0" y="21"/>
                  <a:pt x="1" y="27"/>
                  <a:pt x="6" y="31"/>
                </a:cubicBezTo>
                <a:cubicBezTo>
                  <a:pt x="9" y="35"/>
                  <a:pt x="14" y="37"/>
                  <a:pt x="19" y="37"/>
                </a:cubicBezTo>
                <a:cubicBezTo>
                  <a:pt x="24" y="37"/>
                  <a:pt x="29" y="35"/>
                  <a:pt x="32" y="31"/>
                </a:cubicBezTo>
                <a:cubicBezTo>
                  <a:pt x="39" y="24"/>
                  <a:pt x="39" y="12"/>
                  <a:pt x="32" y="5"/>
                </a:cubicBezTo>
                <a:cubicBezTo>
                  <a:pt x="29" y="1"/>
                  <a:pt x="24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6" name="Freeform 1164"/>
          <p:cNvSpPr>
            <a:spLocks/>
          </p:cNvSpPr>
          <p:nvPr/>
        </p:nvSpPr>
        <p:spPr bwMode="auto">
          <a:xfrm>
            <a:off x="161107" y="4203700"/>
            <a:ext cx="166688" cy="157163"/>
          </a:xfrm>
          <a:custGeom>
            <a:avLst/>
            <a:gdLst>
              <a:gd name="T0" fmla="*/ 21 w 40"/>
              <a:gd name="T1" fmla="*/ 0 h 38"/>
              <a:gd name="T2" fmla="*/ 8 w 40"/>
              <a:gd name="T3" fmla="*/ 6 h 38"/>
              <a:gd name="T4" fmla="*/ 8 w 40"/>
              <a:gd name="T5" fmla="*/ 32 h 38"/>
              <a:gd name="T6" fmla="*/ 21 w 40"/>
              <a:gd name="T7" fmla="*/ 38 h 38"/>
              <a:gd name="T8" fmla="*/ 34 w 40"/>
              <a:gd name="T9" fmla="*/ 32 h 38"/>
              <a:gd name="T10" fmla="*/ 39 w 40"/>
              <a:gd name="T11" fmla="*/ 21 h 38"/>
              <a:gd name="T12" fmla="*/ 39 w 40"/>
              <a:gd name="T13" fmla="*/ 17 h 38"/>
              <a:gd name="T14" fmla="*/ 34 w 40"/>
              <a:gd name="T15" fmla="*/ 6 h 38"/>
              <a:gd name="T16" fmla="*/ 21 w 40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37" y="29"/>
                  <a:pt x="39" y="25"/>
                  <a:pt x="39" y="21"/>
                </a:cubicBezTo>
                <a:cubicBezTo>
                  <a:pt x="40" y="20"/>
                  <a:pt x="40" y="19"/>
                  <a:pt x="39" y="17"/>
                </a:cubicBezTo>
                <a:cubicBezTo>
                  <a:pt x="39" y="13"/>
                  <a:pt x="37" y="9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7" name="Freeform 1165"/>
          <p:cNvSpPr>
            <a:spLocks/>
          </p:cNvSpPr>
          <p:nvPr/>
        </p:nvSpPr>
        <p:spPr bwMode="auto">
          <a:xfrm>
            <a:off x="-894580" y="2362200"/>
            <a:ext cx="160338" cy="157163"/>
          </a:xfrm>
          <a:custGeom>
            <a:avLst/>
            <a:gdLst>
              <a:gd name="T0" fmla="*/ 19 w 39"/>
              <a:gd name="T1" fmla="*/ 0 h 38"/>
              <a:gd name="T2" fmla="*/ 5 w 39"/>
              <a:gd name="T3" fmla="*/ 6 h 38"/>
              <a:gd name="T4" fmla="*/ 0 w 39"/>
              <a:gd name="T5" fmla="*/ 18 h 38"/>
              <a:gd name="T6" fmla="*/ 0 w 39"/>
              <a:gd name="T7" fmla="*/ 22 h 38"/>
              <a:gd name="T8" fmla="*/ 5 w 39"/>
              <a:gd name="T9" fmla="*/ 32 h 38"/>
              <a:gd name="T10" fmla="*/ 19 w 39"/>
              <a:gd name="T11" fmla="*/ 38 h 38"/>
              <a:gd name="T12" fmla="*/ 32 w 39"/>
              <a:gd name="T13" fmla="*/ 32 h 38"/>
              <a:gd name="T14" fmla="*/ 32 w 39"/>
              <a:gd name="T15" fmla="*/ 6 h 38"/>
              <a:gd name="T16" fmla="*/ 19 w 39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8">
                <a:moveTo>
                  <a:pt x="19" y="0"/>
                </a:move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3"/>
                  <a:pt x="0" y="18"/>
                </a:cubicBezTo>
                <a:cubicBezTo>
                  <a:pt x="0" y="19"/>
                  <a:pt x="0" y="20"/>
                  <a:pt x="0" y="22"/>
                </a:cubicBezTo>
                <a:cubicBezTo>
                  <a:pt x="1" y="26"/>
                  <a:pt x="2" y="29"/>
                  <a:pt x="5" y="32"/>
                </a:cubicBezTo>
                <a:cubicBezTo>
                  <a:pt x="9" y="36"/>
                  <a:pt x="14" y="38"/>
                  <a:pt x="19" y="38"/>
                </a:cubicBezTo>
                <a:cubicBezTo>
                  <a:pt x="23" y="38"/>
                  <a:pt x="28" y="36"/>
                  <a:pt x="32" y="32"/>
                </a:cubicBezTo>
                <a:cubicBezTo>
                  <a:pt x="39" y="25"/>
                  <a:pt x="39" y="13"/>
                  <a:pt x="32" y="6"/>
                </a:cubicBezTo>
                <a:cubicBezTo>
                  <a:pt x="28" y="2"/>
                  <a:pt x="23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8" name="Freeform 1166"/>
          <p:cNvSpPr>
            <a:spLocks/>
          </p:cNvSpPr>
          <p:nvPr/>
        </p:nvSpPr>
        <p:spPr bwMode="auto">
          <a:xfrm>
            <a:off x="340495" y="4381500"/>
            <a:ext cx="160338" cy="152400"/>
          </a:xfrm>
          <a:custGeom>
            <a:avLst/>
            <a:gdLst>
              <a:gd name="T0" fmla="*/ 20 w 39"/>
              <a:gd name="T1" fmla="*/ 0 h 37"/>
              <a:gd name="T2" fmla="*/ 7 w 39"/>
              <a:gd name="T3" fmla="*/ 5 h 37"/>
              <a:gd name="T4" fmla="*/ 7 w 39"/>
              <a:gd name="T5" fmla="*/ 32 h 37"/>
              <a:gd name="T6" fmla="*/ 20 w 39"/>
              <a:gd name="T7" fmla="*/ 37 h 37"/>
              <a:gd name="T8" fmla="*/ 34 w 39"/>
              <a:gd name="T9" fmla="*/ 32 h 37"/>
              <a:gd name="T10" fmla="*/ 39 w 39"/>
              <a:gd name="T11" fmla="*/ 18 h 37"/>
              <a:gd name="T12" fmla="*/ 38 w 39"/>
              <a:gd name="T13" fmla="*/ 14 h 37"/>
              <a:gd name="T14" fmla="*/ 34 w 39"/>
              <a:gd name="T15" fmla="*/ 5 h 37"/>
              <a:gd name="T16" fmla="*/ 20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20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37" y="28"/>
                  <a:pt x="39" y="23"/>
                  <a:pt x="39" y="18"/>
                </a:cubicBezTo>
                <a:cubicBezTo>
                  <a:pt x="39" y="17"/>
                  <a:pt x="39" y="15"/>
                  <a:pt x="38" y="14"/>
                </a:cubicBezTo>
                <a:cubicBezTo>
                  <a:pt x="38" y="11"/>
                  <a:pt x="36" y="8"/>
                  <a:pt x="34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9" name="Freeform 1167"/>
          <p:cNvSpPr>
            <a:spLocks/>
          </p:cNvSpPr>
          <p:nvPr/>
        </p:nvSpPr>
        <p:spPr bwMode="auto">
          <a:xfrm>
            <a:off x="281757" y="5446713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7 w 41"/>
              <a:gd name="T5" fmla="*/ 32 h 37"/>
              <a:gd name="T6" fmla="*/ 20 w 41"/>
              <a:gd name="T7" fmla="*/ 37 h 37"/>
              <a:gd name="T8" fmla="*/ 32 w 41"/>
              <a:gd name="T9" fmla="*/ 33 h 37"/>
              <a:gd name="T10" fmla="*/ 33 w 41"/>
              <a:gd name="T11" fmla="*/ 32 h 37"/>
              <a:gd name="T12" fmla="*/ 35 w 41"/>
              <a:gd name="T13" fmla="*/ 30 h 37"/>
              <a:gd name="T14" fmla="*/ 33 w 41"/>
              <a:gd name="T15" fmla="*/ 6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7"/>
                  <a:pt x="20" y="37"/>
                </a:cubicBezTo>
                <a:cubicBezTo>
                  <a:pt x="24" y="37"/>
                  <a:pt x="28" y="36"/>
                  <a:pt x="32" y="33"/>
                </a:cubicBezTo>
                <a:cubicBezTo>
                  <a:pt x="32" y="33"/>
                  <a:pt x="33" y="32"/>
                  <a:pt x="33" y="32"/>
                </a:cubicBezTo>
                <a:cubicBezTo>
                  <a:pt x="34" y="31"/>
                  <a:pt x="34" y="31"/>
                  <a:pt x="35" y="30"/>
                </a:cubicBezTo>
                <a:cubicBezTo>
                  <a:pt x="41" y="23"/>
                  <a:pt x="40" y="12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0" name="Freeform 1168"/>
          <p:cNvSpPr>
            <a:spLocks/>
          </p:cNvSpPr>
          <p:nvPr/>
        </p:nvSpPr>
        <p:spPr bwMode="auto">
          <a:xfrm>
            <a:off x="-1107305" y="2105025"/>
            <a:ext cx="161925" cy="153988"/>
          </a:xfrm>
          <a:custGeom>
            <a:avLst/>
            <a:gdLst>
              <a:gd name="T0" fmla="*/ 19 w 39"/>
              <a:gd name="T1" fmla="*/ 0 h 37"/>
              <a:gd name="T2" fmla="*/ 5 w 39"/>
              <a:gd name="T3" fmla="*/ 5 h 37"/>
              <a:gd name="T4" fmla="*/ 0 w 39"/>
              <a:gd name="T5" fmla="*/ 19 h 37"/>
              <a:gd name="T6" fmla="*/ 0 w 39"/>
              <a:gd name="T7" fmla="*/ 23 h 37"/>
              <a:gd name="T8" fmla="*/ 5 w 39"/>
              <a:gd name="T9" fmla="*/ 32 h 37"/>
              <a:gd name="T10" fmla="*/ 19 w 39"/>
              <a:gd name="T11" fmla="*/ 37 h 37"/>
              <a:gd name="T12" fmla="*/ 32 w 39"/>
              <a:gd name="T13" fmla="*/ 32 h 37"/>
              <a:gd name="T14" fmla="*/ 32 w 39"/>
              <a:gd name="T15" fmla="*/ 5 h 37"/>
              <a:gd name="T16" fmla="*/ 19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19" y="0"/>
                </a:moveTo>
                <a:cubicBezTo>
                  <a:pt x="14" y="0"/>
                  <a:pt x="9" y="2"/>
                  <a:pt x="5" y="5"/>
                </a:cubicBezTo>
                <a:cubicBezTo>
                  <a:pt x="2" y="9"/>
                  <a:pt x="0" y="14"/>
                  <a:pt x="0" y="19"/>
                </a:cubicBezTo>
                <a:cubicBezTo>
                  <a:pt x="0" y="20"/>
                  <a:pt x="0" y="22"/>
                  <a:pt x="0" y="23"/>
                </a:cubicBezTo>
                <a:cubicBezTo>
                  <a:pt x="1" y="26"/>
                  <a:pt x="3" y="29"/>
                  <a:pt x="5" y="32"/>
                </a:cubicBezTo>
                <a:cubicBezTo>
                  <a:pt x="9" y="36"/>
                  <a:pt x="14" y="37"/>
                  <a:pt x="19" y="37"/>
                </a:cubicBezTo>
                <a:cubicBezTo>
                  <a:pt x="23" y="37"/>
                  <a:pt x="28" y="36"/>
                  <a:pt x="32" y="32"/>
                </a:cubicBezTo>
                <a:cubicBezTo>
                  <a:pt x="39" y="25"/>
                  <a:pt x="39" y="13"/>
                  <a:pt x="32" y="5"/>
                </a:cubicBezTo>
                <a:cubicBezTo>
                  <a:pt x="28" y="2"/>
                  <a:pt x="23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1" name="Freeform 1169"/>
          <p:cNvSpPr>
            <a:spLocks/>
          </p:cNvSpPr>
          <p:nvPr/>
        </p:nvSpPr>
        <p:spPr bwMode="auto">
          <a:xfrm>
            <a:off x="1375545" y="2266950"/>
            <a:ext cx="138113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6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6 h 33"/>
              <a:gd name="T14" fmla="*/ 28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5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1"/>
                  <a:pt x="12" y="33"/>
                  <a:pt x="16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1" y="25"/>
                  <a:pt x="33" y="21"/>
                  <a:pt x="33" y="16"/>
                </a:cubicBezTo>
                <a:cubicBezTo>
                  <a:pt x="33" y="12"/>
                  <a:pt x="31" y="8"/>
                  <a:pt x="28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2" name="Freeform 1170"/>
          <p:cNvSpPr>
            <a:spLocks noEditPoints="1"/>
          </p:cNvSpPr>
          <p:nvPr/>
        </p:nvSpPr>
        <p:spPr bwMode="auto">
          <a:xfrm>
            <a:off x="1359670" y="2251075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0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2 w 41"/>
              <a:gd name="T19" fmla="*/ 9 h 41"/>
              <a:gd name="T20" fmla="*/ 37 w 41"/>
              <a:gd name="T21" fmla="*/ 20 h 41"/>
              <a:gd name="T22" fmla="*/ 32 w 41"/>
              <a:gd name="T23" fmla="*/ 32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19 w 41"/>
              <a:gd name="T31" fmla="*/ 0 h 41"/>
              <a:gd name="T32" fmla="*/ 6 w 41"/>
              <a:gd name="T33" fmla="*/ 6 h 41"/>
              <a:gd name="T34" fmla="*/ 0 w 41"/>
              <a:gd name="T35" fmla="*/ 20 h 41"/>
              <a:gd name="T36" fmla="*/ 6 w 41"/>
              <a:gd name="T37" fmla="*/ 35 h 41"/>
              <a:gd name="T38" fmla="*/ 20 w 41"/>
              <a:gd name="T39" fmla="*/ 41 h 41"/>
              <a:gd name="T40" fmla="*/ 20 w 41"/>
              <a:gd name="T41" fmla="*/ 41 h 41"/>
              <a:gd name="T42" fmla="*/ 35 w 41"/>
              <a:gd name="T43" fmla="*/ 35 h 41"/>
              <a:gd name="T44" fmla="*/ 41 w 41"/>
              <a:gd name="T45" fmla="*/ 20 h 41"/>
              <a:gd name="T46" fmla="*/ 35 w 41"/>
              <a:gd name="T47" fmla="*/ 6 h 41"/>
              <a:gd name="T48" fmla="*/ 35 w 41"/>
              <a:gd name="T49" fmla="*/ 6 h 41"/>
              <a:gd name="T50" fmla="*/ 23 w 41"/>
              <a:gd name="T51" fmla="*/ 0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5"/>
                  <a:pt x="9" y="32"/>
                </a:cubicBezTo>
                <a:cubicBezTo>
                  <a:pt x="5" y="29"/>
                  <a:pt x="4" y="25"/>
                  <a:pt x="4" y="20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6"/>
                  <a:pt x="37" y="20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5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0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2" y="3"/>
                  <a:pt x="28" y="1"/>
                  <a:pt x="23" y="0"/>
                </a:cubicBezTo>
                <a:cubicBezTo>
                  <a:pt x="22" y="0"/>
                  <a:pt x="21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3" name="Freeform 1171"/>
          <p:cNvSpPr>
            <a:spLocks/>
          </p:cNvSpPr>
          <p:nvPr/>
        </p:nvSpPr>
        <p:spPr bwMode="auto">
          <a:xfrm>
            <a:off x="659582" y="2889250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6 h 33"/>
              <a:gd name="T6" fmla="*/ 5 w 34"/>
              <a:gd name="T7" fmla="*/ 28 h 33"/>
              <a:gd name="T8" fmla="*/ 17 w 34"/>
              <a:gd name="T9" fmla="*/ 33 h 33"/>
              <a:gd name="T10" fmla="*/ 29 w 34"/>
              <a:gd name="T11" fmla="*/ 28 h 33"/>
              <a:gd name="T12" fmla="*/ 34 w 34"/>
              <a:gd name="T13" fmla="*/ 16 h 33"/>
              <a:gd name="T14" fmla="*/ 29 w 34"/>
              <a:gd name="T15" fmla="*/ 5 h 33"/>
              <a:gd name="T16" fmla="*/ 30 w 34"/>
              <a:gd name="T17" fmla="*/ 3 h 33"/>
              <a:gd name="T18" fmla="*/ 30 w 34"/>
              <a:gd name="T19" fmla="*/ 3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1"/>
                  <a:pt x="5" y="5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1"/>
                  <a:pt x="13" y="33"/>
                  <a:pt x="17" y="33"/>
                </a:cubicBezTo>
                <a:cubicBezTo>
                  <a:pt x="21" y="33"/>
                  <a:pt x="25" y="31"/>
                  <a:pt x="29" y="28"/>
                </a:cubicBezTo>
                <a:cubicBezTo>
                  <a:pt x="32" y="25"/>
                  <a:pt x="34" y="21"/>
                  <a:pt x="34" y="16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4" name="Freeform 1172"/>
          <p:cNvSpPr>
            <a:spLocks noEditPoints="1"/>
          </p:cNvSpPr>
          <p:nvPr/>
        </p:nvSpPr>
        <p:spPr bwMode="auto">
          <a:xfrm>
            <a:off x="642120" y="2871788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2 h 41"/>
              <a:gd name="T4" fmla="*/ 4 w 42"/>
              <a:gd name="T5" fmla="*/ 20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7 h 41"/>
              <a:gd name="T14" fmla="*/ 35 w 42"/>
              <a:gd name="T15" fmla="*/ 6 h 41"/>
              <a:gd name="T16" fmla="*/ 34 w 42"/>
              <a:gd name="T17" fmla="*/ 7 h 41"/>
              <a:gd name="T18" fmla="*/ 33 w 42"/>
              <a:gd name="T19" fmla="*/ 9 h 41"/>
              <a:gd name="T20" fmla="*/ 38 w 42"/>
              <a:gd name="T21" fmla="*/ 20 h 41"/>
              <a:gd name="T22" fmla="*/ 33 w 42"/>
              <a:gd name="T23" fmla="*/ 32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8 w 42"/>
              <a:gd name="T31" fmla="*/ 4 h 41"/>
              <a:gd name="T32" fmla="*/ 6 w 42"/>
              <a:gd name="T33" fmla="*/ 6 h 41"/>
              <a:gd name="T34" fmla="*/ 5 w 42"/>
              <a:gd name="T35" fmla="*/ 7 h 41"/>
              <a:gd name="T36" fmla="*/ 0 w 42"/>
              <a:gd name="T37" fmla="*/ 20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5 w 42"/>
              <a:gd name="T45" fmla="*/ 35 h 41"/>
              <a:gd name="T46" fmla="*/ 42 w 42"/>
              <a:gd name="T47" fmla="*/ 20 h 41"/>
              <a:gd name="T48" fmla="*/ 35 w 42"/>
              <a:gd name="T49" fmla="*/ 6 h 41"/>
              <a:gd name="T50" fmla="*/ 35 w 42"/>
              <a:gd name="T51" fmla="*/ 6 h 41"/>
              <a:gd name="T52" fmla="*/ 21 w 42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5"/>
                  <a:pt x="9" y="32"/>
                </a:cubicBezTo>
                <a:cubicBezTo>
                  <a:pt x="6" y="29"/>
                  <a:pt x="4" y="25"/>
                  <a:pt x="4" y="20"/>
                </a:cubicBezTo>
                <a:cubicBezTo>
                  <a:pt x="4" y="16"/>
                  <a:pt x="6" y="12"/>
                  <a:pt x="9" y="9"/>
                </a:cubicBezTo>
                <a:cubicBezTo>
                  <a:pt x="12" y="5"/>
                  <a:pt x="17" y="4"/>
                  <a:pt x="21" y="4"/>
                </a:cubicBezTo>
                <a:cubicBezTo>
                  <a:pt x="25" y="4"/>
                  <a:pt x="29" y="5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5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2" y="1"/>
                  <a:pt x="8" y="4"/>
                </a:cubicBezTo>
                <a:cubicBezTo>
                  <a:pt x="8" y="5"/>
                  <a:pt x="7" y="5"/>
                  <a:pt x="6" y="6"/>
                </a:cubicBezTo>
                <a:cubicBezTo>
                  <a:pt x="6" y="6"/>
                  <a:pt x="6" y="6"/>
                  <a:pt x="5" y="7"/>
                </a:cubicBezTo>
                <a:cubicBezTo>
                  <a:pt x="2" y="11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40" y="31"/>
                  <a:pt x="42" y="26"/>
                  <a:pt x="42" y="20"/>
                </a:cubicBezTo>
                <a:cubicBezTo>
                  <a:pt x="42" y="15"/>
                  <a:pt x="40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5" name="Freeform 1173"/>
          <p:cNvSpPr>
            <a:spLocks/>
          </p:cNvSpPr>
          <p:nvPr/>
        </p:nvSpPr>
        <p:spPr bwMode="auto">
          <a:xfrm>
            <a:off x="119832" y="3871913"/>
            <a:ext cx="136525" cy="139700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7 w 33"/>
              <a:gd name="T9" fmla="*/ 34 h 34"/>
              <a:gd name="T10" fmla="*/ 29 w 33"/>
              <a:gd name="T11" fmla="*/ 29 h 34"/>
              <a:gd name="T12" fmla="*/ 33 w 33"/>
              <a:gd name="T13" fmla="*/ 17 h 34"/>
              <a:gd name="T14" fmla="*/ 29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9 w 33"/>
              <a:gd name="T21" fmla="*/ 5 h 34"/>
              <a:gd name="T22" fmla="*/ 17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2" y="34"/>
                  <a:pt x="17" y="34"/>
                </a:cubicBezTo>
                <a:cubicBezTo>
                  <a:pt x="21" y="34"/>
                  <a:pt x="25" y="32"/>
                  <a:pt x="29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6" name="Freeform 1174"/>
          <p:cNvSpPr>
            <a:spLocks/>
          </p:cNvSpPr>
          <p:nvPr/>
        </p:nvSpPr>
        <p:spPr bwMode="auto">
          <a:xfrm>
            <a:off x="103957" y="3854450"/>
            <a:ext cx="169863" cy="174625"/>
          </a:xfrm>
          <a:custGeom>
            <a:avLst/>
            <a:gdLst>
              <a:gd name="T0" fmla="*/ 21 w 41"/>
              <a:gd name="T1" fmla="*/ 0 h 42"/>
              <a:gd name="T2" fmla="*/ 21 w 41"/>
              <a:gd name="T3" fmla="*/ 0 h 42"/>
              <a:gd name="T4" fmla="*/ 8 w 41"/>
              <a:gd name="T5" fmla="*/ 5 h 42"/>
              <a:gd name="T6" fmla="*/ 6 w 41"/>
              <a:gd name="T7" fmla="*/ 6 h 42"/>
              <a:gd name="T8" fmla="*/ 5 w 41"/>
              <a:gd name="T9" fmla="*/ 7 h 42"/>
              <a:gd name="T10" fmla="*/ 0 w 41"/>
              <a:gd name="T11" fmla="*/ 21 h 42"/>
              <a:gd name="T12" fmla="*/ 6 w 41"/>
              <a:gd name="T13" fmla="*/ 36 h 42"/>
              <a:gd name="T14" fmla="*/ 21 w 41"/>
              <a:gd name="T15" fmla="*/ 42 h 42"/>
              <a:gd name="T16" fmla="*/ 21 w 41"/>
              <a:gd name="T17" fmla="*/ 42 h 42"/>
              <a:gd name="T18" fmla="*/ 35 w 41"/>
              <a:gd name="T19" fmla="*/ 36 h 42"/>
              <a:gd name="T20" fmla="*/ 41 w 41"/>
              <a:gd name="T21" fmla="*/ 21 h 42"/>
              <a:gd name="T22" fmla="*/ 35 w 41"/>
              <a:gd name="T23" fmla="*/ 6 h 42"/>
              <a:gd name="T24" fmla="*/ 34 w 41"/>
              <a:gd name="T25" fmla="*/ 8 h 42"/>
              <a:gd name="T26" fmla="*/ 33 w 41"/>
              <a:gd name="T27" fmla="*/ 9 h 42"/>
              <a:gd name="T28" fmla="*/ 37 w 41"/>
              <a:gd name="T29" fmla="*/ 21 h 42"/>
              <a:gd name="T30" fmla="*/ 33 w 41"/>
              <a:gd name="T31" fmla="*/ 33 h 42"/>
              <a:gd name="T32" fmla="*/ 21 w 41"/>
              <a:gd name="T33" fmla="*/ 38 h 42"/>
              <a:gd name="T34" fmla="*/ 9 w 41"/>
              <a:gd name="T35" fmla="*/ 33 h 42"/>
              <a:gd name="T36" fmla="*/ 4 w 41"/>
              <a:gd name="T37" fmla="*/ 21 h 42"/>
              <a:gd name="T38" fmla="*/ 9 w 41"/>
              <a:gd name="T39" fmla="*/ 9 h 42"/>
              <a:gd name="T40" fmla="*/ 21 w 41"/>
              <a:gd name="T41" fmla="*/ 4 h 42"/>
              <a:gd name="T42" fmla="*/ 33 w 41"/>
              <a:gd name="T43" fmla="*/ 9 h 42"/>
              <a:gd name="T44" fmla="*/ 34 w 41"/>
              <a:gd name="T45" fmla="*/ 8 h 42"/>
              <a:gd name="T46" fmla="*/ 35 w 41"/>
              <a:gd name="T47" fmla="*/ 6 h 42"/>
              <a:gd name="T48" fmla="*/ 21 w 41"/>
              <a:gd name="T4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2"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2" y="2"/>
                  <a:pt x="8" y="5"/>
                </a:cubicBezTo>
                <a:cubicBezTo>
                  <a:pt x="7" y="5"/>
                  <a:pt x="7" y="6"/>
                  <a:pt x="6" y="6"/>
                </a:cubicBezTo>
                <a:cubicBezTo>
                  <a:pt x="6" y="7"/>
                  <a:pt x="6" y="7"/>
                  <a:pt x="5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3" y="33"/>
                </a:cubicBezTo>
                <a:cubicBezTo>
                  <a:pt x="29" y="36"/>
                  <a:pt x="25" y="38"/>
                  <a:pt x="21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7" name="Freeform 1175"/>
          <p:cNvSpPr>
            <a:spLocks/>
          </p:cNvSpPr>
          <p:nvPr/>
        </p:nvSpPr>
        <p:spPr bwMode="auto">
          <a:xfrm>
            <a:off x="-104005" y="4070350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0 w 34"/>
              <a:gd name="T5" fmla="*/ 17 h 34"/>
              <a:gd name="T6" fmla="*/ 5 w 34"/>
              <a:gd name="T7" fmla="*/ 29 h 34"/>
              <a:gd name="T8" fmla="*/ 17 w 34"/>
              <a:gd name="T9" fmla="*/ 34 h 34"/>
              <a:gd name="T10" fmla="*/ 29 w 34"/>
              <a:gd name="T11" fmla="*/ 29 h 34"/>
              <a:gd name="T12" fmla="*/ 34 w 34"/>
              <a:gd name="T13" fmla="*/ 17 h 34"/>
              <a:gd name="T14" fmla="*/ 29 w 34"/>
              <a:gd name="T15" fmla="*/ 5 h 34"/>
              <a:gd name="T16" fmla="*/ 30 w 34"/>
              <a:gd name="T17" fmla="*/ 4 h 34"/>
              <a:gd name="T18" fmla="*/ 30 w 34"/>
              <a:gd name="T19" fmla="*/ 4 h 34"/>
              <a:gd name="T20" fmla="*/ 29 w 34"/>
              <a:gd name="T21" fmla="*/ 5 h 34"/>
              <a:gd name="T22" fmla="*/ 17 w 34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32" y="26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8" name="Freeform 1176"/>
          <p:cNvSpPr>
            <a:spLocks noEditPoints="1"/>
          </p:cNvSpPr>
          <p:nvPr/>
        </p:nvSpPr>
        <p:spPr bwMode="auto">
          <a:xfrm>
            <a:off x="-119880" y="4054475"/>
            <a:ext cx="173038" cy="173038"/>
          </a:xfrm>
          <a:custGeom>
            <a:avLst/>
            <a:gdLst>
              <a:gd name="T0" fmla="*/ 21 w 42"/>
              <a:gd name="T1" fmla="*/ 38 h 42"/>
              <a:gd name="T2" fmla="*/ 9 w 42"/>
              <a:gd name="T3" fmla="*/ 33 h 42"/>
              <a:gd name="T4" fmla="*/ 4 w 42"/>
              <a:gd name="T5" fmla="*/ 21 h 42"/>
              <a:gd name="T6" fmla="*/ 9 w 42"/>
              <a:gd name="T7" fmla="*/ 9 h 42"/>
              <a:gd name="T8" fmla="*/ 21 w 42"/>
              <a:gd name="T9" fmla="*/ 4 h 42"/>
              <a:gd name="T10" fmla="*/ 33 w 42"/>
              <a:gd name="T11" fmla="*/ 9 h 42"/>
              <a:gd name="T12" fmla="*/ 34 w 42"/>
              <a:gd name="T13" fmla="*/ 8 h 42"/>
              <a:gd name="T14" fmla="*/ 36 w 42"/>
              <a:gd name="T15" fmla="*/ 6 h 42"/>
              <a:gd name="T16" fmla="*/ 34 w 42"/>
              <a:gd name="T17" fmla="*/ 8 h 42"/>
              <a:gd name="T18" fmla="*/ 33 w 42"/>
              <a:gd name="T19" fmla="*/ 9 h 42"/>
              <a:gd name="T20" fmla="*/ 38 w 42"/>
              <a:gd name="T21" fmla="*/ 21 h 42"/>
              <a:gd name="T22" fmla="*/ 33 w 42"/>
              <a:gd name="T23" fmla="*/ 33 h 42"/>
              <a:gd name="T24" fmla="*/ 21 w 42"/>
              <a:gd name="T25" fmla="*/ 38 h 42"/>
              <a:gd name="T26" fmla="*/ 21 w 42"/>
              <a:gd name="T27" fmla="*/ 0 h 42"/>
              <a:gd name="T28" fmla="*/ 21 w 42"/>
              <a:gd name="T29" fmla="*/ 0 h 42"/>
              <a:gd name="T30" fmla="*/ 6 w 42"/>
              <a:gd name="T31" fmla="*/ 6 h 42"/>
              <a:gd name="T32" fmla="*/ 0 w 42"/>
              <a:gd name="T33" fmla="*/ 21 h 42"/>
              <a:gd name="T34" fmla="*/ 6 w 42"/>
              <a:gd name="T35" fmla="*/ 36 h 42"/>
              <a:gd name="T36" fmla="*/ 21 w 42"/>
              <a:gd name="T37" fmla="*/ 42 h 42"/>
              <a:gd name="T38" fmla="*/ 21 w 42"/>
              <a:gd name="T39" fmla="*/ 42 h 42"/>
              <a:gd name="T40" fmla="*/ 36 w 42"/>
              <a:gd name="T41" fmla="*/ 36 h 42"/>
              <a:gd name="T42" fmla="*/ 42 w 42"/>
              <a:gd name="T43" fmla="*/ 21 h 42"/>
              <a:gd name="T44" fmla="*/ 42 w 42"/>
              <a:gd name="T45" fmla="*/ 21 h 42"/>
              <a:gd name="T46" fmla="*/ 41 w 42"/>
              <a:gd name="T47" fmla="*/ 17 h 42"/>
              <a:gd name="T48" fmla="*/ 36 w 42"/>
              <a:gd name="T49" fmla="*/ 6 h 42"/>
              <a:gd name="T50" fmla="*/ 36 w 42"/>
              <a:gd name="T51" fmla="*/ 6 h 42"/>
              <a:gd name="T52" fmla="*/ 21 w 42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2">
                <a:moveTo>
                  <a:pt x="21" y="38"/>
                </a:moveTo>
                <a:cubicBezTo>
                  <a:pt x="17" y="38"/>
                  <a:pt x="12" y="36"/>
                  <a:pt x="9" y="33"/>
                </a:cubicBezTo>
                <a:cubicBezTo>
                  <a:pt x="6" y="30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30"/>
                  <a:pt x="33" y="33"/>
                </a:cubicBezTo>
                <a:cubicBezTo>
                  <a:pt x="30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40"/>
                  <a:pt x="36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0"/>
                  <a:pt x="42" y="18"/>
                  <a:pt x="41" y="17"/>
                </a:cubicBezTo>
                <a:cubicBezTo>
                  <a:pt x="41" y="13"/>
                  <a:pt x="39" y="9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" name="Freeform 1177"/>
          <p:cNvSpPr>
            <a:spLocks/>
          </p:cNvSpPr>
          <p:nvPr/>
        </p:nvSpPr>
        <p:spPr bwMode="auto">
          <a:xfrm>
            <a:off x="716732" y="3671888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0 w 34"/>
              <a:gd name="T5" fmla="*/ 17 h 34"/>
              <a:gd name="T6" fmla="*/ 5 w 34"/>
              <a:gd name="T7" fmla="*/ 29 h 34"/>
              <a:gd name="T8" fmla="*/ 17 w 34"/>
              <a:gd name="T9" fmla="*/ 34 h 34"/>
              <a:gd name="T10" fmla="*/ 29 w 34"/>
              <a:gd name="T11" fmla="*/ 29 h 34"/>
              <a:gd name="T12" fmla="*/ 34 w 34"/>
              <a:gd name="T13" fmla="*/ 17 h 34"/>
              <a:gd name="T14" fmla="*/ 29 w 34"/>
              <a:gd name="T15" fmla="*/ 5 h 34"/>
              <a:gd name="T16" fmla="*/ 30 w 34"/>
              <a:gd name="T17" fmla="*/ 4 h 34"/>
              <a:gd name="T18" fmla="*/ 30 w 34"/>
              <a:gd name="T19" fmla="*/ 4 h 34"/>
              <a:gd name="T20" fmla="*/ 29 w 34"/>
              <a:gd name="T21" fmla="*/ 5 h 34"/>
              <a:gd name="T22" fmla="*/ 17 w 34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0" name="Freeform 1178"/>
          <p:cNvSpPr>
            <a:spLocks noEditPoints="1"/>
          </p:cNvSpPr>
          <p:nvPr/>
        </p:nvSpPr>
        <p:spPr bwMode="auto">
          <a:xfrm>
            <a:off x="700857" y="3656013"/>
            <a:ext cx="173038" cy="174625"/>
          </a:xfrm>
          <a:custGeom>
            <a:avLst/>
            <a:gdLst>
              <a:gd name="T0" fmla="*/ 21 w 42"/>
              <a:gd name="T1" fmla="*/ 38 h 42"/>
              <a:gd name="T2" fmla="*/ 9 w 42"/>
              <a:gd name="T3" fmla="*/ 33 h 42"/>
              <a:gd name="T4" fmla="*/ 4 w 42"/>
              <a:gd name="T5" fmla="*/ 21 h 42"/>
              <a:gd name="T6" fmla="*/ 9 w 42"/>
              <a:gd name="T7" fmla="*/ 9 h 42"/>
              <a:gd name="T8" fmla="*/ 21 w 42"/>
              <a:gd name="T9" fmla="*/ 4 h 42"/>
              <a:gd name="T10" fmla="*/ 33 w 42"/>
              <a:gd name="T11" fmla="*/ 9 h 42"/>
              <a:gd name="T12" fmla="*/ 34 w 42"/>
              <a:gd name="T13" fmla="*/ 8 h 42"/>
              <a:gd name="T14" fmla="*/ 36 w 42"/>
              <a:gd name="T15" fmla="*/ 6 h 42"/>
              <a:gd name="T16" fmla="*/ 34 w 42"/>
              <a:gd name="T17" fmla="*/ 8 h 42"/>
              <a:gd name="T18" fmla="*/ 33 w 42"/>
              <a:gd name="T19" fmla="*/ 9 h 42"/>
              <a:gd name="T20" fmla="*/ 38 w 42"/>
              <a:gd name="T21" fmla="*/ 21 h 42"/>
              <a:gd name="T22" fmla="*/ 33 w 42"/>
              <a:gd name="T23" fmla="*/ 33 h 42"/>
              <a:gd name="T24" fmla="*/ 21 w 42"/>
              <a:gd name="T25" fmla="*/ 38 h 42"/>
              <a:gd name="T26" fmla="*/ 21 w 42"/>
              <a:gd name="T27" fmla="*/ 0 h 42"/>
              <a:gd name="T28" fmla="*/ 21 w 42"/>
              <a:gd name="T29" fmla="*/ 0 h 42"/>
              <a:gd name="T30" fmla="*/ 8 w 42"/>
              <a:gd name="T31" fmla="*/ 4 h 42"/>
              <a:gd name="T32" fmla="*/ 6 w 42"/>
              <a:gd name="T33" fmla="*/ 6 h 42"/>
              <a:gd name="T34" fmla="*/ 5 w 42"/>
              <a:gd name="T35" fmla="*/ 7 h 42"/>
              <a:gd name="T36" fmla="*/ 0 w 42"/>
              <a:gd name="T37" fmla="*/ 21 h 42"/>
              <a:gd name="T38" fmla="*/ 6 w 42"/>
              <a:gd name="T39" fmla="*/ 35 h 42"/>
              <a:gd name="T40" fmla="*/ 21 w 42"/>
              <a:gd name="T41" fmla="*/ 42 h 42"/>
              <a:gd name="T42" fmla="*/ 21 w 42"/>
              <a:gd name="T43" fmla="*/ 42 h 42"/>
              <a:gd name="T44" fmla="*/ 36 w 42"/>
              <a:gd name="T45" fmla="*/ 35 h 42"/>
              <a:gd name="T46" fmla="*/ 42 w 42"/>
              <a:gd name="T47" fmla="*/ 21 h 42"/>
              <a:gd name="T48" fmla="*/ 36 w 42"/>
              <a:gd name="T49" fmla="*/ 6 h 42"/>
              <a:gd name="T50" fmla="*/ 36 w 42"/>
              <a:gd name="T51" fmla="*/ 6 h 42"/>
              <a:gd name="T52" fmla="*/ 21 w 42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2">
                <a:moveTo>
                  <a:pt x="21" y="38"/>
                </a:moveTo>
                <a:cubicBezTo>
                  <a:pt x="17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30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2" y="2"/>
                  <a:pt x="8" y="4"/>
                </a:cubicBezTo>
                <a:cubicBezTo>
                  <a:pt x="8" y="5"/>
                  <a:pt x="7" y="6"/>
                  <a:pt x="6" y="6"/>
                </a:cubicBezTo>
                <a:cubicBezTo>
                  <a:pt x="6" y="7"/>
                  <a:pt x="6" y="7"/>
                  <a:pt x="5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1" name="Freeform 1179"/>
          <p:cNvSpPr>
            <a:spLocks/>
          </p:cNvSpPr>
          <p:nvPr/>
        </p:nvSpPr>
        <p:spPr bwMode="auto">
          <a:xfrm>
            <a:off x="227782" y="4633913"/>
            <a:ext cx="136525" cy="136525"/>
          </a:xfrm>
          <a:custGeom>
            <a:avLst/>
            <a:gdLst>
              <a:gd name="T0" fmla="*/ 16 w 33"/>
              <a:gd name="T1" fmla="*/ 0 h 33"/>
              <a:gd name="T2" fmla="*/ 4 w 33"/>
              <a:gd name="T3" fmla="*/ 5 h 33"/>
              <a:gd name="T4" fmla="*/ 0 w 33"/>
              <a:gd name="T5" fmla="*/ 17 h 33"/>
              <a:gd name="T6" fmla="*/ 4 w 33"/>
              <a:gd name="T7" fmla="*/ 29 h 33"/>
              <a:gd name="T8" fmla="*/ 16 w 33"/>
              <a:gd name="T9" fmla="*/ 33 h 33"/>
              <a:gd name="T10" fmla="*/ 28 w 33"/>
              <a:gd name="T11" fmla="*/ 29 h 33"/>
              <a:gd name="T12" fmla="*/ 33 w 33"/>
              <a:gd name="T13" fmla="*/ 17 h 33"/>
              <a:gd name="T14" fmla="*/ 28 w 33"/>
              <a:gd name="T15" fmla="*/ 5 h 33"/>
              <a:gd name="T16" fmla="*/ 29 w 33"/>
              <a:gd name="T17" fmla="*/ 4 h 33"/>
              <a:gd name="T18" fmla="*/ 29 w 33"/>
              <a:gd name="T19" fmla="*/ 4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4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4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0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0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2" name="Freeform 1180"/>
          <p:cNvSpPr>
            <a:spLocks noEditPoints="1"/>
          </p:cNvSpPr>
          <p:nvPr/>
        </p:nvSpPr>
        <p:spPr bwMode="auto">
          <a:xfrm>
            <a:off x="211907" y="4618038"/>
            <a:ext cx="169863" cy="169863"/>
          </a:xfrm>
          <a:custGeom>
            <a:avLst/>
            <a:gdLst>
              <a:gd name="T0" fmla="*/ 20 w 41"/>
              <a:gd name="T1" fmla="*/ 37 h 41"/>
              <a:gd name="T2" fmla="*/ 8 w 41"/>
              <a:gd name="T3" fmla="*/ 33 h 41"/>
              <a:gd name="T4" fmla="*/ 4 w 41"/>
              <a:gd name="T5" fmla="*/ 21 h 41"/>
              <a:gd name="T6" fmla="*/ 8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3 w 41"/>
              <a:gd name="T13" fmla="*/ 8 h 41"/>
              <a:gd name="T14" fmla="*/ 35 w 41"/>
              <a:gd name="T15" fmla="*/ 6 h 41"/>
              <a:gd name="T16" fmla="*/ 33 w 41"/>
              <a:gd name="T17" fmla="*/ 8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3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34 w 41"/>
              <a:gd name="T41" fmla="*/ 36 h 41"/>
              <a:gd name="T42" fmla="*/ 35 w 41"/>
              <a:gd name="T43" fmla="*/ 35 h 41"/>
              <a:gd name="T44" fmla="*/ 37 w 41"/>
              <a:gd name="T45" fmla="*/ 33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8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8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4" y="4"/>
                  <a:pt x="29" y="6"/>
                  <a:pt x="32" y="9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3" y="8"/>
                  <a:pt x="33" y="8"/>
                  <a:pt x="33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4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5" y="41"/>
                  <a:pt x="30" y="40"/>
                  <a:pt x="34" y="36"/>
                </a:cubicBezTo>
                <a:cubicBezTo>
                  <a:pt x="34" y="36"/>
                  <a:pt x="34" y="36"/>
                  <a:pt x="35" y="35"/>
                </a:cubicBezTo>
                <a:cubicBezTo>
                  <a:pt x="35" y="35"/>
                  <a:pt x="36" y="34"/>
                  <a:pt x="37" y="33"/>
                </a:cubicBezTo>
                <a:cubicBezTo>
                  <a:pt x="39" y="30"/>
                  <a:pt x="41" y="25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3" name="Freeform 1181"/>
          <p:cNvSpPr>
            <a:spLocks/>
          </p:cNvSpPr>
          <p:nvPr/>
        </p:nvSpPr>
        <p:spPr bwMode="auto">
          <a:xfrm>
            <a:off x="415107" y="4845050"/>
            <a:ext cx="136525" cy="138113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4" name="Freeform 1182"/>
          <p:cNvSpPr>
            <a:spLocks noEditPoints="1"/>
          </p:cNvSpPr>
          <p:nvPr/>
        </p:nvSpPr>
        <p:spPr bwMode="auto">
          <a:xfrm>
            <a:off x="397645" y="4829175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2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11 w 41"/>
              <a:gd name="T31" fmla="*/ 2 h 41"/>
              <a:gd name="T32" fmla="*/ 8 w 41"/>
              <a:gd name="T33" fmla="*/ 4 h 41"/>
              <a:gd name="T34" fmla="*/ 6 w 41"/>
              <a:gd name="T35" fmla="*/ 6 h 41"/>
              <a:gd name="T36" fmla="*/ 0 w 41"/>
              <a:gd name="T37" fmla="*/ 21 h 41"/>
              <a:gd name="T38" fmla="*/ 6 w 41"/>
              <a:gd name="T39" fmla="*/ 35 h 41"/>
              <a:gd name="T40" fmla="*/ 20 w 41"/>
              <a:gd name="T41" fmla="*/ 41 h 41"/>
              <a:gd name="T42" fmla="*/ 20 w 41"/>
              <a:gd name="T43" fmla="*/ 41 h 41"/>
              <a:gd name="T44" fmla="*/ 24 w 41"/>
              <a:gd name="T45" fmla="*/ 41 h 41"/>
              <a:gd name="T46" fmla="*/ 28 w 41"/>
              <a:gd name="T47" fmla="*/ 40 h 41"/>
              <a:gd name="T48" fmla="*/ 35 w 41"/>
              <a:gd name="T49" fmla="*/ 35 h 41"/>
              <a:gd name="T50" fmla="*/ 41 w 41"/>
              <a:gd name="T51" fmla="*/ 21 h 41"/>
              <a:gd name="T52" fmla="*/ 35 w 41"/>
              <a:gd name="T53" fmla="*/ 6 h 41"/>
              <a:gd name="T54" fmla="*/ 35 w 41"/>
              <a:gd name="T55" fmla="*/ 6 h 41"/>
              <a:gd name="T56" fmla="*/ 20 w 41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7" y="0"/>
                  <a:pt x="14" y="1"/>
                  <a:pt x="11" y="2"/>
                </a:cubicBezTo>
                <a:cubicBezTo>
                  <a:pt x="10" y="3"/>
                  <a:pt x="9" y="3"/>
                  <a:pt x="8" y="4"/>
                </a:cubicBezTo>
                <a:cubicBezTo>
                  <a:pt x="7" y="5"/>
                  <a:pt x="6" y="5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2" y="41"/>
                  <a:pt x="23" y="41"/>
                  <a:pt x="24" y="41"/>
                </a:cubicBezTo>
                <a:cubicBezTo>
                  <a:pt x="26" y="41"/>
                  <a:pt x="27" y="40"/>
                  <a:pt x="28" y="40"/>
                </a:cubicBezTo>
                <a:cubicBezTo>
                  <a:pt x="31" y="39"/>
                  <a:pt x="33" y="37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5" name="Freeform 1183"/>
          <p:cNvSpPr>
            <a:spLocks/>
          </p:cNvSpPr>
          <p:nvPr/>
        </p:nvSpPr>
        <p:spPr bwMode="auto">
          <a:xfrm>
            <a:off x="-245293" y="4775200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9 h 33"/>
              <a:gd name="T8" fmla="*/ 17 w 34"/>
              <a:gd name="T9" fmla="*/ 33 h 33"/>
              <a:gd name="T10" fmla="*/ 29 w 34"/>
              <a:gd name="T11" fmla="*/ 29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4 h 33"/>
              <a:gd name="T18" fmla="*/ 30 w 34"/>
              <a:gd name="T19" fmla="*/ 4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9" y="2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9" y="32"/>
                  <a:pt x="13" y="33"/>
                  <a:pt x="17" y="33"/>
                </a:cubicBezTo>
                <a:cubicBezTo>
                  <a:pt x="21" y="33"/>
                  <a:pt x="26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6" name="Freeform 1184"/>
          <p:cNvSpPr>
            <a:spLocks noEditPoints="1"/>
          </p:cNvSpPr>
          <p:nvPr/>
        </p:nvSpPr>
        <p:spPr bwMode="auto">
          <a:xfrm>
            <a:off x="-261168" y="4759325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3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8 h 41"/>
              <a:gd name="T14" fmla="*/ 36 w 42"/>
              <a:gd name="T15" fmla="*/ 6 h 41"/>
              <a:gd name="T16" fmla="*/ 34 w 42"/>
              <a:gd name="T17" fmla="*/ 8 h 41"/>
              <a:gd name="T18" fmla="*/ 33 w 42"/>
              <a:gd name="T19" fmla="*/ 9 h 41"/>
              <a:gd name="T20" fmla="*/ 38 w 42"/>
              <a:gd name="T21" fmla="*/ 21 h 41"/>
              <a:gd name="T22" fmla="*/ 33 w 42"/>
              <a:gd name="T23" fmla="*/ 33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6 w 42"/>
              <a:gd name="T31" fmla="*/ 6 h 41"/>
              <a:gd name="T32" fmla="*/ 6 w 42"/>
              <a:gd name="T33" fmla="*/ 7 h 41"/>
              <a:gd name="T34" fmla="*/ 3 w 42"/>
              <a:gd name="T35" fmla="*/ 10 h 41"/>
              <a:gd name="T36" fmla="*/ 0 w 42"/>
              <a:gd name="T37" fmla="*/ 21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6 w 42"/>
              <a:gd name="T45" fmla="*/ 35 h 41"/>
              <a:gd name="T46" fmla="*/ 42 w 42"/>
              <a:gd name="T47" fmla="*/ 21 h 41"/>
              <a:gd name="T48" fmla="*/ 36 w 42"/>
              <a:gd name="T49" fmla="*/ 6 h 41"/>
              <a:gd name="T50" fmla="*/ 36 w 42"/>
              <a:gd name="T51" fmla="*/ 6 h 41"/>
              <a:gd name="T52" fmla="*/ 21 w 42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3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13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30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7"/>
                  <a:pt x="6" y="7"/>
                </a:cubicBezTo>
                <a:cubicBezTo>
                  <a:pt x="5" y="8"/>
                  <a:pt x="4" y="9"/>
                  <a:pt x="3" y="10"/>
                </a:cubicBezTo>
                <a:cubicBezTo>
                  <a:pt x="1" y="14"/>
                  <a:pt x="0" y="17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5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7" name="Freeform 1185"/>
          <p:cNvSpPr>
            <a:spLocks/>
          </p:cNvSpPr>
          <p:nvPr/>
        </p:nvSpPr>
        <p:spPr bwMode="auto">
          <a:xfrm>
            <a:off x="3945" y="2465387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8" name="Freeform 1186"/>
          <p:cNvSpPr>
            <a:spLocks noEditPoints="1"/>
          </p:cNvSpPr>
          <p:nvPr/>
        </p:nvSpPr>
        <p:spPr bwMode="auto">
          <a:xfrm>
            <a:off x="-11930" y="2449512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2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5 w 41"/>
              <a:gd name="T33" fmla="*/ 7 h 41"/>
              <a:gd name="T34" fmla="*/ 3 w 41"/>
              <a:gd name="T35" fmla="*/ 10 h 41"/>
              <a:gd name="T36" fmla="*/ 0 w 41"/>
              <a:gd name="T37" fmla="*/ 21 h 41"/>
              <a:gd name="T38" fmla="*/ 6 w 41"/>
              <a:gd name="T39" fmla="*/ 35 h 41"/>
              <a:gd name="T40" fmla="*/ 20 w 41"/>
              <a:gd name="T41" fmla="*/ 41 h 41"/>
              <a:gd name="T42" fmla="*/ 20 w 41"/>
              <a:gd name="T43" fmla="*/ 41 h 41"/>
              <a:gd name="T44" fmla="*/ 31 w 41"/>
              <a:gd name="T45" fmla="*/ 38 h 41"/>
              <a:gd name="T46" fmla="*/ 34 w 41"/>
              <a:gd name="T47" fmla="*/ 36 h 41"/>
              <a:gd name="T48" fmla="*/ 35 w 41"/>
              <a:gd name="T49" fmla="*/ 35 h 41"/>
              <a:gd name="T50" fmla="*/ 41 w 41"/>
              <a:gd name="T51" fmla="*/ 21 h 41"/>
              <a:gd name="T52" fmla="*/ 35 w 41"/>
              <a:gd name="T53" fmla="*/ 6 h 41"/>
              <a:gd name="T54" fmla="*/ 35 w 41"/>
              <a:gd name="T55" fmla="*/ 6 h 41"/>
              <a:gd name="T56" fmla="*/ 20 w 41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4" y="8"/>
                  <a:pt x="3" y="9"/>
                  <a:pt x="3" y="10"/>
                </a:cubicBezTo>
                <a:cubicBezTo>
                  <a:pt x="1" y="13"/>
                  <a:pt x="0" y="17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4" y="41"/>
                  <a:pt x="28" y="40"/>
                  <a:pt x="31" y="38"/>
                </a:cubicBezTo>
                <a:cubicBezTo>
                  <a:pt x="32" y="38"/>
                  <a:pt x="33" y="37"/>
                  <a:pt x="34" y="36"/>
                </a:cubicBezTo>
                <a:cubicBezTo>
                  <a:pt x="34" y="36"/>
                  <a:pt x="35" y="35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9" name="Freeform 1187"/>
          <p:cNvSpPr>
            <a:spLocks/>
          </p:cNvSpPr>
          <p:nvPr/>
        </p:nvSpPr>
        <p:spPr bwMode="auto">
          <a:xfrm>
            <a:off x="-1624830" y="36512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6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6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9"/>
                  <a:pt x="0" y="13"/>
                  <a:pt x="0" y="17"/>
                </a:cubicBezTo>
                <a:cubicBezTo>
                  <a:pt x="0" y="21"/>
                  <a:pt x="1" y="26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6"/>
                  <a:pt x="33" y="21"/>
                  <a:pt x="33" y="17"/>
                </a:cubicBezTo>
                <a:cubicBezTo>
                  <a:pt x="33" y="13"/>
                  <a:pt x="31" y="9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0" name="Freeform 1188"/>
          <p:cNvSpPr>
            <a:spLocks noEditPoints="1"/>
          </p:cNvSpPr>
          <p:nvPr/>
        </p:nvSpPr>
        <p:spPr bwMode="auto">
          <a:xfrm>
            <a:off x="-1640705" y="19050"/>
            <a:ext cx="169863" cy="174625"/>
          </a:xfrm>
          <a:custGeom>
            <a:avLst/>
            <a:gdLst>
              <a:gd name="T0" fmla="*/ 20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0 w 41"/>
              <a:gd name="T9" fmla="*/ 4 h 42"/>
              <a:gd name="T10" fmla="*/ 32 w 41"/>
              <a:gd name="T11" fmla="*/ 9 h 42"/>
              <a:gd name="T12" fmla="*/ 34 w 41"/>
              <a:gd name="T13" fmla="*/ 8 h 42"/>
              <a:gd name="T14" fmla="*/ 35 w 41"/>
              <a:gd name="T15" fmla="*/ 6 h 42"/>
              <a:gd name="T16" fmla="*/ 34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0 w 41"/>
              <a:gd name="T25" fmla="*/ 38 h 42"/>
              <a:gd name="T26" fmla="*/ 20 w 41"/>
              <a:gd name="T27" fmla="*/ 0 h 42"/>
              <a:gd name="T28" fmla="*/ 20 w 41"/>
              <a:gd name="T29" fmla="*/ 0 h 42"/>
              <a:gd name="T30" fmla="*/ 8 w 41"/>
              <a:gd name="T31" fmla="*/ 5 h 42"/>
              <a:gd name="T32" fmla="*/ 6 w 41"/>
              <a:gd name="T33" fmla="*/ 6 h 42"/>
              <a:gd name="T34" fmla="*/ 5 w 41"/>
              <a:gd name="T35" fmla="*/ 7 h 42"/>
              <a:gd name="T36" fmla="*/ 0 w 41"/>
              <a:gd name="T37" fmla="*/ 21 h 42"/>
              <a:gd name="T38" fmla="*/ 6 w 41"/>
              <a:gd name="T39" fmla="*/ 36 h 42"/>
              <a:gd name="T40" fmla="*/ 20 w 41"/>
              <a:gd name="T41" fmla="*/ 42 h 42"/>
              <a:gd name="T42" fmla="*/ 20 w 41"/>
              <a:gd name="T43" fmla="*/ 42 h 42"/>
              <a:gd name="T44" fmla="*/ 34 w 41"/>
              <a:gd name="T45" fmla="*/ 37 h 42"/>
              <a:gd name="T46" fmla="*/ 35 w 41"/>
              <a:gd name="T47" fmla="*/ 36 h 42"/>
              <a:gd name="T48" fmla="*/ 37 w 41"/>
              <a:gd name="T49" fmla="*/ 34 h 42"/>
              <a:gd name="T50" fmla="*/ 41 w 41"/>
              <a:gd name="T51" fmla="*/ 21 h 42"/>
              <a:gd name="T52" fmla="*/ 35 w 41"/>
              <a:gd name="T53" fmla="*/ 6 h 42"/>
              <a:gd name="T54" fmla="*/ 35 w 41"/>
              <a:gd name="T55" fmla="*/ 6 h 42"/>
              <a:gd name="T56" fmla="*/ 20 w 41"/>
              <a:gd name="T5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2">
                <a:moveTo>
                  <a:pt x="20" y="38"/>
                </a:moveTo>
                <a:cubicBezTo>
                  <a:pt x="16" y="38"/>
                  <a:pt x="12" y="36"/>
                  <a:pt x="9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3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3"/>
                  <a:pt x="37" y="17"/>
                  <a:pt x="37" y="21"/>
                </a:cubicBezTo>
                <a:cubicBezTo>
                  <a:pt x="37" y="25"/>
                  <a:pt x="35" y="30"/>
                  <a:pt x="32" y="33"/>
                </a:cubicBezTo>
                <a:cubicBezTo>
                  <a:pt x="29" y="36"/>
                  <a:pt x="25" y="38"/>
                  <a:pt x="20" y="38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6" y="0"/>
                  <a:pt x="11" y="2"/>
                  <a:pt x="8" y="5"/>
                </a:cubicBezTo>
                <a:cubicBezTo>
                  <a:pt x="7" y="5"/>
                  <a:pt x="6" y="6"/>
                  <a:pt x="6" y="6"/>
                </a:cubicBezTo>
                <a:cubicBezTo>
                  <a:pt x="5" y="7"/>
                  <a:pt x="5" y="7"/>
                  <a:pt x="5" y="7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5" y="42"/>
                  <a:pt x="30" y="40"/>
                  <a:pt x="34" y="37"/>
                </a:cubicBezTo>
                <a:cubicBezTo>
                  <a:pt x="34" y="36"/>
                  <a:pt x="35" y="36"/>
                  <a:pt x="35" y="36"/>
                </a:cubicBezTo>
                <a:cubicBezTo>
                  <a:pt x="36" y="35"/>
                  <a:pt x="36" y="34"/>
                  <a:pt x="37" y="34"/>
                </a:cubicBezTo>
                <a:cubicBezTo>
                  <a:pt x="40" y="30"/>
                  <a:pt x="41" y="25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1" name="Freeform 1189"/>
          <p:cNvSpPr>
            <a:spLocks/>
          </p:cNvSpPr>
          <p:nvPr/>
        </p:nvSpPr>
        <p:spPr bwMode="auto">
          <a:xfrm>
            <a:off x="-2728143" y="-220663"/>
            <a:ext cx="138113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9 h 33"/>
              <a:gd name="T8" fmla="*/ 16 w 33"/>
              <a:gd name="T9" fmla="*/ 33 h 33"/>
              <a:gd name="T10" fmla="*/ 28 w 33"/>
              <a:gd name="T11" fmla="*/ 29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4 h 33"/>
              <a:gd name="T18" fmla="*/ 30 w 33"/>
              <a:gd name="T19" fmla="*/ 4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2" name="Freeform 1190"/>
          <p:cNvSpPr>
            <a:spLocks noEditPoints="1"/>
          </p:cNvSpPr>
          <p:nvPr/>
        </p:nvSpPr>
        <p:spPr bwMode="auto">
          <a:xfrm>
            <a:off x="-2744018" y="-236538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3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8 h 41"/>
              <a:gd name="T14" fmla="*/ 35 w 41"/>
              <a:gd name="T15" fmla="*/ 6 h 41"/>
              <a:gd name="T16" fmla="*/ 34 w 41"/>
              <a:gd name="T17" fmla="*/ 8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3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34 w 41"/>
              <a:gd name="T41" fmla="*/ 36 h 41"/>
              <a:gd name="T42" fmla="*/ 35 w 41"/>
              <a:gd name="T43" fmla="*/ 35 h 41"/>
              <a:gd name="T44" fmla="*/ 37 w 41"/>
              <a:gd name="T45" fmla="*/ 33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5" y="41"/>
                  <a:pt x="30" y="40"/>
                  <a:pt x="34" y="36"/>
                </a:cubicBezTo>
                <a:cubicBezTo>
                  <a:pt x="34" y="36"/>
                  <a:pt x="35" y="36"/>
                  <a:pt x="35" y="35"/>
                </a:cubicBezTo>
                <a:cubicBezTo>
                  <a:pt x="36" y="35"/>
                  <a:pt x="36" y="34"/>
                  <a:pt x="37" y="33"/>
                </a:cubicBezTo>
                <a:cubicBezTo>
                  <a:pt x="40" y="30"/>
                  <a:pt x="41" y="25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3" name="Freeform 1191"/>
          <p:cNvSpPr>
            <a:spLocks/>
          </p:cNvSpPr>
          <p:nvPr/>
        </p:nvSpPr>
        <p:spPr bwMode="auto">
          <a:xfrm>
            <a:off x="-1566093" y="6130925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9 h 33"/>
              <a:gd name="T8" fmla="*/ 16 w 33"/>
              <a:gd name="T9" fmla="*/ 33 h 33"/>
              <a:gd name="T10" fmla="*/ 28 w 33"/>
              <a:gd name="T11" fmla="*/ 29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4 h 33"/>
              <a:gd name="T18" fmla="*/ 30 w 33"/>
              <a:gd name="T19" fmla="*/ 4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4" name="Freeform 1192"/>
          <p:cNvSpPr>
            <a:spLocks noEditPoints="1"/>
          </p:cNvSpPr>
          <p:nvPr/>
        </p:nvSpPr>
        <p:spPr bwMode="auto">
          <a:xfrm>
            <a:off x="-1583555" y="6113463"/>
            <a:ext cx="169863" cy="171450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3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8 h 41"/>
              <a:gd name="T14" fmla="*/ 35 w 41"/>
              <a:gd name="T15" fmla="*/ 6 h 41"/>
              <a:gd name="T16" fmla="*/ 34 w 41"/>
              <a:gd name="T17" fmla="*/ 8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3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17 w 41"/>
              <a:gd name="T37" fmla="*/ 41 h 41"/>
              <a:gd name="T38" fmla="*/ 20 w 41"/>
              <a:gd name="T39" fmla="*/ 41 h 41"/>
              <a:gd name="T40" fmla="*/ 20 w 41"/>
              <a:gd name="T41" fmla="*/ 41 h 41"/>
              <a:gd name="T42" fmla="*/ 21 w 41"/>
              <a:gd name="T43" fmla="*/ 41 h 41"/>
              <a:gd name="T44" fmla="*/ 35 w 41"/>
              <a:gd name="T45" fmla="*/ 35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9" y="38"/>
                  <a:pt x="13" y="40"/>
                  <a:pt x="17" y="41"/>
                </a:cubicBezTo>
                <a:cubicBezTo>
                  <a:pt x="18" y="41"/>
                  <a:pt x="19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5" name="Freeform 1193"/>
          <p:cNvSpPr>
            <a:spLocks/>
          </p:cNvSpPr>
          <p:nvPr/>
        </p:nvSpPr>
        <p:spPr bwMode="auto">
          <a:xfrm>
            <a:off x="-2545580" y="5500688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9 h 33"/>
              <a:gd name="T8" fmla="*/ 16 w 33"/>
              <a:gd name="T9" fmla="*/ 33 h 33"/>
              <a:gd name="T10" fmla="*/ 28 w 33"/>
              <a:gd name="T11" fmla="*/ 29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4 h 33"/>
              <a:gd name="T18" fmla="*/ 30 w 33"/>
              <a:gd name="T19" fmla="*/ 4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6" name="Freeform 1194"/>
          <p:cNvSpPr>
            <a:spLocks noEditPoints="1"/>
          </p:cNvSpPr>
          <p:nvPr/>
        </p:nvSpPr>
        <p:spPr bwMode="auto">
          <a:xfrm>
            <a:off x="-2561456" y="5484813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3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8 h 41"/>
              <a:gd name="T14" fmla="*/ 35 w 41"/>
              <a:gd name="T15" fmla="*/ 6 h 41"/>
              <a:gd name="T16" fmla="*/ 34 w 41"/>
              <a:gd name="T17" fmla="*/ 8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3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30 w 41"/>
              <a:gd name="T41" fmla="*/ 39 h 41"/>
              <a:gd name="T42" fmla="*/ 34 w 41"/>
              <a:gd name="T43" fmla="*/ 37 h 41"/>
              <a:gd name="T44" fmla="*/ 35 w 41"/>
              <a:gd name="T45" fmla="*/ 35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4" y="41"/>
                  <a:pt x="27" y="41"/>
                  <a:pt x="30" y="39"/>
                </a:cubicBezTo>
                <a:cubicBezTo>
                  <a:pt x="31" y="38"/>
                  <a:pt x="33" y="38"/>
                  <a:pt x="34" y="37"/>
                </a:cubicBezTo>
                <a:cubicBezTo>
                  <a:pt x="34" y="36"/>
                  <a:pt x="35" y="36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7" name="Freeform 1195"/>
          <p:cNvSpPr>
            <a:spLocks/>
          </p:cNvSpPr>
          <p:nvPr/>
        </p:nvSpPr>
        <p:spPr bwMode="auto">
          <a:xfrm>
            <a:off x="-2810693" y="5318125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9 h 33"/>
              <a:gd name="T8" fmla="*/ 16 w 33"/>
              <a:gd name="T9" fmla="*/ 33 h 33"/>
              <a:gd name="T10" fmla="*/ 28 w 33"/>
              <a:gd name="T11" fmla="*/ 29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4 h 33"/>
              <a:gd name="T18" fmla="*/ 30 w 33"/>
              <a:gd name="T19" fmla="*/ 4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8" name="Freeform 1196"/>
          <p:cNvSpPr>
            <a:spLocks noEditPoints="1"/>
          </p:cNvSpPr>
          <p:nvPr/>
        </p:nvSpPr>
        <p:spPr bwMode="auto">
          <a:xfrm>
            <a:off x="-2826568" y="5302250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3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8 h 41"/>
              <a:gd name="T14" fmla="*/ 35 w 41"/>
              <a:gd name="T15" fmla="*/ 6 h 41"/>
              <a:gd name="T16" fmla="*/ 34 w 41"/>
              <a:gd name="T17" fmla="*/ 8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3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24 w 41"/>
              <a:gd name="T41" fmla="*/ 41 h 41"/>
              <a:gd name="T42" fmla="*/ 28 w 41"/>
              <a:gd name="T43" fmla="*/ 40 h 41"/>
              <a:gd name="T44" fmla="*/ 35 w 41"/>
              <a:gd name="T45" fmla="*/ 35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3" y="41"/>
                  <a:pt x="24" y="41"/>
                </a:cubicBezTo>
                <a:cubicBezTo>
                  <a:pt x="25" y="41"/>
                  <a:pt x="27" y="41"/>
                  <a:pt x="28" y="40"/>
                </a:cubicBezTo>
                <a:cubicBezTo>
                  <a:pt x="31" y="39"/>
                  <a:pt x="33" y="37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9" name="Freeform 1197"/>
          <p:cNvSpPr>
            <a:spLocks/>
          </p:cNvSpPr>
          <p:nvPr/>
        </p:nvSpPr>
        <p:spPr bwMode="auto">
          <a:xfrm>
            <a:off x="-1169218" y="6437313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5 w 41"/>
              <a:gd name="T11" fmla="*/ 7 h 37"/>
              <a:gd name="T12" fmla="*/ 34 w 41"/>
              <a:gd name="T13" fmla="*/ 6 h 37"/>
              <a:gd name="T14" fmla="*/ 32 w 41"/>
              <a:gd name="T15" fmla="*/ 4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7"/>
                  <a:pt x="20" y="37"/>
                </a:cubicBezTo>
                <a:cubicBezTo>
                  <a:pt x="25" y="37"/>
                  <a:pt x="30" y="36"/>
                  <a:pt x="34" y="32"/>
                </a:cubicBezTo>
                <a:cubicBezTo>
                  <a:pt x="40" y="25"/>
                  <a:pt x="41" y="14"/>
                  <a:pt x="35" y="7"/>
                </a:cubicBezTo>
                <a:cubicBezTo>
                  <a:pt x="35" y="7"/>
                  <a:pt x="34" y="6"/>
                  <a:pt x="34" y="6"/>
                </a:cubicBezTo>
                <a:cubicBezTo>
                  <a:pt x="33" y="5"/>
                  <a:pt x="33" y="5"/>
                  <a:pt x="32" y="4"/>
                </a:cubicBezTo>
                <a:cubicBezTo>
                  <a:pt x="29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0" name="Freeform 1198"/>
          <p:cNvSpPr>
            <a:spLocks/>
          </p:cNvSpPr>
          <p:nvPr/>
        </p:nvSpPr>
        <p:spPr bwMode="auto">
          <a:xfrm>
            <a:off x="-2147118" y="6072188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7 w 41"/>
              <a:gd name="T5" fmla="*/ 32 h 37"/>
              <a:gd name="T6" fmla="*/ 19 w 41"/>
              <a:gd name="T7" fmla="*/ 37 h 37"/>
              <a:gd name="T8" fmla="*/ 20 w 41"/>
              <a:gd name="T9" fmla="*/ 37 h 37"/>
              <a:gd name="T10" fmla="*/ 23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5"/>
                  <a:pt x="15" y="37"/>
                  <a:pt x="19" y="37"/>
                </a:cubicBezTo>
                <a:cubicBezTo>
                  <a:pt x="19" y="37"/>
                  <a:pt x="20" y="37"/>
                  <a:pt x="20" y="37"/>
                </a:cubicBezTo>
                <a:cubicBezTo>
                  <a:pt x="21" y="37"/>
                  <a:pt x="22" y="37"/>
                  <a:pt x="23" y="37"/>
                </a:cubicBezTo>
                <a:cubicBezTo>
                  <a:pt x="27" y="37"/>
                  <a:pt x="31" y="35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1" name="Freeform 1199"/>
          <p:cNvSpPr>
            <a:spLocks/>
          </p:cNvSpPr>
          <p:nvPr/>
        </p:nvSpPr>
        <p:spPr bwMode="auto">
          <a:xfrm>
            <a:off x="-1102543" y="6619875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7 w 41"/>
              <a:gd name="T5" fmla="*/ 32 h 37"/>
              <a:gd name="T6" fmla="*/ 20 w 41"/>
              <a:gd name="T7" fmla="*/ 37 h 37"/>
              <a:gd name="T8" fmla="*/ 31 w 41"/>
              <a:gd name="T9" fmla="*/ 34 h 37"/>
              <a:gd name="T10" fmla="*/ 34 w 41"/>
              <a:gd name="T11" fmla="*/ 32 h 37"/>
              <a:gd name="T12" fmla="*/ 34 w 41"/>
              <a:gd name="T13" fmla="*/ 31 h 37"/>
              <a:gd name="T14" fmla="*/ 34 w 41"/>
              <a:gd name="T15" fmla="*/ 6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7"/>
                  <a:pt x="20" y="37"/>
                </a:cubicBezTo>
                <a:cubicBezTo>
                  <a:pt x="24" y="37"/>
                  <a:pt x="28" y="36"/>
                  <a:pt x="31" y="34"/>
                </a:cubicBezTo>
                <a:cubicBezTo>
                  <a:pt x="32" y="33"/>
                  <a:pt x="33" y="33"/>
                  <a:pt x="34" y="32"/>
                </a:cubicBezTo>
                <a:cubicBezTo>
                  <a:pt x="34" y="32"/>
                  <a:pt x="34" y="32"/>
                  <a:pt x="34" y="31"/>
                </a:cubicBezTo>
                <a:cubicBezTo>
                  <a:pt x="41" y="24"/>
                  <a:pt x="41" y="13"/>
                  <a:pt x="34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2" name="Freeform 1200"/>
          <p:cNvSpPr>
            <a:spLocks/>
          </p:cNvSpPr>
          <p:nvPr/>
        </p:nvSpPr>
        <p:spPr bwMode="auto">
          <a:xfrm>
            <a:off x="-3021831" y="919162"/>
            <a:ext cx="136525" cy="136525"/>
          </a:xfrm>
          <a:custGeom>
            <a:avLst/>
            <a:gdLst>
              <a:gd name="T0" fmla="*/ 17 w 33"/>
              <a:gd name="T1" fmla="*/ 0 h 33"/>
              <a:gd name="T2" fmla="*/ 5 w 33"/>
              <a:gd name="T3" fmla="*/ 4 h 33"/>
              <a:gd name="T4" fmla="*/ 0 w 33"/>
              <a:gd name="T5" fmla="*/ 16 h 33"/>
              <a:gd name="T6" fmla="*/ 5 w 33"/>
              <a:gd name="T7" fmla="*/ 28 h 33"/>
              <a:gd name="T8" fmla="*/ 17 w 33"/>
              <a:gd name="T9" fmla="*/ 33 h 33"/>
              <a:gd name="T10" fmla="*/ 29 w 33"/>
              <a:gd name="T11" fmla="*/ 28 h 33"/>
              <a:gd name="T12" fmla="*/ 33 w 33"/>
              <a:gd name="T13" fmla="*/ 16 h 33"/>
              <a:gd name="T14" fmla="*/ 29 w 33"/>
              <a:gd name="T15" fmla="*/ 4 h 33"/>
              <a:gd name="T16" fmla="*/ 30 w 33"/>
              <a:gd name="T17" fmla="*/ 3 h 33"/>
              <a:gd name="T18" fmla="*/ 30 w 33"/>
              <a:gd name="T19" fmla="*/ 3 h 33"/>
              <a:gd name="T20" fmla="*/ 29 w 33"/>
              <a:gd name="T21" fmla="*/ 4 h 33"/>
              <a:gd name="T22" fmla="*/ 17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7" y="0"/>
                </a:moveTo>
                <a:cubicBezTo>
                  <a:pt x="12" y="0"/>
                  <a:pt x="8" y="1"/>
                  <a:pt x="5" y="4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0"/>
                  <a:pt x="2" y="25"/>
                  <a:pt x="5" y="28"/>
                </a:cubicBezTo>
                <a:cubicBezTo>
                  <a:pt x="8" y="31"/>
                  <a:pt x="12" y="33"/>
                  <a:pt x="17" y="33"/>
                </a:cubicBezTo>
                <a:cubicBezTo>
                  <a:pt x="21" y="33"/>
                  <a:pt x="25" y="31"/>
                  <a:pt x="29" y="28"/>
                </a:cubicBezTo>
                <a:cubicBezTo>
                  <a:pt x="32" y="25"/>
                  <a:pt x="33" y="20"/>
                  <a:pt x="33" y="16"/>
                </a:cubicBezTo>
                <a:cubicBezTo>
                  <a:pt x="33" y="12"/>
                  <a:pt x="32" y="8"/>
                  <a:pt x="29" y="4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4"/>
                  <a:pt x="29" y="4"/>
                  <a:pt x="29" y="4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3" name="Freeform 1201"/>
          <p:cNvSpPr>
            <a:spLocks noEditPoints="1"/>
          </p:cNvSpPr>
          <p:nvPr/>
        </p:nvSpPr>
        <p:spPr bwMode="auto">
          <a:xfrm>
            <a:off x="-3037706" y="903287"/>
            <a:ext cx="169863" cy="169863"/>
          </a:xfrm>
          <a:custGeom>
            <a:avLst/>
            <a:gdLst>
              <a:gd name="T0" fmla="*/ 21 w 41"/>
              <a:gd name="T1" fmla="*/ 37 h 41"/>
              <a:gd name="T2" fmla="*/ 9 w 41"/>
              <a:gd name="T3" fmla="*/ 32 h 41"/>
              <a:gd name="T4" fmla="*/ 4 w 41"/>
              <a:gd name="T5" fmla="*/ 20 h 41"/>
              <a:gd name="T6" fmla="*/ 9 w 41"/>
              <a:gd name="T7" fmla="*/ 8 h 41"/>
              <a:gd name="T8" fmla="*/ 21 w 41"/>
              <a:gd name="T9" fmla="*/ 4 h 41"/>
              <a:gd name="T10" fmla="*/ 33 w 41"/>
              <a:gd name="T11" fmla="*/ 8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3 w 41"/>
              <a:gd name="T19" fmla="*/ 8 h 41"/>
              <a:gd name="T20" fmla="*/ 37 w 41"/>
              <a:gd name="T21" fmla="*/ 20 h 41"/>
              <a:gd name="T22" fmla="*/ 33 w 41"/>
              <a:gd name="T23" fmla="*/ 32 h 41"/>
              <a:gd name="T24" fmla="*/ 21 w 41"/>
              <a:gd name="T25" fmla="*/ 37 h 41"/>
              <a:gd name="T26" fmla="*/ 21 w 41"/>
              <a:gd name="T27" fmla="*/ 0 h 41"/>
              <a:gd name="T28" fmla="*/ 21 w 41"/>
              <a:gd name="T29" fmla="*/ 0 h 41"/>
              <a:gd name="T30" fmla="*/ 8 w 41"/>
              <a:gd name="T31" fmla="*/ 4 h 41"/>
              <a:gd name="T32" fmla="*/ 6 w 41"/>
              <a:gd name="T33" fmla="*/ 6 h 41"/>
              <a:gd name="T34" fmla="*/ 5 w 41"/>
              <a:gd name="T35" fmla="*/ 7 h 41"/>
              <a:gd name="T36" fmla="*/ 0 w 41"/>
              <a:gd name="T37" fmla="*/ 20 h 41"/>
              <a:gd name="T38" fmla="*/ 6 w 41"/>
              <a:gd name="T39" fmla="*/ 35 h 41"/>
              <a:gd name="T40" fmla="*/ 21 w 41"/>
              <a:gd name="T41" fmla="*/ 41 h 41"/>
              <a:gd name="T42" fmla="*/ 21 w 41"/>
              <a:gd name="T43" fmla="*/ 41 h 41"/>
              <a:gd name="T44" fmla="*/ 34 w 41"/>
              <a:gd name="T45" fmla="*/ 36 h 41"/>
              <a:gd name="T46" fmla="*/ 35 w 41"/>
              <a:gd name="T47" fmla="*/ 35 h 41"/>
              <a:gd name="T48" fmla="*/ 37 w 41"/>
              <a:gd name="T49" fmla="*/ 33 h 41"/>
              <a:gd name="T50" fmla="*/ 41 w 41"/>
              <a:gd name="T51" fmla="*/ 20 h 41"/>
              <a:gd name="T52" fmla="*/ 35 w 41"/>
              <a:gd name="T53" fmla="*/ 6 h 41"/>
              <a:gd name="T54" fmla="*/ 35 w 41"/>
              <a:gd name="T55" fmla="*/ 6 h 41"/>
              <a:gd name="T56" fmla="*/ 21 w 41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1" y="37"/>
                </a:moveTo>
                <a:cubicBezTo>
                  <a:pt x="16" y="37"/>
                  <a:pt x="12" y="35"/>
                  <a:pt x="9" y="32"/>
                </a:cubicBezTo>
                <a:cubicBezTo>
                  <a:pt x="6" y="29"/>
                  <a:pt x="4" y="24"/>
                  <a:pt x="4" y="20"/>
                </a:cubicBezTo>
                <a:cubicBezTo>
                  <a:pt x="4" y="16"/>
                  <a:pt x="6" y="12"/>
                  <a:pt x="9" y="8"/>
                </a:cubicBezTo>
                <a:cubicBezTo>
                  <a:pt x="12" y="5"/>
                  <a:pt x="16" y="4"/>
                  <a:pt x="21" y="4"/>
                </a:cubicBezTo>
                <a:cubicBezTo>
                  <a:pt x="25" y="4"/>
                  <a:pt x="29" y="5"/>
                  <a:pt x="33" y="8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8"/>
                  <a:pt x="33" y="8"/>
                  <a:pt x="33" y="8"/>
                </a:cubicBezTo>
                <a:cubicBezTo>
                  <a:pt x="36" y="12"/>
                  <a:pt x="37" y="16"/>
                  <a:pt x="37" y="20"/>
                </a:cubicBezTo>
                <a:cubicBezTo>
                  <a:pt x="37" y="24"/>
                  <a:pt x="36" y="29"/>
                  <a:pt x="33" y="32"/>
                </a:cubicBezTo>
                <a:cubicBezTo>
                  <a:pt x="29" y="35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2" y="1"/>
                  <a:pt x="8" y="4"/>
                </a:cubicBezTo>
                <a:cubicBezTo>
                  <a:pt x="7" y="4"/>
                  <a:pt x="7" y="5"/>
                  <a:pt x="6" y="6"/>
                </a:cubicBezTo>
                <a:cubicBezTo>
                  <a:pt x="6" y="6"/>
                  <a:pt x="5" y="6"/>
                  <a:pt x="5" y="7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5"/>
                  <a:pt x="2" y="31"/>
                  <a:pt x="6" y="35"/>
                </a:cubicBezTo>
                <a:cubicBezTo>
                  <a:pt x="10" y="39"/>
                  <a:pt x="15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0" y="39"/>
                  <a:pt x="34" y="36"/>
                </a:cubicBezTo>
                <a:cubicBezTo>
                  <a:pt x="35" y="35"/>
                  <a:pt x="35" y="35"/>
                  <a:pt x="35" y="35"/>
                </a:cubicBezTo>
                <a:cubicBezTo>
                  <a:pt x="36" y="34"/>
                  <a:pt x="37" y="33"/>
                  <a:pt x="37" y="33"/>
                </a:cubicBezTo>
                <a:cubicBezTo>
                  <a:pt x="40" y="29"/>
                  <a:pt x="41" y="25"/>
                  <a:pt x="41" y="20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4" name="Freeform 1202"/>
          <p:cNvSpPr>
            <a:spLocks/>
          </p:cNvSpPr>
          <p:nvPr/>
        </p:nvSpPr>
        <p:spPr bwMode="auto">
          <a:xfrm>
            <a:off x="-862830" y="2627312"/>
            <a:ext cx="138113" cy="141288"/>
          </a:xfrm>
          <a:custGeom>
            <a:avLst/>
            <a:gdLst>
              <a:gd name="T0" fmla="*/ 16 w 33"/>
              <a:gd name="T1" fmla="*/ 0 h 34"/>
              <a:gd name="T2" fmla="*/ 4 w 33"/>
              <a:gd name="T3" fmla="*/ 5 h 34"/>
              <a:gd name="T4" fmla="*/ 0 w 33"/>
              <a:gd name="T5" fmla="*/ 17 h 34"/>
              <a:gd name="T6" fmla="*/ 4 w 33"/>
              <a:gd name="T7" fmla="*/ 29 h 34"/>
              <a:gd name="T8" fmla="*/ 16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29 w 33"/>
              <a:gd name="T17" fmla="*/ 4 h 34"/>
              <a:gd name="T18" fmla="*/ 29 w 33"/>
              <a:gd name="T19" fmla="*/ 4 h 34"/>
              <a:gd name="T20" fmla="*/ 28 w 33"/>
              <a:gd name="T21" fmla="*/ 5 h 34"/>
              <a:gd name="T22" fmla="*/ 16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4" y="5"/>
                </a:cubicBezTo>
                <a:cubicBezTo>
                  <a:pt x="1" y="9"/>
                  <a:pt x="0" y="13"/>
                  <a:pt x="0" y="17"/>
                </a:cubicBezTo>
                <a:cubicBezTo>
                  <a:pt x="0" y="21"/>
                  <a:pt x="1" y="26"/>
                  <a:pt x="4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0" y="34"/>
                  <a:pt x="25" y="32"/>
                  <a:pt x="28" y="29"/>
                </a:cubicBezTo>
                <a:cubicBezTo>
                  <a:pt x="31" y="26"/>
                  <a:pt x="33" y="21"/>
                  <a:pt x="33" y="17"/>
                </a:cubicBezTo>
                <a:cubicBezTo>
                  <a:pt x="33" y="13"/>
                  <a:pt x="31" y="9"/>
                  <a:pt x="28" y="5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0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5" name="Freeform 1203"/>
          <p:cNvSpPr>
            <a:spLocks noEditPoints="1"/>
          </p:cNvSpPr>
          <p:nvPr/>
        </p:nvSpPr>
        <p:spPr bwMode="auto">
          <a:xfrm>
            <a:off x="-878705" y="2611437"/>
            <a:ext cx="169863" cy="173038"/>
          </a:xfrm>
          <a:custGeom>
            <a:avLst/>
            <a:gdLst>
              <a:gd name="T0" fmla="*/ 20 w 41"/>
              <a:gd name="T1" fmla="*/ 38 h 42"/>
              <a:gd name="T2" fmla="*/ 8 w 41"/>
              <a:gd name="T3" fmla="*/ 33 h 42"/>
              <a:gd name="T4" fmla="*/ 4 w 41"/>
              <a:gd name="T5" fmla="*/ 21 h 42"/>
              <a:gd name="T6" fmla="*/ 8 w 41"/>
              <a:gd name="T7" fmla="*/ 9 h 42"/>
              <a:gd name="T8" fmla="*/ 20 w 41"/>
              <a:gd name="T9" fmla="*/ 4 h 42"/>
              <a:gd name="T10" fmla="*/ 32 w 41"/>
              <a:gd name="T11" fmla="*/ 9 h 42"/>
              <a:gd name="T12" fmla="*/ 33 w 41"/>
              <a:gd name="T13" fmla="*/ 8 h 42"/>
              <a:gd name="T14" fmla="*/ 35 w 41"/>
              <a:gd name="T15" fmla="*/ 7 h 42"/>
              <a:gd name="T16" fmla="*/ 33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0 w 41"/>
              <a:gd name="T25" fmla="*/ 38 h 42"/>
              <a:gd name="T26" fmla="*/ 20 w 41"/>
              <a:gd name="T27" fmla="*/ 0 h 42"/>
              <a:gd name="T28" fmla="*/ 20 w 41"/>
              <a:gd name="T29" fmla="*/ 0 h 42"/>
              <a:gd name="T30" fmla="*/ 6 w 41"/>
              <a:gd name="T31" fmla="*/ 7 h 42"/>
              <a:gd name="T32" fmla="*/ 0 w 41"/>
              <a:gd name="T33" fmla="*/ 21 h 42"/>
              <a:gd name="T34" fmla="*/ 6 w 41"/>
              <a:gd name="T35" fmla="*/ 36 h 42"/>
              <a:gd name="T36" fmla="*/ 6 w 41"/>
              <a:gd name="T37" fmla="*/ 36 h 42"/>
              <a:gd name="T38" fmla="*/ 9 w 41"/>
              <a:gd name="T39" fmla="*/ 38 h 42"/>
              <a:gd name="T40" fmla="*/ 20 w 41"/>
              <a:gd name="T41" fmla="*/ 42 h 42"/>
              <a:gd name="T42" fmla="*/ 20 w 41"/>
              <a:gd name="T43" fmla="*/ 42 h 42"/>
              <a:gd name="T44" fmla="*/ 35 w 41"/>
              <a:gd name="T45" fmla="*/ 36 h 42"/>
              <a:gd name="T46" fmla="*/ 41 w 41"/>
              <a:gd name="T47" fmla="*/ 21 h 42"/>
              <a:gd name="T48" fmla="*/ 37 w 41"/>
              <a:gd name="T49" fmla="*/ 10 h 42"/>
              <a:gd name="T50" fmla="*/ 35 w 41"/>
              <a:gd name="T51" fmla="*/ 7 h 42"/>
              <a:gd name="T52" fmla="*/ 35 w 41"/>
              <a:gd name="T53" fmla="*/ 7 h 42"/>
              <a:gd name="T54" fmla="*/ 35 w 41"/>
              <a:gd name="T55" fmla="*/ 7 h 42"/>
              <a:gd name="T56" fmla="*/ 20 w 41"/>
              <a:gd name="T5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2">
                <a:moveTo>
                  <a:pt x="20" y="38"/>
                </a:moveTo>
                <a:cubicBezTo>
                  <a:pt x="16" y="38"/>
                  <a:pt x="12" y="36"/>
                  <a:pt x="8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3"/>
                  <a:pt x="8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4" y="4"/>
                  <a:pt x="29" y="6"/>
                  <a:pt x="32" y="9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3" y="8"/>
                  <a:pt x="33" y="8"/>
                  <a:pt x="33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3"/>
                  <a:pt x="37" y="17"/>
                  <a:pt x="37" y="21"/>
                </a:cubicBezTo>
                <a:cubicBezTo>
                  <a:pt x="37" y="25"/>
                  <a:pt x="35" y="30"/>
                  <a:pt x="32" y="33"/>
                </a:cubicBezTo>
                <a:cubicBezTo>
                  <a:pt x="29" y="36"/>
                  <a:pt x="24" y="38"/>
                  <a:pt x="20" y="38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7" y="37"/>
                  <a:pt x="8" y="38"/>
                  <a:pt x="9" y="38"/>
                </a:cubicBezTo>
                <a:cubicBezTo>
                  <a:pt x="12" y="41"/>
                  <a:pt x="16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5" y="42"/>
                  <a:pt x="31" y="40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7"/>
                  <a:pt x="40" y="13"/>
                  <a:pt x="37" y="10"/>
                </a:cubicBezTo>
                <a:cubicBezTo>
                  <a:pt x="37" y="9"/>
                  <a:pt x="36" y="8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1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6" name="Freeform 1204"/>
          <p:cNvSpPr>
            <a:spLocks/>
          </p:cNvSpPr>
          <p:nvPr/>
        </p:nvSpPr>
        <p:spPr bwMode="auto">
          <a:xfrm>
            <a:off x="-431030" y="2735262"/>
            <a:ext cx="136525" cy="136525"/>
          </a:xfrm>
          <a:custGeom>
            <a:avLst/>
            <a:gdLst>
              <a:gd name="T0" fmla="*/ 17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8 h 33"/>
              <a:gd name="T8" fmla="*/ 17 w 33"/>
              <a:gd name="T9" fmla="*/ 33 h 33"/>
              <a:gd name="T10" fmla="*/ 29 w 33"/>
              <a:gd name="T11" fmla="*/ 28 h 33"/>
              <a:gd name="T12" fmla="*/ 33 w 33"/>
              <a:gd name="T13" fmla="*/ 17 h 33"/>
              <a:gd name="T14" fmla="*/ 29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9 w 33"/>
              <a:gd name="T21" fmla="*/ 5 h 33"/>
              <a:gd name="T22" fmla="*/ 17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7" name="Freeform 1205"/>
          <p:cNvSpPr>
            <a:spLocks noEditPoints="1"/>
          </p:cNvSpPr>
          <p:nvPr/>
        </p:nvSpPr>
        <p:spPr bwMode="auto">
          <a:xfrm>
            <a:off x="-446905" y="2719387"/>
            <a:ext cx="169863" cy="169863"/>
          </a:xfrm>
          <a:custGeom>
            <a:avLst/>
            <a:gdLst>
              <a:gd name="T0" fmla="*/ 21 w 41"/>
              <a:gd name="T1" fmla="*/ 37 h 41"/>
              <a:gd name="T2" fmla="*/ 9 w 41"/>
              <a:gd name="T3" fmla="*/ 32 h 41"/>
              <a:gd name="T4" fmla="*/ 4 w 41"/>
              <a:gd name="T5" fmla="*/ 21 h 41"/>
              <a:gd name="T6" fmla="*/ 9 w 41"/>
              <a:gd name="T7" fmla="*/ 9 h 41"/>
              <a:gd name="T8" fmla="*/ 21 w 41"/>
              <a:gd name="T9" fmla="*/ 4 h 41"/>
              <a:gd name="T10" fmla="*/ 33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3 w 41"/>
              <a:gd name="T19" fmla="*/ 9 h 41"/>
              <a:gd name="T20" fmla="*/ 37 w 41"/>
              <a:gd name="T21" fmla="*/ 21 h 41"/>
              <a:gd name="T22" fmla="*/ 33 w 41"/>
              <a:gd name="T23" fmla="*/ 32 h 41"/>
              <a:gd name="T24" fmla="*/ 21 w 41"/>
              <a:gd name="T25" fmla="*/ 37 h 41"/>
              <a:gd name="T26" fmla="*/ 21 w 41"/>
              <a:gd name="T27" fmla="*/ 0 h 41"/>
              <a:gd name="T28" fmla="*/ 21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6 w 41"/>
              <a:gd name="T37" fmla="*/ 35 h 41"/>
              <a:gd name="T38" fmla="*/ 9 w 41"/>
              <a:gd name="T39" fmla="*/ 38 h 41"/>
              <a:gd name="T40" fmla="*/ 21 w 41"/>
              <a:gd name="T41" fmla="*/ 41 h 41"/>
              <a:gd name="T42" fmla="*/ 21 w 41"/>
              <a:gd name="T43" fmla="*/ 41 h 41"/>
              <a:gd name="T44" fmla="*/ 35 w 41"/>
              <a:gd name="T45" fmla="*/ 35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1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1" y="37"/>
                </a:move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7" y="36"/>
                  <a:pt x="8" y="37"/>
                  <a:pt x="9" y="38"/>
                </a:cubicBezTo>
                <a:cubicBezTo>
                  <a:pt x="13" y="40"/>
                  <a:pt x="17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8" name="Freeform 1206"/>
          <p:cNvSpPr>
            <a:spLocks/>
          </p:cNvSpPr>
          <p:nvPr/>
        </p:nvSpPr>
        <p:spPr bwMode="auto">
          <a:xfrm>
            <a:off x="-173855" y="3062288"/>
            <a:ext cx="141288" cy="138113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9 h 33"/>
              <a:gd name="T8" fmla="*/ 17 w 34"/>
              <a:gd name="T9" fmla="*/ 33 h 33"/>
              <a:gd name="T10" fmla="*/ 29 w 34"/>
              <a:gd name="T11" fmla="*/ 29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4 h 33"/>
              <a:gd name="T18" fmla="*/ 30 w 34"/>
              <a:gd name="T19" fmla="*/ 4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9" y="2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9" y="32"/>
                  <a:pt x="13" y="33"/>
                  <a:pt x="17" y="33"/>
                </a:cubicBezTo>
                <a:cubicBezTo>
                  <a:pt x="21" y="33"/>
                  <a:pt x="26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9" name="Freeform 1207"/>
          <p:cNvSpPr>
            <a:spLocks noEditPoints="1"/>
          </p:cNvSpPr>
          <p:nvPr/>
        </p:nvSpPr>
        <p:spPr bwMode="auto">
          <a:xfrm>
            <a:off x="-191318" y="3046413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3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8 h 41"/>
              <a:gd name="T14" fmla="*/ 33 w 42"/>
              <a:gd name="T15" fmla="*/ 9 h 41"/>
              <a:gd name="T16" fmla="*/ 38 w 42"/>
              <a:gd name="T17" fmla="*/ 21 h 41"/>
              <a:gd name="T18" fmla="*/ 33 w 42"/>
              <a:gd name="T19" fmla="*/ 33 h 41"/>
              <a:gd name="T20" fmla="*/ 21 w 42"/>
              <a:gd name="T21" fmla="*/ 37 h 41"/>
              <a:gd name="T22" fmla="*/ 21 w 42"/>
              <a:gd name="T23" fmla="*/ 0 h 41"/>
              <a:gd name="T24" fmla="*/ 21 w 42"/>
              <a:gd name="T25" fmla="*/ 0 h 41"/>
              <a:gd name="T26" fmla="*/ 8 w 42"/>
              <a:gd name="T27" fmla="*/ 4 h 41"/>
              <a:gd name="T28" fmla="*/ 6 w 42"/>
              <a:gd name="T29" fmla="*/ 6 h 41"/>
              <a:gd name="T30" fmla="*/ 6 w 42"/>
              <a:gd name="T31" fmla="*/ 7 h 41"/>
              <a:gd name="T32" fmla="*/ 0 w 42"/>
              <a:gd name="T33" fmla="*/ 21 h 41"/>
              <a:gd name="T34" fmla="*/ 6 w 42"/>
              <a:gd name="T35" fmla="*/ 35 h 41"/>
              <a:gd name="T36" fmla="*/ 21 w 42"/>
              <a:gd name="T37" fmla="*/ 41 h 41"/>
              <a:gd name="T38" fmla="*/ 21 w 42"/>
              <a:gd name="T39" fmla="*/ 41 h 41"/>
              <a:gd name="T40" fmla="*/ 36 w 42"/>
              <a:gd name="T41" fmla="*/ 35 h 41"/>
              <a:gd name="T42" fmla="*/ 42 w 42"/>
              <a:gd name="T43" fmla="*/ 21 h 41"/>
              <a:gd name="T44" fmla="*/ 36 w 42"/>
              <a:gd name="T45" fmla="*/ 6 h 41"/>
              <a:gd name="T46" fmla="*/ 36 w 42"/>
              <a:gd name="T47" fmla="*/ 6 h 41"/>
              <a:gd name="T48" fmla="*/ 21 w 42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3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13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30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2" y="2"/>
                  <a:pt x="8" y="4"/>
                </a:cubicBezTo>
                <a:cubicBezTo>
                  <a:pt x="8" y="5"/>
                  <a:pt x="7" y="6"/>
                  <a:pt x="6" y="6"/>
                </a:cubicBezTo>
                <a:cubicBezTo>
                  <a:pt x="6" y="6"/>
                  <a:pt x="6" y="7"/>
                  <a:pt x="6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5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0" name="Freeform 1208"/>
          <p:cNvSpPr>
            <a:spLocks/>
          </p:cNvSpPr>
          <p:nvPr/>
        </p:nvSpPr>
        <p:spPr bwMode="auto">
          <a:xfrm>
            <a:off x="-2047105" y="3344863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1" name="Freeform 1209"/>
          <p:cNvSpPr>
            <a:spLocks noEditPoints="1"/>
          </p:cNvSpPr>
          <p:nvPr/>
        </p:nvSpPr>
        <p:spPr bwMode="auto">
          <a:xfrm>
            <a:off x="-2064568" y="3328988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2 h 41"/>
              <a:gd name="T24" fmla="*/ 20 w 41"/>
              <a:gd name="T25" fmla="*/ 37 h 41"/>
              <a:gd name="T26" fmla="*/ 21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35 w 41"/>
              <a:gd name="T41" fmla="*/ 35 h 41"/>
              <a:gd name="T42" fmla="*/ 41 w 41"/>
              <a:gd name="T43" fmla="*/ 24 h 41"/>
              <a:gd name="T44" fmla="*/ 41 w 41"/>
              <a:gd name="T45" fmla="*/ 21 h 41"/>
              <a:gd name="T46" fmla="*/ 41 w 41"/>
              <a:gd name="T47" fmla="*/ 20 h 41"/>
              <a:gd name="T48" fmla="*/ 35 w 41"/>
              <a:gd name="T49" fmla="*/ 6 h 41"/>
              <a:gd name="T50" fmla="*/ 35 w 41"/>
              <a:gd name="T51" fmla="*/ 6 h 41"/>
              <a:gd name="T52" fmla="*/ 21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moveTo>
                  <a:pt x="21" y="0"/>
                </a:moveTo>
                <a:cubicBezTo>
                  <a:pt x="21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8" y="32"/>
                  <a:pt x="40" y="28"/>
                  <a:pt x="41" y="24"/>
                </a:cubicBezTo>
                <a:cubicBezTo>
                  <a:pt x="41" y="23"/>
                  <a:pt x="41" y="22"/>
                  <a:pt x="41" y="21"/>
                </a:cubicBezTo>
                <a:cubicBezTo>
                  <a:pt x="41" y="20"/>
                  <a:pt x="41" y="20"/>
                  <a:pt x="41" y="20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2" name="Freeform 1210"/>
          <p:cNvSpPr>
            <a:spLocks/>
          </p:cNvSpPr>
          <p:nvPr/>
        </p:nvSpPr>
        <p:spPr bwMode="auto">
          <a:xfrm>
            <a:off x="-2312218" y="4322763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3" name="Freeform 1211"/>
          <p:cNvSpPr>
            <a:spLocks noEditPoints="1"/>
          </p:cNvSpPr>
          <p:nvPr/>
        </p:nvSpPr>
        <p:spPr bwMode="auto">
          <a:xfrm>
            <a:off x="-2329680" y="4306888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2 h 41"/>
              <a:gd name="T24" fmla="*/ 20 w 41"/>
              <a:gd name="T25" fmla="*/ 37 h 41"/>
              <a:gd name="T26" fmla="*/ 21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3 w 41"/>
              <a:gd name="T33" fmla="*/ 10 h 41"/>
              <a:gd name="T34" fmla="*/ 1 w 41"/>
              <a:gd name="T35" fmla="*/ 14 h 41"/>
              <a:gd name="T36" fmla="*/ 0 w 41"/>
              <a:gd name="T37" fmla="*/ 21 h 41"/>
              <a:gd name="T38" fmla="*/ 6 w 41"/>
              <a:gd name="T39" fmla="*/ 35 h 41"/>
              <a:gd name="T40" fmla="*/ 20 w 41"/>
              <a:gd name="T41" fmla="*/ 41 h 41"/>
              <a:gd name="T42" fmla="*/ 20 w 41"/>
              <a:gd name="T43" fmla="*/ 41 h 41"/>
              <a:gd name="T44" fmla="*/ 35 w 41"/>
              <a:gd name="T45" fmla="*/ 35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1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moveTo>
                  <a:pt x="21" y="0"/>
                </a:moveTo>
                <a:cubicBezTo>
                  <a:pt x="21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5" y="7"/>
                  <a:pt x="4" y="9"/>
                  <a:pt x="3" y="10"/>
                </a:cubicBezTo>
                <a:cubicBezTo>
                  <a:pt x="2" y="11"/>
                  <a:pt x="1" y="13"/>
                  <a:pt x="1" y="14"/>
                </a:cubicBezTo>
                <a:cubicBezTo>
                  <a:pt x="0" y="16"/>
                  <a:pt x="0" y="18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4" name="Freeform 1212"/>
          <p:cNvSpPr>
            <a:spLocks/>
          </p:cNvSpPr>
          <p:nvPr/>
        </p:nvSpPr>
        <p:spPr bwMode="auto">
          <a:xfrm>
            <a:off x="-4252143" y="2581275"/>
            <a:ext cx="136525" cy="138113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5" name="Freeform 1213"/>
          <p:cNvSpPr>
            <a:spLocks noEditPoints="1"/>
          </p:cNvSpPr>
          <p:nvPr/>
        </p:nvSpPr>
        <p:spPr bwMode="auto">
          <a:xfrm>
            <a:off x="-4269606" y="2565400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2 h 41"/>
              <a:gd name="T24" fmla="*/ 20 w 41"/>
              <a:gd name="T25" fmla="*/ 37 h 41"/>
              <a:gd name="T26" fmla="*/ 21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16 w 41"/>
              <a:gd name="T37" fmla="*/ 41 h 41"/>
              <a:gd name="T38" fmla="*/ 20 w 41"/>
              <a:gd name="T39" fmla="*/ 41 h 41"/>
              <a:gd name="T40" fmla="*/ 20 w 41"/>
              <a:gd name="T41" fmla="*/ 41 h 41"/>
              <a:gd name="T42" fmla="*/ 20 w 41"/>
              <a:gd name="T43" fmla="*/ 41 h 41"/>
              <a:gd name="T44" fmla="*/ 35 w 41"/>
              <a:gd name="T45" fmla="*/ 35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1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moveTo>
                  <a:pt x="21" y="0"/>
                </a:moveTo>
                <a:cubicBezTo>
                  <a:pt x="21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9" y="38"/>
                  <a:pt x="12" y="40"/>
                  <a:pt x="16" y="41"/>
                </a:cubicBezTo>
                <a:cubicBezTo>
                  <a:pt x="17" y="41"/>
                  <a:pt x="19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6" name="Freeform 1214"/>
          <p:cNvSpPr>
            <a:spLocks/>
          </p:cNvSpPr>
          <p:nvPr/>
        </p:nvSpPr>
        <p:spPr bwMode="auto">
          <a:xfrm>
            <a:off x="-3034531" y="61912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8 h 33"/>
              <a:gd name="T8" fmla="*/ 17 w 34"/>
              <a:gd name="T9" fmla="*/ 33 h 33"/>
              <a:gd name="T10" fmla="*/ 29 w 34"/>
              <a:gd name="T11" fmla="*/ 28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3 h 33"/>
              <a:gd name="T18" fmla="*/ 30 w 34"/>
              <a:gd name="T19" fmla="*/ 3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7" name="Freeform 1215"/>
          <p:cNvSpPr>
            <a:spLocks noEditPoints="1"/>
          </p:cNvSpPr>
          <p:nvPr/>
        </p:nvSpPr>
        <p:spPr bwMode="auto">
          <a:xfrm>
            <a:off x="-3050406" y="44450"/>
            <a:ext cx="173038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2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7 h 41"/>
              <a:gd name="T14" fmla="*/ 36 w 42"/>
              <a:gd name="T15" fmla="*/ 6 h 41"/>
              <a:gd name="T16" fmla="*/ 34 w 42"/>
              <a:gd name="T17" fmla="*/ 7 h 41"/>
              <a:gd name="T18" fmla="*/ 33 w 42"/>
              <a:gd name="T19" fmla="*/ 9 h 41"/>
              <a:gd name="T20" fmla="*/ 38 w 42"/>
              <a:gd name="T21" fmla="*/ 21 h 41"/>
              <a:gd name="T22" fmla="*/ 33 w 42"/>
              <a:gd name="T23" fmla="*/ 32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8 w 42"/>
              <a:gd name="T31" fmla="*/ 4 h 41"/>
              <a:gd name="T32" fmla="*/ 6 w 42"/>
              <a:gd name="T33" fmla="*/ 6 h 41"/>
              <a:gd name="T34" fmla="*/ 5 w 42"/>
              <a:gd name="T35" fmla="*/ 7 h 41"/>
              <a:gd name="T36" fmla="*/ 0 w 42"/>
              <a:gd name="T37" fmla="*/ 21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5 w 42"/>
              <a:gd name="T45" fmla="*/ 36 h 41"/>
              <a:gd name="T46" fmla="*/ 36 w 42"/>
              <a:gd name="T47" fmla="*/ 35 h 41"/>
              <a:gd name="T48" fmla="*/ 37 w 42"/>
              <a:gd name="T49" fmla="*/ 33 h 41"/>
              <a:gd name="T50" fmla="*/ 42 w 42"/>
              <a:gd name="T51" fmla="*/ 21 h 41"/>
              <a:gd name="T52" fmla="*/ 36 w 42"/>
              <a:gd name="T53" fmla="*/ 6 h 41"/>
              <a:gd name="T54" fmla="*/ 36 w 42"/>
              <a:gd name="T55" fmla="*/ 6 h 41"/>
              <a:gd name="T56" fmla="*/ 21 w 42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2" y="1"/>
                  <a:pt x="8" y="4"/>
                </a:cubicBezTo>
                <a:cubicBezTo>
                  <a:pt x="8" y="5"/>
                  <a:pt x="7" y="5"/>
                  <a:pt x="6" y="6"/>
                </a:cubicBezTo>
                <a:cubicBezTo>
                  <a:pt x="6" y="6"/>
                  <a:pt x="6" y="7"/>
                  <a:pt x="5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40"/>
                  <a:pt x="35" y="36"/>
                </a:cubicBezTo>
                <a:cubicBezTo>
                  <a:pt x="35" y="36"/>
                  <a:pt x="35" y="36"/>
                  <a:pt x="36" y="35"/>
                </a:cubicBezTo>
                <a:cubicBezTo>
                  <a:pt x="36" y="35"/>
                  <a:pt x="37" y="34"/>
                  <a:pt x="37" y="33"/>
                </a:cubicBezTo>
                <a:cubicBezTo>
                  <a:pt x="40" y="30"/>
                  <a:pt x="42" y="25"/>
                  <a:pt x="42" y="21"/>
                </a:cubicBezTo>
                <a:cubicBezTo>
                  <a:pt x="42" y="15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8" name="Freeform 1216"/>
          <p:cNvSpPr>
            <a:spLocks/>
          </p:cNvSpPr>
          <p:nvPr/>
        </p:nvSpPr>
        <p:spPr bwMode="auto">
          <a:xfrm>
            <a:off x="1246957" y="2068512"/>
            <a:ext cx="138113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6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6 h 33"/>
              <a:gd name="T14" fmla="*/ 28 w 33"/>
              <a:gd name="T15" fmla="*/ 5 h 33"/>
              <a:gd name="T16" fmla="*/ 29 w 33"/>
              <a:gd name="T17" fmla="*/ 3 h 33"/>
              <a:gd name="T18" fmla="*/ 29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5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1"/>
                  <a:pt x="12" y="33"/>
                  <a:pt x="16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1" y="25"/>
                  <a:pt x="33" y="21"/>
                  <a:pt x="33" y="16"/>
                </a:cubicBezTo>
                <a:cubicBezTo>
                  <a:pt x="33" y="12"/>
                  <a:pt x="31" y="8"/>
                  <a:pt x="28" y="5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9" name="Freeform 1217"/>
          <p:cNvSpPr>
            <a:spLocks noEditPoints="1"/>
          </p:cNvSpPr>
          <p:nvPr/>
        </p:nvSpPr>
        <p:spPr bwMode="auto">
          <a:xfrm>
            <a:off x="1231082" y="2051050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0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3 w 41"/>
              <a:gd name="T13" fmla="*/ 7 h 41"/>
              <a:gd name="T14" fmla="*/ 35 w 41"/>
              <a:gd name="T15" fmla="*/ 6 h 41"/>
              <a:gd name="T16" fmla="*/ 33 w 41"/>
              <a:gd name="T17" fmla="*/ 7 h 41"/>
              <a:gd name="T18" fmla="*/ 32 w 41"/>
              <a:gd name="T19" fmla="*/ 9 h 41"/>
              <a:gd name="T20" fmla="*/ 37 w 41"/>
              <a:gd name="T21" fmla="*/ 20 h 41"/>
              <a:gd name="T22" fmla="*/ 32 w 41"/>
              <a:gd name="T23" fmla="*/ 32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11 w 41"/>
              <a:gd name="T31" fmla="*/ 2 h 41"/>
              <a:gd name="T32" fmla="*/ 8 w 41"/>
              <a:gd name="T33" fmla="*/ 4 h 41"/>
              <a:gd name="T34" fmla="*/ 6 w 41"/>
              <a:gd name="T35" fmla="*/ 6 h 41"/>
              <a:gd name="T36" fmla="*/ 0 w 41"/>
              <a:gd name="T37" fmla="*/ 20 h 41"/>
              <a:gd name="T38" fmla="*/ 6 w 41"/>
              <a:gd name="T39" fmla="*/ 35 h 41"/>
              <a:gd name="T40" fmla="*/ 20 w 41"/>
              <a:gd name="T41" fmla="*/ 41 h 41"/>
              <a:gd name="T42" fmla="*/ 20 w 41"/>
              <a:gd name="T43" fmla="*/ 41 h 41"/>
              <a:gd name="T44" fmla="*/ 35 w 41"/>
              <a:gd name="T45" fmla="*/ 35 h 41"/>
              <a:gd name="T46" fmla="*/ 41 w 41"/>
              <a:gd name="T47" fmla="*/ 20 h 41"/>
              <a:gd name="T48" fmla="*/ 35 w 41"/>
              <a:gd name="T49" fmla="*/ 6 h 41"/>
              <a:gd name="T50" fmla="*/ 35 w 41"/>
              <a:gd name="T51" fmla="*/ 6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5"/>
                  <a:pt x="9" y="32"/>
                </a:cubicBezTo>
                <a:cubicBezTo>
                  <a:pt x="5" y="29"/>
                  <a:pt x="4" y="25"/>
                  <a:pt x="4" y="20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3" y="7"/>
                  <a:pt x="33" y="7"/>
                  <a:pt x="33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3" y="7"/>
                  <a:pt x="33" y="7"/>
                  <a:pt x="33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6"/>
                  <a:pt x="37" y="20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5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7" y="0"/>
                  <a:pt x="14" y="0"/>
                  <a:pt x="11" y="2"/>
                </a:cubicBezTo>
                <a:cubicBezTo>
                  <a:pt x="10" y="2"/>
                  <a:pt x="9" y="3"/>
                  <a:pt x="8" y="4"/>
                </a:cubicBezTo>
                <a:cubicBezTo>
                  <a:pt x="7" y="5"/>
                  <a:pt x="6" y="5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0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0" name="Freeform 1218"/>
          <p:cNvSpPr>
            <a:spLocks noEditPoints="1"/>
          </p:cNvSpPr>
          <p:nvPr/>
        </p:nvSpPr>
        <p:spPr bwMode="auto">
          <a:xfrm>
            <a:off x="-500880" y="-2541588"/>
            <a:ext cx="231775" cy="231775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0 w 56"/>
              <a:gd name="T19" fmla="*/ 28 h 56"/>
              <a:gd name="T20" fmla="*/ 8 w 56"/>
              <a:gd name="T21" fmla="*/ 48 h 56"/>
              <a:gd name="T22" fmla="*/ 28 w 56"/>
              <a:gd name="T23" fmla="*/ 56 h 56"/>
              <a:gd name="T24" fmla="*/ 48 w 56"/>
              <a:gd name="T25" fmla="*/ 48 h 56"/>
              <a:gd name="T26" fmla="*/ 56 w 56"/>
              <a:gd name="T27" fmla="*/ 28 h 56"/>
              <a:gd name="T28" fmla="*/ 48 w 56"/>
              <a:gd name="T29" fmla="*/ 8 h 56"/>
              <a:gd name="T30" fmla="*/ 50 w 56"/>
              <a:gd name="T31" fmla="*/ 7 h 56"/>
              <a:gd name="T32" fmla="*/ 50 w 56"/>
              <a:gd name="T33" fmla="*/ 7 h 56"/>
              <a:gd name="T34" fmla="*/ 48 w 56"/>
              <a:gd name="T35" fmla="*/ 8 h 56"/>
              <a:gd name="T36" fmla="*/ 28 w 56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5"/>
                  <a:pt x="3" y="43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5" y="56"/>
                  <a:pt x="43" y="54"/>
                  <a:pt x="48" y="48"/>
                </a:cubicBezTo>
                <a:cubicBezTo>
                  <a:pt x="54" y="43"/>
                  <a:pt x="56" y="35"/>
                  <a:pt x="56" y="28"/>
                </a:cubicBezTo>
                <a:cubicBezTo>
                  <a:pt x="56" y="21"/>
                  <a:pt x="54" y="14"/>
                  <a:pt x="48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8" y="8"/>
                  <a:pt x="48" y="8"/>
                  <a:pt x="48" y="8"/>
                </a:cubicBezTo>
                <a:cubicBezTo>
                  <a:pt x="43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1" name="Freeform 1219"/>
          <p:cNvSpPr>
            <a:spLocks noEditPoints="1"/>
          </p:cNvSpPr>
          <p:nvPr/>
        </p:nvSpPr>
        <p:spPr bwMode="auto">
          <a:xfrm>
            <a:off x="-518343" y="-2559050"/>
            <a:ext cx="265113" cy="265113"/>
          </a:xfrm>
          <a:custGeom>
            <a:avLst/>
            <a:gdLst>
              <a:gd name="T0" fmla="*/ 32 w 64"/>
              <a:gd name="T1" fmla="*/ 60 h 64"/>
              <a:gd name="T2" fmla="*/ 12 w 64"/>
              <a:gd name="T3" fmla="*/ 52 h 64"/>
              <a:gd name="T4" fmla="*/ 4 w 64"/>
              <a:gd name="T5" fmla="*/ 32 h 64"/>
              <a:gd name="T6" fmla="*/ 12 w 64"/>
              <a:gd name="T7" fmla="*/ 12 h 64"/>
              <a:gd name="T8" fmla="*/ 32 w 64"/>
              <a:gd name="T9" fmla="*/ 4 h 64"/>
              <a:gd name="T10" fmla="*/ 52 w 64"/>
              <a:gd name="T11" fmla="*/ 12 h 64"/>
              <a:gd name="T12" fmla="*/ 54 w 64"/>
              <a:gd name="T13" fmla="*/ 11 h 64"/>
              <a:gd name="T14" fmla="*/ 55 w 64"/>
              <a:gd name="T15" fmla="*/ 9 h 64"/>
              <a:gd name="T16" fmla="*/ 54 w 64"/>
              <a:gd name="T17" fmla="*/ 11 h 64"/>
              <a:gd name="T18" fmla="*/ 52 w 64"/>
              <a:gd name="T19" fmla="*/ 12 h 64"/>
              <a:gd name="T20" fmla="*/ 60 w 64"/>
              <a:gd name="T21" fmla="*/ 32 h 64"/>
              <a:gd name="T22" fmla="*/ 52 w 64"/>
              <a:gd name="T23" fmla="*/ 52 h 64"/>
              <a:gd name="T24" fmla="*/ 32 w 64"/>
              <a:gd name="T25" fmla="*/ 60 h 64"/>
              <a:gd name="T26" fmla="*/ 32 w 64"/>
              <a:gd name="T27" fmla="*/ 0 h 64"/>
              <a:gd name="T28" fmla="*/ 32 w 64"/>
              <a:gd name="T29" fmla="*/ 0 h 64"/>
              <a:gd name="T30" fmla="*/ 11 w 64"/>
              <a:gd name="T31" fmla="*/ 7 h 64"/>
              <a:gd name="T32" fmla="*/ 9 w 64"/>
              <a:gd name="T33" fmla="*/ 9 h 64"/>
              <a:gd name="T34" fmla="*/ 8 w 64"/>
              <a:gd name="T35" fmla="*/ 10 h 64"/>
              <a:gd name="T36" fmla="*/ 0 w 64"/>
              <a:gd name="T37" fmla="*/ 32 h 64"/>
              <a:gd name="T38" fmla="*/ 9 w 64"/>
              <a:gd name="T39" fmla="*/ 55 h 64"/>
              <a:gd name="T40" fmla="*/ 32 w 64"/>
              <a:gd name="T41" fmla="*/ 64 h 64"/>
              <a:gd name="T42" fmla="*/ 32 w 64"/>
              <a:gd name="T43" fmla="*/ 64 h 64"/>
              <a:gd name="T44" fmla="*/ 54 w 64"/>
              <a:gd name="T45" fmla="*/ 56 h 64"/>
              <a:gd name="T46" fmla="*/ 55 w 64"/>
              <a:gd name="T47" fmla="*/ 55 h 64"/>
              <a:gd name="T48" fmla="*/ 57 w 64"/>
              <a:gd name="T49" fmla="*/ 53 h 64"/>
              <a:gd name="T50" fmla="*/ 64 w 64"/>
              <a:gd name="T51" fmla="*/ 32 h 64"/>
              <a:gd name="T52" fmla="*/ 55 w 64"/>
              <a:gd name="T53" fmla="*/ 9 h 64"/>
              <a:gd name="T54" fmla="*/ 55 w 64"/>
              <a:gd name="T55" fmla="*/ 9 h 64"/>
              <a:gd name="T56" fmla="*/ 32 w 64"/>
              <a:gd name="T5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" h="64">
                <a:moveTo>
                  <a:pt x="32" y="60"/>
                </a:moveTo>
                <a:cubicBezTo>
                  <a:pt x="25" y="60"/>
                  <a:pt x="18" y="58"/>
                  <a:pt x="12" y="52"/>
                </a:cubicBezTo>
                <a:cubicBezTo>
                  <a:pt x="7" y="47"/>
                  <a:pt x="4" y="39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8" y="7"/>
                  <a:pt x="25" y="4"/>
                  <a:pt x="32" y="4"/>
                </a:cubicBezTo>
                <a:cubicBezTo>
                  <a:pt x="39" y="4"/>
                  <a:pt x="47" y="7"/>
                  <a:pt x="52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2" y="12"/>
                  <a:pt x="52" y="12"/>
                  <a:pt x="52" y="12"/>
                </a:cubicBezTo>
                <a:cubicBezTo>
                  <a:pt x="58" y="18"/>
                  <a:pt x="60" y="25"/>
                  <a:pt x="60" y="32"/>
                </a:cubicBezTo>
                <a:cubicBezTo>
                  <a:pt x="60" y="39"/>
                  <a:pt x="58" y="47"/>
                  <a:pt x="52" y="52"/>
                </a:cubicBezTo>
                <a:cubicBezTo>
                  <a:pt x="47" y="58"/>
                  <a:pt x="39" y="60"/>
                  <a:pt x="3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5" y="0"/>
                  <a:pt x="17" y="2"/>
                  <a:pt x="11" y="7"/>
                </a:cubicBezTo>
                <a:cubicBezTo>
                  <a:pt x="11" y="8"/>
                  <a:pt x="10" y="9"/>
                  <a:pt x="9" y="9"/>
                </a:cubicBezTo>
                <a:cubicBezTo>
                  <a:pt x="9" y="10"/>
                  <a:pt x="9" y="10"/>
                  <a:pt x="8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8" y="62"/>
                  <a:pt x="54" y="56"/>
                </a:cubicBezTo>
                <a:cubicBezTo>
                  <a:pt x="54" y="56"/>
                  <a:pt x="55" y="55"/>
                  <a:pt x="55" y="55"/>
                </a:cubicBezTo>
                <a:cubicBezTo>
                  <a:pt x="56" y="54"/>
                  <a:pt x="56" y="54"/>
                  <a:pt x="57" y="53"/>
                </a:cubicBezTo>
                <a:cubicBezTo>
                  <a:pt x="62" y="47"/>
                  <a:pt x="64" y="40"/>
                  <a:pt x="64" y="32"/>
                </a:cubicBezTo>
                <a:cubicBezTo>
                  <a:pt x="64" y="24"/>
                  <a:pt x="61" y="16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2" name="Freeform 1220"/>
          <p:cNvSpPr>
            <a:spLocks/>
          </p:cNvSpPr>
          <p:nvPr/>
        </p:nvSpPr>
        <p:spPr bwMode="auto">
          <a:xfrm>
            <a:off x="-469130" y="-2505075"/>
            <a:ext cx="171450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3" name="Freeform 1221"/>
          <p:cNvSpPr>
            <a:spLocks noEditPoints="1"/>
          </p:cNvSpPr>
          <p:nvPr/>
        </p:nvSpPr>
        <p:spPr bwMode="auto">
          <a:xfrm>
            <a:off x="-1513705" y="1181100"/>
            <a:ext cx="447675" cy="684213"/>
          </a:xfrm>
          <a:custGeom>
            <a:avLst/>
            <a:gdLst>
              <a:gd name="T0" fmla="*/ 76 w 108"/>
              <a:gd name="T1" fmla="*/ 73 h 165"/>
              <a:gd name="T2" fmla="*/ 74 w 108"/>
              <a:gd name="T3" fmla="*/ 75 h 165"/>
              <a:gd name="T4" fmla="*/ 73 w 108"/>
              <a:gd name="T5" fmla="*/ 76 h 165"/>
              <a:gd name="T6" fmla="*/ 104 w 108"/>
              <a:gd name="T7" fmla="*/ 106 h 165"/>
              <a:gd name="T8" fmla="*/ 104 w 108"/>
              <a:gd name="T9" fmla="*/ 165 h 165"/>
              <a:gd name="T10" fmla="*/ 105 w 108"/>
              <a:gd name="T11" fmla="*/ 164 h 165"/>
              <a:gd name="T12" fmla="*/ 105 w 108"/>
              <a:gd name="T13" fmla="*/ 164 h 165"/>
              <a:gd name="T14" fmla="*/ 108 w 108"/>
              <a:gd name="T15" fmla="*/ 165 h 165"/>
              <a:gd name="T16" fmla="*/ 108 w 108"/>
              <a:gd name="T17" fmla="*/ 105 h 165"/>
              <a:gd name="T18" fmla="*/ 76 w 108"/>
              <a:gd name="T19" fmla="*/ 73 h 165"/>
              <a:gd name="T20" fmla="*/ 3 w 108"/>
              <a:gd name="T21" fmla="*/ 0 h 165"/>
              <a:gd name="T22" fmla="*/ 1 w 108"/>
              <a:gd name="T23" fmla="*/ 2 h 165"/>
              <a:gd name="T24" fmla="*/ 0 w 108"/>
              <a:gd name="T25" fmla="*/ 3 h 165"/>
              <a:gd name="T26" fmla="*/ 28 w 108"/>
              <a:gd name="T27" fmla="*/ 30 h 165"/>
              <a:gd name="T28" fmla="*/ 29 w 108"/>
              <a:gd name="T29" fmla="*/ 29 h 165"/>
              <a:gd name="T30" fmla="*/ 31 w 108"/>
              <a:gd name="T31" fmla="*/ 28 h 165"/>
              <a:gd name="T32" fmla="*/ 3 w 108"/>
              <a:gd name="T33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8" h="165">
                <a:moveTo>
                  <a:pt x="76" y="73"/>
                </a:moveTo>
                <a:cubicBezTo>
                  <a:pt x="76" y="74"/>
                  <a:pt x="75" y="74"/>
                  <a:pt x="74" y="75"/>
                </a:cubicBezTo>
                <a:cubicBezTo>
                  <a:pt x="74" y="75"/>
                  <a:pt x="74" y="76"/>
                  <a:pt x="73" y="76"/>
                </a:cubicBezTo>
                <a:cubicBezTo>
                  <a:pt x="104" y="106"/>
                  <a:pt x="104" y="106"/>
                  <a:pt x="104" y="106"/>
                </a:cubicBezTo>
                <a:cubicBezTo>
                  <a:pt x="104" y="165"/>
                  <a:pt x="104" y="165"/>
                  <a:pt x="104" y="165"/>
                </a:cubicBezTo>
                <a:cubicBezTo>
                  <a:pt x="104" y="164"/>
                  <a:pt x="105" y="164"/>
                  <a:pt x="105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6" y="164"/>
                  <a:pt x="107" y="164"/>
                  <a:pt x="108" y="165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76" y="73"/>
                  <a:pt x="76" y="73"/>
                  <a:pt x="76" y="73"/>
                </a:cubicBezTo>
                <a:moveTo>
                  <a:pt x="3" y="0"/>
                </a:moveTo>
                <a:cubicBezTo>
                  <a:pt x="2" y="0"/>
                  <a:pt x="2" y="1"/>
                  <a:pt x="1" y="2"/>
                </a:cubicBezTo>
                <a:cubicBezTo>
                  <a:pt x="1" y="2"/>
                  <a:pt x="0" y="2"/>
                  <a:pt x="0" y="3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9" y="29"/>
                </a:cubicBezTo>
                <a:cubicBezTo>
                  <a:pt x="29" y="29"/>
                  <a:pt x="30" y="28"/>
                  <a:pt x="31" y="28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4" name="Freeform 1222"/>
          <p:cNvSpPr>
            <a:spLocks/>
          </p:cNvSpPr>
          <p:nvPr/>
        </p:nvSpPr>
        <p:spPr bwMode="auto">
          <a:xfrm>
            <a:off x="-1143818" y="1876425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6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29 w 33"/>
              <a:gd name="T17" fmla="*/ 4 h 34"/>
              <a:gd name="T18" fmla="*/ 29 w 33"/>
              <a:gd name="T19" fmla="*/ 4 h 34"/>
              <a:gd name="T20" fmla="*/ 28 w 33"/>
              <a:gd name="T21" fmla="*/ 5 h 34"/>
              <a:gd name="T22" fmla="*/ 16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9"/>
                  <a:pt x="0" y="13"/>
                  <a:pt x="0" y="17"/>
                </a:cubicBezTo>
                <a:cubicBezTo>
                  <a:pt x="0" y="21"/>
                  <a:pt x="1" y="26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6"/>
                  <a:pt x="33" y="21"/>
                  <a:pt x="33" y="17"/>
                </a:cubicBezTo>
                <a:cubicBezTo>
                  <a:pt x="33" y="13"/>
                  <a:pt x="31" y="9"/>
                  <a:pt x="28" y="5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5" name="Freeform 1223"/>
          <p:cNvSpPr>
            <a:spLocks noEditPoints="1"/>
          </p:cNvSpPr>
          <p:nvPr/>
        </p:nvSpPr>
        <p:spPr bwMode="auto">
          <a:xfrm>
            <a:off x="-1161280" y="1860550"/>
            <a:ext cx="169863" cy="174625"/>
          </a:xfrm>
          <a:custGeom>
            <a:avLst/>
            <a:gdLst>
              <a:gd name="T0" fmla="*/ 20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0 w 41"/>
              <a:gd name="T9" fmla="*/ 4 h 42"/>
              <a:gd name="T10" fmla="*/ 32 w 41"/>
              <a:gd name="T11" fmla="*/ 9 h 42"/>
              <a:gd name="T12" fmla="*/ 33 w 41"/>
              <a:gd name="T13" fmla="*/ 8 h 42"/>
              <a:gd name="T14" fmla="*/ 35 w 41"/>
              <a:gd name="T15" fmla="*/ 6 h 42"/>
              <a:gd name="T16" fmla="*/ 33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0 w 41"/>
              <a:gd name="T25" fmla="*/ 38 h 42"/>
              <a:gd name="T26" fmla="*/ 20 w 41"/>
              <a:gd name="T27" fmla="*/ 0 h 42"/>
              <a:gd name="T28" fmla="*/ 20 w 41"/>
              <a:gd name="T29" fmla="*/ 0 h 42"/>
              <a:gd name="T30" fmla="*/ 19 w 41"/>
              <a:gd name="T31" fmla="*/ 1 h 42"/>
              <a:gd name="T32" fmla="*/ 6 w 41"/>
              <a:gd name="T33" fmla="*/ 6 h 42"/>
              <a:gd name="T34" fmla="*/ 0 w 41"/>
              <a:gd name="T35" fmla="*/ 21 h 42"/>
              <a:gd name="T36" fmla="*/ 6 w 41"/>
              <a:gd name="T37" fmla="*/ 36 h 42"/>
              <a:gd name="T38" fmla="*/ 20 w 41"/>
              <a:gd name="T39" fmla="*/ 42 h 42"/>
              <a:gd name="T40" fmla="*/ 20 w 41"/>
              <a:gd name="T41" fmla="*/ 42 h 42"/>
              <a:gd name="T42" fmla="*/ 35 w 41"/>
              <a:gd name="T43" fmla="*/ 36 h 42"/>
              <a:gd name="T44" fmla="*/ 41 w 41"/>
              <a:gd name="T45" fmla="*/ 21 h 42"/>
              <a:gd name="T46" fmla="*/ 35 w 41"/>
              <a:gd name="T47" fmla="*/ 6 h 42"/>
              <a:gd name="T48" fmla="*/ 35 w 41"/>
              <a:gd name="T49" fmla="*/ 6 h 42"/>
              <a:gd name="T50" fmla="*/ 23 w 41"/>
              <a:gd name="T51" fmla="*/ 1 h 42"/>
              <a:gd name="T52" fmla="*/ 20 w 41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2">
                <a:moveTo>
                  <a:pt x="20" y="38"/>
                </a:moveTo>
                <a:cubicBezTo>
                  <a:pt x="16" y="38"/>
                  <a:pt x="12" y="36"/>
                  <a:pt x="9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3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3" y="8"/>
                  <a:pt x="33" y="8"/>
                  <a:pt x="33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3"/>
                  <a:pt x="37" y="17"/>
                  <a:pt x="37" y="21"/>
                </a:cubicBezTo>
                <a:cubicBezTo>
                  <a:pt x="37" y="25"/>
                  <a:pt x="35" y="30"/>
                  <a:pt x="32" y="33"/>
                </a:cubicBezTo>
                <a:cubicBezTo>
                  <a:pt x="29" y="36"/>
                  <a:pt x="25" y="38"/>
                  <a:pt x="20" y="38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19" y="0"/>
                  <a:pt x="19" y="1"/>
                </a:cubicBezTo>
                <a:cubicBezTo>
                  <a:pt x="14" y="1"/>
                  <a:pt x="9" y="3"/>
                  <a:pt x="6" y="6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1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3"/>
                  <a:pt x="27" y="1"/>
                  <a:pt x="23" y="1"/>
                </a:cubicBezTo>
                <a:cubicBezTo>
                  <a:pt x="22" y="0"/>
                  <a:pt x="21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6" name="Freeform 1224"/>
          <p:cNvSpPr>
            <a:spLocks/>
          </p:cNvSpPr>
          <p:nvPr/>
        </p:nvSpPr>
        <p:spPr bwMode="auto">
          <a:xfrm>
            <a:off x="-1637530" y="1055687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6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6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9"/>
                  <a:pt x="0" y="13"/>
                  <a:pt x="0" y="17"/>
                </a:cubicBezTo>
                <a:cubicBezTo>
                  <a:pt x="0" y="21"/>
                  <a:pt x="1" y="26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6"/>
                  <a:pt x="33" y="21"/>
                  <a:pt x="33" y="17"/>
                </a:cubicBezTo>
                <a:cubicBezTo>
                  <a:pt x="33" y="13"/>
                  <a:pt x="32" y="9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7" name="Freeform 1225"/>
          <p:cNvSpPr>
            <a:spLocks noEditPoints="1"/>
          </p:cNvSpPr>
          <p:nvPr/>
        </p:nvSpPr>
        <p:spPr bwMode="auto">
          <a:xfrm>
            <a:off x="-1653405" y="1039812"/>
            <a:ext cx="169863" cy="174625"/>
          </a:xfrm>
          <a:custGeom>
            <a:avLst/>
            <a:gdLst>
              <a:gd name="T0" fmla="*/ 20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0 w 41"/>
              <a:gd name="T9" fmla="*/ 4 h 42"/>
              <a:gd name="T10" fmla="*/ 32 w 41"/>
              <a:gd name="T11" fmla="*/ 9 h 42"/>
              <a:gd name="T12" fmla="*/ 34 w 41"/>
              <a:gd name="T13" fmla="*/ 8 h 42"/>
              <a:gd name="T14" fmla="*/ 35 w 41"/>
              <a:gd name="T15" fmla="*/ 6 h 42"/>
              <a:gd name="T16" fmla="*/ 34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0 w 41"/>
              <a:gd name="T25" fmla="*/ 38 h 42"/>
              <a:gd name="T26" fmla="*/ 21 w 41"/>
              <a:gd name="T27" fmla="*/ 0 h 42"/>
              <a:gd name="T28" fmla="*/ 20 w 41"/>
              <a:gd name="T29" fmla="*/ 0 h 42"/>
              <a:gd name="T30" fmla="*/ 6 w 41"/>
              <a:gd name="T31" fmla="*/ 6 h 42"/>
              <a:gd name="T32" fmla="*/ 0 w 41"/>
              <a:gd name="T33" fmla="*/ 21 h 42"/>
              <a:gd name="T34" fmla="*/ 6 w 41"/>
              <a:gd name="T35" fmla="*/ 36 h 42"/>
              <a:gd name="T36" fmla="*/ 20 w 41"/>
              <a:gd name="T37" fmla="*/ 42 h 42"/>
              <a:gd name="T38" fmla="*/ 20 w 41"/>
              <a:gd name="T39" fmla="*/ 42 h 42"/>
              <a:gd name="T40" fmla="*/ 34 w 41"/>
              <a:gd name="T41" fmla="*/ 37 h 42"/>
              <a:gd name="T42" fmla="*/ 35 w 41"/>
              <a:gd name="T43" fmla="*/ 36 h 42"/>
              <a:gd name="T44" fmla="*/ 37 w 41"/>
              <a:gd name="T45" fmla="*/ 34 h 42"/>
              <a:gd name="T46" fmla="*/ 41 w 41"/>
              <a:gd name="T47" fmla="*/ 21 h 42"/>
              <a:gd name="T48" fmla="*/ 35 w 41"/>
              <a:gd name="T49" fmla="*/ 6 h 42"/>
              <a:gd name="T50" fmla="*/ 35 w 41"/>
              <a:gd name="T51" fmla="*/ 6 h 42"/>
              <a:gd name="T52" fmla="*/ 21 w 41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2">
                <a:moveTo>
                  <a:pt x="20" y="38"/>
                </a:moveTo>
                <a:cubicBezTo>
                  <a:pt x="16" y="38"/>
                  <a:pt x="12" y="36"/>
                  <a:pt x="9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3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3"/>
                  <a:pt x="37" y="17"/>
                  <a:pt x="37" y="21"/>
                </a:cubicBezTo>
                <a:cubicBezTo>
                  <a:pt x="37" y="25"/>
                  <a:pt x="36" y="30"/>
                  <a:pt x="32" y="33"/>
                </a:cubicBezTo>
                <a:cubicBezTo>
                  <a:pt x="29" y="36"/>
                  <a:pt x="25" y="38"/>
                  <a:pt x="20" y="38"/>
                </a:cubicBezTo>
                <a:moveTo>
                  <a:pt x="21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5" y="42"/>
                  <a:pt x="30" y="40"/>
                  <a:pt x="34" y="37"/>
                </a:cubicBezTo>
                <a:cubicBezTo>
                  <a:pt x="34" y="36"/>
                  <a:pt x="35" y="36"/>
                  <a:pt x="35" y="36"/>
                </a:cubicBezTo>
                <a:cubicBezTo>
                  <a:pt x="36" y="35"/>
                  <a:pt x="36" y="34"/>
                  <a:pt x="37" y="34"/>
                </a:cubicBezTo>
                <a:cubicBezTo>
                  <a:pt x="40" y="30"/>
                  <a:pt x="41" y="26"/>
                  <a:pt x="41" y="21"/>
                </a:cubicBezTo>
                <a:cubicBezTo>
                  <a:pt x="41" y="16"/>
                  <a:pt x="39" y="11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8" name="Freeform 1226"/>
          <p:cNvSpPr>
            <a:spLocks noEditPoints="1"/>
          </p:cNvSpPr>
          <p:nvPr/>
        </p:nvSpPr>
        <p:spPr bwMode="auto">
          <a:xfrm>
            <a:off x="-1416868" y="1279525"/>
            <a:ext cx="234950" cy="233363"/>
          </a:xfrm>
          <a:custGeom>
            <a:avLst/>
            <a:gdLst>
              <a:gd name="T0" fmla="*/ 29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9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9 w 57"/>
              <a:gd name="T13" fmla="*/ 47 h 56"/>
              <a:gd name="T14" fmla="*/ 29 w 57"/>
              <a:gd name="T15" fmla="*/ 0 h 56"/>
              <a:gd name="T16" fmla="*/ 9 w 57"/>
              <a:gd name="T17" fmla="*/ 8 h 56"/>
              <a:gd name="T18" fmla="*/ 0 w 57"/>
              <a:gd name="T19" fmla="*/ 28 h 56"/>
              <a:gd name="T20" fmla="*/ 9 w 57"/>
              <a:gd name="T21" fmla="*/ 48 h 56"/>
              <a:gd name="T22" fmla="*/ 29 w 57"/>
              <a:gd name="T23" fmla="*/ 56 h 56"/>
              <a:gd name="T24" fmla="*/ 49 w 57"/>
              <a:gd name="T25" fmla="*/ 48 h 56"/>
              <a:gd name="T26" fmla="*/ 57 w 57"/>
              <a:gd name="T27" fmla="*/ 28 h 56"/>
              <a:gd name="T28" fmla="*/ 49 w 57"/>
              <a:gd name="T29" fmla="*/ 8 h 56"/>
              <a:gd name="T30" fmla="*/ 50 w 57"/>
              <a:gd name="T31" fmla="*/ 7 h 56"/>
              <a:gd name="T32" fmla="*/ 50 w 57"/>
              <a:gd name="T33" fmla="*/ 7 h 56"/>
              <a:gd name="T34" fmla="*/ 49 w 57"/>
              <a:gd name="T35" fmla="*/ 8 h 56"/>
              <a:gd name="T36" fmla="*/ 29 w 57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6">
                <a:moveTo>
                  <a:pt x="29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9"/>
                  <a:pt x="29" y="9"/>
                </a:cubicBezTo>
                <a:cubicBezTo>
                  <a:pt x="33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5"/>
                  <a:pt x="3" y="43"/>
                  <a:pt x="9" y="48"/>
                </a:cubicBezTo>
                <a:cubicBezTo>
                  <a:pt x="14" y="54"/>
                  <a:pt x="21" y="56"/>
                  <a:pt x="29" y="56"/>
                </a:cubicBezTo>
                <a:cubicBezTo>
                  <a:pt x="36" y="56"/>
                  <a:pt x="43" y="54"/>
                  <a:pt x="49" y="48"/>
                </a:cubicBezTo>
                <a:cubicBezTo>
                  <a:pt x="54" y="43"/>
                  <a:pt x="57" y="35"/>
                  <a:pt x="57" y="28"/>
                </a:cubicBezTo>
                <a:cubicBezTo>
                  <a:pt x="57" y="21"/>
                  <a:pt x="54" y="14"/>
                  <a:pt x="49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9" y="8"/>
                  <a:pt x="49" y="8"/>
                  <a:pt x="49" y="8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9" name="Freeform 1227"/>
          <p:cNvSpPr>
            <a:spLocks/>
          </p:cNvSpPr>
          <p:nvPr/>
        </p:nvSpPr>
        <p:spPr bwMode="auto">
          <a:xfrm>
            <a:off x="-1434330" y="1263650"/>
            <a:ext cx="269875" cy="265113"/>
          </a:xfrm>
          <a:custGeom>
            <a:avLst/>
            <a:gdLst>
              <a:gd name="T0" fmla="*/ 33 w 65"/>
              <a:gd name="T1" fmla="*/ 0 h 64"/>
              <a:gd name="T2" fmla="*/ 33 w 65"/>
              <a:gd name="T3" fmla="*/ 0 h 64"/>
              <a:gd name="T4" fmla="*/ 12 w 65"/>
              <a:gd name="T5" fmla="*/ 8 h 64"/>
              <a:gd name="T6" fmla="*/ 10 w 65"/>
              <a:gd name="T7" fmla="*/ 9 h 64"/>
              <a:gd name="T8" fmla="*/ 9 w 65"/>
              <a:gd name="T9" fmla="*/ 10 h 64"/>
              <a:gd name="T10" fmla="*/ 0 w 65"/>
              <a:gd name="T11" fmla="*/ 32 h 64"/>
              <a:gd name="T12" fmla="*/ 10 w 65"/>
              <a:gd name="T13" fmla="*/ 55 h 64"/>
              <a:gd name="T14" fmla="*/ 33 w 65"/>
              <a:gd name="T15" fmla="*/ 64 h 64"/>
              <a:gd name="T16" fmla="*/ 33 w 65"/>
              <a:gd name="T17" fmla="*/ 64 h 64"/>
              <a:gd name="T18" fmla="*/ 54 w 65"/>
              <a:gd name="T19" fmla="*/ 56 h 64"/>
              <a:gd name="T20" fmla="*/ 55 w 65"/>
              <a:gd name="T21" fmla="*/ 55 h 64"/>
              <a:gd name="T22" fmla="*/ 57 w 65"/>
              <a:gd name="T23" fmla="*/ 53 h 64"/>
              <a:gd name="T24" fmla="*/ 65 w 65"/>
              <a:gd name="T25" fmla="*/ 32 h 64"/>
              <a:gd name="T26" fmla="*/ 55 w 65"/>
              <a:gd name="T27" fmla="*/ 9 h 64"/>
              <a:gd name="T28" fmla="*/ 54 w 65"/>
              <a:gd name="T29" fmla="*/ 11 h 64"/>
              <a:gd name="T30" fmla="*/ 53 w 65"/>
              <a:gd name="T31" fmla="*/ 12 h 64"/>
              <a:gd name="T32" fmla="*/ 61 w 65"/>
              <a:gd name="T33" fmla="*/ 32 h 64"/>
              <a:gd name="T34" fmla="*/ 53 w 65"/>
              <a:gd name="T35" fmla="*/ 52 h 64"/>
              <a:gd name="T36" fmla="*/ 33 w 65"/>
              <a:gd name="T37" fmla="*/ 60 h 64"/>
              <a:gd name="T38" fmla="*/ 13 w 65"/>
              <a:gd name="T39" fmla="*/ 52 h 64"/>
              <a:gd name="T40" fmla="*/ 4 w 65"/>
              <a:gd name="T41" fmla="*/ 32 h 64"/>
              <a:gd name="T42" fmla="*/ 13 w 65"/>
              <a:gd name="T43" fmla="*/ 12 h 64"/>
              <a:gd name="T44" fmla="*/ 33 w 65"/>
              <a:gd name="T45" fmla="*/ 4 h 64"/>
              <a:gd name="T46" fmla="*/ 53 w 65"/>
              <a:gd name="T47" fmla="*/ 12 h 64"/>
              <a:gd name="T48" fmla="*/ 54 w 65"/>
              <a:gd name="T49" fmla="*/ 11 h 64"/>
              <a:gd name="T50" fmla="*/ 55 w 65"/>
              <a:gd name="T51" fmla="*/ 9 h 64"/>
              <a:gd name="T52" fmla="*/ 33 w 65"/>
              <a:gd name="T5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4"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5" y="0"/>
                  <a:pt x="18" y="2"/>
                  <a:pt x="12" y="8"/>
                </a:cubicBezTo>
                <a:cubicBezTo>
                  <a:pt x="11" y="8"/>
                  <a:pt x="10" y="9"/>
                  <a:pt x="10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3" y="49"/>
                  <a:pt x="10" y="55"/>
                </a:cubicBezTo>
                <a:cubicBezTo>
                  <a:pt x="16" y="61"/>
                  <a:pt x="24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0" y="64"/>
                  <a:pt x="48" y="62"/>
                  <a:pt x="54" y="56"/>
                </a:cubicBezTo>
                <a:cubicBezTo>
                  <a:pt x="55" y="56"/>
                  <a:pt x="55" y="55"/>
                  <a:pt x="55" y="55"/>
                </a:cubicBezTo>
                <a:cubicBezTo>
                  <a:pt x="56" y="54"/>
                  <a:pt x="57" y="54"/>
                  <a:pt x="57" y="53"/>
                </a:cubicBezTo>
                <a:cubicBezTo>
                  <a:pt x="62" y="47"/>
                  <a:pt x="65" y="40"/>
                  <a:pt x="65" y="32"/>
                </a:cubicBezTo>
                <a:cubicBezTo>
                  <a:pt x="65" y="24"/>
                  <a:pt x="62" y="16"/>
                  <a:pt x="55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12"/>
                  <a:pt x="53" y="12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39"/>
                  <a:pt x="58" y="47"/>
                  <a:pt x="53" y="52"/>
                </a:cubicBezTo>
                <a:cubicBezTo>
                  <a:pt x="47" y="58"/>
                  <a:pt x="40" y="60"/>
                  <a:pt x="33" y="60"/>
                </a:cubicBezTo>
                <a:cubicBezTo>
                  <a:pt x="25" y="60"/>
                  <a:pt x="18" y="58"/>
                  <a:pt x="13" y="52"/>
                </a:cubicBezTo>
                <a:cubicBezTo>
                  <a:pt x="7" y="47"/>
                  <a:pt x="4" y="39"/>
                  <a:pt x="4" y="32"/>
                </a:cubicBezTo>
                <a:cubicBezTo>
                  <a:pt x="4" y="25"/>
                  <a:pt x="7" y="18"/>
                  <a:pt x="13" y="12"/>
                </a:cubicBez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5" y="9"/>
                  <a:pt x="55" y="9"/>
                  <a:pt x="55" y="9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0" name="Freeform 1228"/>
          <p:cNvSpPr>
            <a:spLocks/>
          </p:cNvSpPr>
          <p:nvPr/>
        </p:nvSpPr>
        <p:spPr bwMode="auto">
          <a:xfrm>
            <a:off x="-1385118" y="1317625"/>
            <a:ext cx="169863" cy="157163"/>
          </a:xfrm>
          <a:custGeom>
            <a:avLst/>
            <a:gdLst>
              <a:gd name="T0" fmla="*/ 21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5" name="Freeform 1243"/>
          <p:cNvSpPr>
            <a:spLocks/>
          </p:cNvSpPr>
          <p:nvPr/>
        </p:nvSpPr>
        <p:spPr bwMode="auto">
          <a:xfrm>
            <a:off x="1686695" y="5397500"/>
            <a:ext cx="1371600" cy="3702050"/>
          </a:xfrm>
          <a:custGeom>
            <a:avLst/>
            <a:gdLst>
              <a:gd name="T0" fmla="*/ 5 w 331"/>
              <a:gd name="T1" fmla="*/ 0 h 893"/>
              <a:gd name="T2" fmla="*/ 2 w 331"/>
              <a:gd name="T3" fmla="*/ 0 h 893"/>
              <a:gd name="T4" fmla="*/ 2 w 331"/>
              <a:gd name="T5" fmla="*/ 0 h 893"/>
              <a:gd name="T6" fmla="*/ 1 w 331"/>
              <a:gd name="T7" fmla="*/ 0 h 893"/>
              <a:gd name="T8" fmla="*/ 0 w 331"/>
              <a:gd name="T9" fmla="*/ 57 h 893"/>
              <a:gd name="T10" fmla="*/ 102 w 331"/>
              <a:gd name="T11" fmla="*/ 157 h 893"/>
              <a:gd name="T12" fmla="*/ 300 w 331"/>
              <a:gd name="T13" fmla="*/ 157 h 893"/>
              <a:gd name="T14" fmla="*/ 327 w 331"/>
              <a:gd name="T15" fmla="*/ 187 h 893"/>
              <a:gd name="T16" fmla="*/ 327 w 331"/>
              <a:gd name="T17" fmla="*/ 893 h 893"/>
              <a:gd name="T18" fmla="*/ 331 w 331"/>
              <a:gd name="T19" fmla="*/ 893 h 893"/>
              <a:gd name="T20" fmla="*/ 331 w 331"/>
              <a:gd name="T21" fmla="*/ 185 h 893"/>
              <a:gd name="T22" fmla="*/ 301 w 331"/>
              <a:gd name="T23" fmla="*/ 153 h 893"/>
              <a:gd name="T24" fmla="*/ 104 w 331"/>
              <a:gd name="T25" fmla="*/ 153 h 893"/>
              <a:gd name="T26" fmla="*/ 4 w 331"/>
              <a:gd name="T27" fmla="*/ 55 h 893"/>
              <a:gd name="T28" fmla="*/ 5 w 331"/>
              <a:gd name="T29" fmla="*/ 0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1" h="893">
                <a:moveTo>
                  <a:pt x="5" y="0"/>
                </a:moveTo>
                <a:cubicBezTo>
                  <a:pt x="4" y="0"/>
                  <a:pt x="3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0" y="57"/>
                  <a:pt x="0" y="57"/>
                  <a:pt x="0" y="57"/>
                </a:cubicBezTo>
                <a:cubicBezTo>
                  <a:pt x="102" y="157"/>
                  <a:pt x="102" y="157"/>
                  <a:pt x="102" y="157"/>
                </a:cubicBezTo>
                <a:cubicBezTo>
                  <a:pt x="300" y="157"/>
                  <a:pt x="300" y="157"/>
                  <a:pt x="300" y="157"/>
                </a:cubicBezTo>
                <a:cubicBezTo>
                  <a:pt x="327" y="187"/>
                  <a:pt x="327" y="187"/>
                  <a:pt x="327" y="187"/>
                </a:cubicBezTo>
                <a:cubicBezTo>
                  <a:pt x="327" y="893"/>
                  <a:pt x="327" y="893"/>
                  <a:pt x="327" y="893"/>
                </a:cubicBezTo>
                <a:cubicBezTo>
                  <a:pt x="331" y="893"/>
                  <a:pt x="331" y="893"/>
                  <a:pt x="331" y="893"/>
                </a:cubicBezTo>
                <a:cubicBezTo>
                  <a:pt x="331" y="185"/>
                  <a:pt x="331" y="185"/>
                  <a:pt x="331" y="185"/>
                </a:cubicBezTo>
                <a:cubicBezTo>
                  <a:pt x="301" y="153"/>
                  <a:pt x="301" y="153"/>
                  <a:pt x="301" y="153"/>
                </a:cubicBezTo>
                <a:cubicBezTo>
                  <a:pt x="104" y="153"/>
                  <a:pt x="104" y="153"/>
                  <a:pt x="104" y="153"/>
                </a:cubicBezTo>
                <a:cubicBezTo>
                  <a:pt x="4" y="55"/>
                  <a:pt x="4" y="55"/>
                  <a:pt x="4" y="55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6" name="Freeform 1244"/>
          <p:cNvSpPr>
            <a:spLocks/>
          </p:cNvSpPr>
          <p:nvPr/>
        </p:nvSpPr>
        <p:spPr bwMode="auto">
          <a:xfrm>
            <a:off x="1629545" y="5243513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4 h 33"/>
              <a:gd name="T4" fmla="*/ 0 w 33"/>
              <a:gd name="T5" fmla="*/ 16 h 33"/>
              <a:gd name="T6" fmla="*/ 5 w 33"/>
              <a:gd name="T7" fmla="*/ 28 h 33"/>
              <a:gd name="T8" fmla="*/ 5 w 33"/>
              <a:gd name="T9" fmla="*/ 28 h 33"/>
              <a:gd name="T10" fmla="*/ 16 w 33"/>
              <a:gd name="T11" fmla="*/ 33 h 33"/>
              <a:gd name="T12" fmla="*/ 28 w 33"/>
              <a:gd name="T13" fmla="*/ 28 h 33"/>
              <a:gd name="T14" fmla="*/ 33 w 33"/>
              <a:gd name="T15" fmla="*/ 16 h 33"/>
              <a:gd name="T16" fmla="*/ 28 w 33"/>
              <a:gd name="T17" fmla="*/ 4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4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0"/>
                  <a:pt x="1" y="25"/>
                  <a:pt x="5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8" y="31"/>
                  <a:pt x="12" y="33"/>
                  <a:pt x="16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2" y="25"/>
                  <a:pt x="33" y="20"/>
                  <a:pt x="33" y="16"/>
                </a:cubicBezTo>
                <a:cubicBezTo>
                  <a:pt x="33" y="12"/>
                  <a:pt x="32" y="8"/>
                  <a:pt x="28" y="4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7" name="Freeform 1245"/>
          <p:cNvSpPr>
            <a:spLocks noEditPoints="1"/>
          </p:cNvSpPr>
          <p:nvPr/>
        </p:nvSpPr>
        <p:spPr bwMode="auto">
          <a:xfrm>
            <a:off x="1612082" y="5227638"/>
            <a:ext cx="169863" cy="169863"/>
          </a:xfrm>
          <a:custGeom>
            <a:avLst/>
            <a:gdLst>
              <a:gd name="T0" fmla="*/ 9 w 41"/>
              <a:gd name="T1" fmla="*/ 32 h 41"/>
              <a:gd name="T2" fmla="*/ 9 w 41"/>
              <a:gd name="T3" fmla="*/ 32 h 41"/>
              <a:gd name="T4" fmla="*/ 4 w 41"/>
              <a:gd name="T5" fmla="*/ 20 h 41"/>
              <a:gd name="T6" fmla="*/ 9 w 41"/>
              <a:gd name="T7" fmla="*/ 8 h 41"/>
              <a:gd name="T8" fmla="*/ 20 w 41"/>
              <a:gd name="T9" fmla="*/ 4 h 41"/>
              <a:gd name="T10" fmla="*/ 32 w 41"/>
              <a:gd name="T11" fmla="*/ 8 h 41"/>
              <a:gd name="T12" fmla="*/ 37 w 41"/>
              <a:gd name="T13" fmla="*/ 20 h 41"/>
              <a:gd name="T14" fmla="*/ 32 w 41"/>
              <a:gd name="T15" fmla="*/ 32 h 41"/>
              <a:gd name="T16" fmla="*/ 20 w 41"/>
              <a:gd name="T17" fmla="*/ 37 h 41"/>
              <a:gd name="T18" fmla="*/ 9 w 41"/>
              <a:gd name="T19" fmla="*/ 32 h 41"/>
              <a:gd name="T20" fmla="*/ 20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0 w 41"/>
              <a:gd name="T27" fmla="*/ 20 h 41"/>
              <a:gd name="T28" fmla="*/ 6 w 41"/>
              <a:gd name="T29" fmla="*/ 35 h 41"/>
              <a:gd name="T30" fmla="*/ 7 w 41"/>
              <a:gd name="T31" fmla="*/ 33 h 41"/>
              <a:gd name="T32" fmla="*/ 6 w 41"/>
              <a:gd name="T33" fmla="*/ 35 h 41"/>
              <a:gd name="T34" fmla="*/ 19 w 41"/>
              <a:gd name="T35" fmla="*/ 41 h 41"/>
              <a:gd name="T36" fmla="*/ 20 w 41"/>
              <a:gd name="T37" fmla="*/ 41 h 41"/>
              <a:gd name="T38" fmla="*/ 20 w 41"/>
              <a:gd name="T39" fmla="*/ 41 h 41"/>
              <a:gd name="T40" fmla="*/ 23 w 41"/>
              <a:gd name="T41" fmla="*/ 41 h 41"/>
              <a:gd name="T42" fmla="*/ 35 w 41"/>
              <a:gd name="T43" fmla="*/ 35 h 41"/>
              <a:gd name="T44" fmla="*/ 41 w 41"/>
              <a:gd name="T45" fmla="*/ 20 h 41"/>
              <a:gd name="T46" fmla="*/ 35 w 41"/>
              <a:gd name="T47" fmla="*/ 6 h 41"/>
              <a:gd name="T48" fmla="*/ 20 w 41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1">
                <a:moveTo>
                  <a:pt x="9" y="32"/>
                </a:moveTo>
                <a:cubicBezTo>
                  <a:pt x="9" y="32"/>
                  <a:pt x="9" y="32"/>
                  <a:pt x="9" y="32"/>
                </a:cubicBezTo>
                <a:cubicBezTo>
                  <a:pt x="5" y="29"/>
                  <a:pt x="4" y="24"/>
                  <a:pt x="4" y="20"/>
                </a:cubicBezTo>
                <a:cubicBezTo>
                  <a:pt x="4" y="16"/>
                  <a:pt x="5" y="12"/>
                  <a:pt x="9" y="8"/>
                </a:cubicBez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8"/>
                </a:cubicBezTo>
                <a:cubicBezTo>
                  <a:pt x="36" y="12"/>
                  <a:pt x="37" y="16"/>
                  <a:pt x="37" y="20"/>
                </a:cubicBezTo>
                <a:cubicBezTo>
                  <a:pt x="37" y="24"/>
                  <a:pt x="36" y="29"/>
                  <a:pt x="32" y="32"/>
                </a:cubicBezTo>
                <a:cubicBezTo>
                  <a:pt x="29" y="35"/>
                  <a:pt x="25" y="37"/>
                  <a:pt x="20" y="37"/>
                </a:cubicBezTo>
                <a:cubicBezTo>
                  <a:pt x="16" y="37"/>
                  <a:pt x="12" y="35"/>
                  <a:pt x="9" y="32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5"/>
                  <a:pt x="2" y="31"/>
                  <a:pt x="6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6" y="35"/>
                  <a:pt x="6" y="35"/>
                  <a:pt x="6" y="35"/>
                </a:cubicBezTo>
                <a:cubicBezTo>
                  <a:pt x="9" y="38"/>
                  <a:pt x="14" y="40"/>
                  <a:pt x="19" y="41"/>
                </a:cubicBezTo>
                <a:cubicBezTo>
                  <a:pt x="19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2" y="41"/>
                  <a:pt x="23" y="41"/>
                </a:cubicBezTo>
                <a:cubicBezTo>
                  <a:pt x="27" y="40"/>
                  <a:pt x="32" y="38"/>
                  <a:pt x="35" y="35"/>
                </a:cubicBezTo>
                <a:cubicBezTo>
                  <a:pt x="39" y="31"/>
                  <a:pt x="41" y="25"/>
                  <a:pt x="41" y="20"/>
                </a:cubicBezTo>
                <a:cubicBezTo>
                  <a:pt x="41" y="15"/>
                  <a:pt x="39" y="10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8" name="Freeform 1246"/>
          <p:cNvSpPr>
            <a:spLocks noEditPoints="1"/>
          </p:cNvSpPr>
          <p:nvPr/>
        </p:nvSpPr>
        <p:spPr bwMode="auto">
          <a:xfrm>
            <a:off x="1562870" y="4584700"/>
            <a:ext cx="1628775" cy="4597400"/>
          </a:xfrm>
          <a:custGeom>
            <a:avLst/>
            <a:gdLst>
              <a:gd name="T0" fmla="*/ 80 w 393"/>
              <a:gd name="T1" fmla="*/ 134 h 1109"/>
              <a:gd name="T2" fmla="*/ 78 w 393"/>
              <a:gd name="T3" fmla="*/ 136 h 1109"/>
              <a:gd name="T4" fmla="*/ 77 w 393"/>
              <a:gd name="T5" fmla="*/ 136 h 1109"/>
              <a:gd name="T6" fmla="*/ 117 w 393"/>
              <a:gd name="T7" fmla="*/ 176 h 1109"/>
              <a:gd name="T8" fmla="*/ 116 w 393"/>
              <a:gd name="T9" fmla="*/ 235 h 1109"/>
              <a:gd name="T10" fmla="*/ 203 w 393"/>
              <a:gd name="T11" fmla="*/ 321 h 1109"/>
              <a:gd name="T12" fmla="*/ 358 w 393"/>
              <a:gd name="T13" fmla="*/ 321 h 1109"/>
              <a:gd name="T14" fmla="*/ 389 w 393"/>
              <a:gd name="T15" fmla="*/ 355 h 1109"/>
              <a:gd name="T16" fmla="*/ 389 w 393"/>
              <a:gd name="T17" fmla="*/ 1109 h 1109"/>
              <a:gd name="T18" fmla="*/ 393 w 393"/>
              <a:gd name="T19" fmla="*/ 1109 h 1109"/>
              <a:gd name="T20" fmla="*/ 393 w 393"/>
              <a:gd name="T21" fmla="*/ 353 h 1109"/>
              <a:gd name="T22" fmla="*/ 359 w 393"/>
              <a:gd name="T23" fmla="*/ 317 h 1109"/>
              <a:gd name="T24" fmla="*/ 205 w 393"/>
              <a:gd name="T25" fmla="*/ 317 h 1109"/>
              <a:gd name="T26" fmla="*/ 120 w 393"/>
              <a:gd name="T27" fmla="*/ 234 h 1109"/>
              <a:gd name="T28" fmla="*/ 121 w 393"/>
              <a:gd name="T29" fmla="*/ 175 h 1109"/>
              <a:gd name="T30" fmla="*/ 80 w 393"/>
              <a:gd name="T31" fmla="*/ 134 h 1109"/>
              <a:gd name="T32" fmla="*/ 5 w 393"/>
              <a:gd name="T33" fmla="*/ 0 h 1109"/>
              <a:gd name="T34" fmla="*/ 1 w 393"/>
              <a:gd name="T35" fmla="*/ 1 h 1109"/>
              <a:gd name="T36" fmla="*/ 1 w 393"/>
              <a:gd name="T37" fmla="*/ 1 h 1109"/>
              <a:gd name="T38" fmla="*/ 1 w 393"/>
              <a:gd name="T39" fmla="*/ 1 h 1109"/>
              <a:gd name="T40" fmla="*/ 0 w 393"/>
              <a:gd name="T41" fmla="*/ 59 h 1109"/>
              <a:gd name="T42" fmla="*/ 32 w 393"/>
              <a:gd name="T43" fmla="*/ 91 h 1109"/>
              <a:gd name="T44" fmla="*/ 32 w 393"/>
              <a:gd name="T45" fmla="*/ 90 h 1109"/>
              <a:gd name="T46" fmla="*/ 35 w 393"/>
              <a:gd name="T47" fmla="*/ 88 h 1109"/>
              <a:gd name="T48" fmla="*/ 4 w 393"/>
              <a:gd name="T49" fmla="*/ 57 h 1109"/>
              <a:gd name="T50" fmla="*/ 5 w 393"/>
              <a:gd name="T51" fmla="*/ 0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3" h="1109">
                <a:moveTo>
                  <a:pt x="80" y="134"/>
                </a:moveTo>
                <a:cubicBezTo>
                  <a:pt x="79" y="134"/>
                  <a:pt x="79" y="135"/>
                  <a:pt x="78" y="136"/>
                </a:cubicBezTo>
                <a:cubicBezTo>
                  <a:pt x="78" y="136"/>
                  <a:pt x="78" y="136"/>
                  <a:pt x="77" y="136"/>
                </a:cubicBezTo>
                <a:cubicBezTo>
                  <a:pt x="117" y="176"/>
                  <a:pt x="117" y="176"/>
                  <a:pt x="117" y="176"/>
                </a:cubicBezTo>
                <a:cubicBezTo>
                  <a:pt x="116" y="235"/>
                  <a:pt x="116" y="235"/>
                  <a:pt x="116" y="235"/>
                </a:cubicBezTo>
                <a:cubicBezTo>
                  <a:pt x="203" y="321"/>
                  <a:pt x="203" y="321"/>
                  <a:pt x="203" y="321"/>
                </a:cubicBezTo>
                <a:cubicBezTo>
                  <a:pt x="358" y="321"/>
                  <a:pt x="358" y="321"/>
                  <a:pt x="358" y="321"/>
                </a:cubicBezTo>
                <a:cubicBezTo>
                  <a:pt x="389" y="355"/>
                  <a:pt x="389" y="355"/>
                  <a:pt x="389" y="355"/>
                </a:cubicBezTo>
                <a:cubicBezTo>
                  <a:pt x="389" y="1109"/>
                  <a:pt x="389" y="1109"/>
                  <a:pt x="389" y="1109"/>
                </a:cubicBezTo>
                <a:cubicBezTo>
                  <a:pt x="393" y="1109"/>
                  <a:pt x="393" y="1109"/>
                  <a:pt x="393" y="1109"/>
                </a:cubicBezTo>
                <a:cubicBezTo>
                  <a:pt x="393" y="353"/>
                  <a:pt x="393" y="353"/>
                  <a:pt x="393" y="353"/>
                </a:cubicBezTo>
                <a:cubicBezTo>
                  <a:pt x="359" y="317"/>
                  <a:pt x="359" y="317"/>
                  <a:pt x="359" y="317"/>
                </a:cubicBezTo>
                <a:cubicBezTo>
                  <a:pt x="205" y="317"/>
                  <a:pt x="205" y="317"/>
                  <a:pt x="205" y="317"/>
                </a:cubicBezTo>
                <a:cubicBezTo>
                  <a:pt x="120" y="234"/>
                  <a:pt x="120" y="234"/>
                  <a:pt x="120" y="234"/>
                </a:cubicBezTo>
                <a:cubicBezTo>
                  <a:pt x="121" y="175"/>
                  <a:pt x="121" y="175"/>
                  <a:pt x="121" y="175"/>
                </a:cubicBezTo>
                <a:cubicBezTo>
                  <a:pt x="80" y="134"/>
                  <a:pt x="80" y="134"/>
                  <a:pt x="80" y="134"/>
                </a:cubicBezTo>
                <a:moveTo>
                  <a:pt x="5" y="0"/>
                </a:moveTo>
                <a:cubicBezTo>
                  <a:pt x="3" y="1"/>
                  <a:pt x="2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59"/>
                  <a:pt x="0" y="59"/>
                  <a:pt x="0" y="59"/>
                </a:cubicBezTo>
                <a:cubicBezTo>
                  <a:pt x="32" y="91"/>
                  <a:pt x="32" y="91"/>
                  <a:pt x="32" y="91"/>
                </a:cubicBezTo>
                <a:cubicBezTo>
                  <a:pt x="32" y="91"/>
                  <a:pt x="32" y="90"/>
                  <a:pt x="32" y="90"/>
                </a:cubicBezTo>
                <a:cubicBezTo>
                  <a:pt x="33" y="89"/>
                  <a:pt x="34" y="89"/>
                  <a:pt x="35" y="88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9" name="Freeform 1247"/>
          <p:cNvSpPr>
            <a:spLocks/>
          </p:cNvSpPr>
          <p:nvPr/>
        </p:nvSpPr>
        <p:spPr bwMode="auto">
          <a:xfrm>
            <a:off x="1500957" y="4430713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3 w 33"/>
              <a:gd name="T9" fmla="*/ 30 h 34"/>
              <a:gd name="T10" fmla="*/ 3 w 33"/>
              <a:gd name="T11" fmla="*/ 30 h 34"/>
              <a:gd name="T12" fmla="*/ 5 w 33"/>
              <a:gd name="T13" fmla="*/ 29 h 34"/>
              <a:gd name="T14" fmla="*/ 16 w 33"/>
              <a:gd name="T15" fmla="*/ 34 h 34"/>
              <a:gd name="T16" fmla="*/ 28 w 33"/>
              <a:gd name="T17" fmla="*/ 29 h 34"/>
              <a:gd name="T18" fmla="*/ 33 w 33"/>
              <a:gd name="T19" fmla="*/ 17 h 34"/>
              <a:gd name="T20" fmla="*/ 28 w 33"/>
              <a:gd name="T21" fmla="*/ 5 h 34"/>
              <a:gd name="T22" fmla="*/ 16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6"/>
                  <a:pt x="5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5" y="29"/>
                  <a:pt x="5" y="29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6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0" name="Freeform 1248"/>
          <p:cNvSpPr>
            <a:spLocks/>
          </p:cNvSpPr>
          <p:nvPr/>
        </p:nvSpPr>
        <p:spPr bwMode="auto">
          <a:xfrm>
            <a:off x="1483495" y="4414838"/>
            <a:ext cx="169863" cy="173038"/>
          </a:xfrm>
          <a:custGeom>
            <a:avLst/>
            <a:gdLst>
              <a:gd name="T0" fmla="*/ 20 w 41"/>
              <a:gd name="T1" fmla="*/ 0 h 42"/>
              <a:gd name="T2" fmla="*/ 20 w 41"/>
              <a:gd name="T3" fmla="*/ 0 h 42"/>
              <a:gd name="T4" fmla="*/ 6 w 41"/>
              <a:gd name="T5" fmla="*/ 6 h 42"/>
              <a:gd name="T6" fmla="*/ 0 w 41"/>
              <a:gd name="T7" fmla="*/ 21 h 42"/>
              <a:gd name="T8" fmla="*/ 6 w 41"/>
              <a:gd name="T9" fmla="*/ 36 h 42"/>
              <a:gd name="T10" fmla="*/ 7 w 41"/>
              <a:gd name="T11" fmla="*/ 34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20 w 41"/>
              <a:gd name="T19" fmla="*/ 4 h 42"/>
              <a:gd name="T20" fmla="*/ 32 w 41"/>
              <a:gd name="T21" fmla="*/ 9 h 42"/>
              <a:gd name="T22" fmla="*/ 37 w 41"/>
              <a:gd name="T23" fmla="*/ 21 h 42"/>
              <a:gd name="T24" fmla="*/ 32 w 41"/>
              <a:gd name="T25" fmla="*/ 33 h 42"/>
              <a:gd name="T26" fmla="*/ 20 w 41"/>
              <a:gd name="T27" fmla="*/ 38 h 42"/>
              <a:gd name="T28" fmla="*/ 9 w 41"/>
              <a:gd name="T29" fmla="*/ 33 h 42"/>
              <a:gd name="T30" fmla="*/ 7 w 41"/>
              <a:gd name="T31" fmla="*/ 34 h 42"/>
              <a:gd name="T32" fmla="*/ 6 w 41"/>
              <a:gd name="T33" fmla="*/ 36 h 42"/>
              <a:gd name="T34" fmla="*/ 20 w 41"/>
              <a:gd name="T35" fmla="*/ 42 h 42"/>
              <a:gd name="T36" fmla="*/ 20 w 41"/>
              <a:gd name="T37" fmla="*/ 42 h 42"/>
              <a:gd name="T38" fmla="*/ 20 w 41"/>
              <a:gd name="T39" fmla="*/ 42 h 42"/>
              <a:gd name="T40" fmla="*/ 24 w 41"/>
              <a:gd name="T41" fmla="*/ 41 h 42"/>
              <a:gd name="T42" fmla="*/ 35 w 41"/>
              <a:gd name="T43" fmla="*/ 36 h 42"/>
              <a:gd name="T44" fmla="*/ 41 w 41"/>
              <a:gd name="T45" fmla="*/ 21 h 42"/>
              <a:gd name="T46" fmla="*/ 35 w 41"/>
              <a:gd name="T47" fmla="*/ 6 h 42"/>
              <a:gd name="T48" fmla="*/ 20 w 41"/>
              <a:gd name="T4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2"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7" y="34"/>
                  <a:pt x="7" y="34"/>
                  <a:pt x="7" y="34"/>
                </a:cubicBezTo>
                <a:cubicBezTo>
                  <a:pt x="9" y="33"/>
                  <a:pt x="9" y="33"/>
                  <a:pt x="9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30"/>
                  <a:pt x="32" y="33"/>
                </a:cubicBezTo>
                <a:cubicBezTo>
                  <a:pt x="29" y="36"/>
                  <a:pt x="25" y="38"/>
                  <a:pt x="20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7" y="34"/>
                  <a:pt x="7" y="34"/>
                  <a:pt x="7" y="34"/>
                </a:cubicBezTo>
                <a:cubicBezTo>
                  <a:pt x="6" y="36"/>
                  <a:pt x="6" y="36"/>
                  <a:pt x="6" y="36"/>
                </a:cubicBezTo>
                <a:cubicBezTo>
                  <a:pt x="10" y="39"/>
                  <a:pt x="15" y="41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1" y="42"/>
                  <a:pt x="22" y="42"/>
                  <a:pt x="24" y="41"/>
                </a:cubicBezTo>
                <a:cubicBezTo>
                  <a:pt x="28" y="41"/>
                  <a:pt x="32" y="39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1" name="Freeform 1249"/>
          <p:cNvSpPr>
            <a:spLocks noEditPoints="1"/>
          </p:cNvSpPr>
          <p:nvPr/>
        </p:nvSpPr>
        <p:spPr bwMode="auto">
          <a:xfrm>
            <a:off x="1673995" y="4937125"/>
            <a:ext cx="233363" cy="231775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0 w 56"/>
              <a:gd name="T19" fmla="*/ 28 h 56"/>
              <a:gd name="T20" fmla="*/ 8 w 56"/>
              <a:gd name="T21" fmla="*/ 48 h 56"/>
              <a:gd name="T22" fmla="*/ 7 w 56"/>
              <a:gd name="T23" fmla="*/ 49 h 56"/>
              <a:gd name="T24" fmla="*/ 7 w 56"/>
              <a:gd name="T25" fmla="*/ 49 h 56"/>
              <a:gd name="T26" fmla="*/ 8 w 56"/>
              <a:gd name="T27" fmla="*/ 48 h 56"/>
              <a:gd name="T28" fmla="*/ 28 w 56"/>
              <a:gd name="T29" fmla="*/ 56 h 56"/>
              <a:gd name="T30" fmla="*/ 48 w 56"/>
              <a:gd name="T31" fmla="*/ 48 h 56"/>
              <a:gd name="T32" fmla="*/ 56 w 56"/>
              <a:gd name="T33" fmla="*/ 28 h 56"/>
              <a:gd name="T34" fmla="*/ 48 w 56"/>
              <a:gd name="T35" fmla="*/ 8 h 56"/>
              <a:gd name="T36" fmla="*/ 28 w 56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8" y="48"/>
                  <a:pt x="8" y="48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5" y="56"/>
                  <a:pt x="43" y="54"/>
                  <a:pt x="48" y="48"/>
                </a:cubicBezTo>
                <a:cubicBezTo>
                  <a:pt x="54" y="42"/>
                  <a:pt x="56" y="35"/>
                  <a:pt x="56" y="28"/>
                </a:cubicBezTo>
                <a:cubicBezTo>
                  <a:pt x="56" y="21"/>
                  <a:pt x="54" y="13"/>
                  <a:pt x="48" y="8"/>
                </a:cubicBezTo>
                <a:cubicBezTo>
                  <a:pt x="43" y="2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2" name="Freeform 1250"/>
          <p:cNvSpPr>
            <a:spLocks/>
          </p:cNvSpPr>
          <p:nvPr/>
        </p:nvSpPr>
        <p:spPr bwMode="auto">
          <a:xfrm>
            <a:off x="1658120" y="4919663"/>
            <a:ext cx="265113" cy="265113"/>
          </a:xfrm>
          <a:custGeom>
            <a:avLst/>
            <a:gdLst>
              <a:gd name="T0" fmla="*/ 32 w 64"/>
              <a:gd name="T1" fmla="*/ 0 h 64"/>
              <a:gd name="T2" fmla="*/ 32 w 64"/>
              <a:gd name="T3" fmla="*/ 0 h 64"/>
              <a:gd name="T4" fmla="*/ 12 w 64"/>
              <a:gd name="T5" fmla="*/ 7 h 64"/>
              <a:gd name="T6" fmla="*/ 9 w 64"/>
              <a:gd name="T7" fmla="*/ 9 h 64"/>
              <a:gd name="T8" fmla="*/ 9 w 64"/>
              <a:gd name="T9" fmla="*/ 10 h 64"/>
              <a:gd name="T10" fmla="*/ 0 w 64"/>
              <a:gd name="T11" fmla="*/ 32 h 64"/>
              <a:gd name="T12" fmla="*/ 9 w 64"/>
              <a:gd name="T13" fmla="*/ 55 h 64"/>
              <a:gd name="T14" fmla="*/ 11 w 64"/>
              <a:gd name="T15" fmla="*/ 53 h 64"/>
              <a:gd name="T16" fmla="*/ 12 w 64"/>
              <a:gd name="T17" fmla="*/ 52 h 64"/>
              <a:gd name="T18" fmla="*/ 4 w 64"/>
              <a:gd name="T19" fmla="*/ 32 h 64"/>
              <a:gd name="T20" fmla="*/ 12 w 64"/>
              <a:gd name="T21" fmla="*/ 12 h 64"/>
              <a:gd name="T22" fmla="*/ 32 w 64"/>
              <a:gd name="T23" fmla="*/ 4 h 64"/>
              <a:gd name="T24" fmla="*/ 52 w 64"/>
              <a:gd name="T25" fmla="*/ 12 h 64"/>
              <a:gd name="T26" fmla="*/ 60 w 64"/>
              <a:gd name="T27" fmla="*/ 32 h 64"/>
              <a:gd name="T28" fmla="*/ 52 w 64"/>
              <a:gd name="T29" fmla="*/ 52 h 64"/>
              <a:gd name="T30" fmla="*/ 32 w 64"/>
              <a:gd name="T31" fmla="*/ 60 h 64"/>
              <a:gd name="T32" fmla="*/ 12 w 64"/>
              <a:gd name="T33" fmla="*/ 52 h 64"/>
              <a:gd name="T34" fmla="*/ 11 w 64"/>
              <a:gd name="T35" fmla="*/ 53 h 64"/>
              <a:gd name="T36" fmla="*/ 9 w 64"/>
              <a:gd name="T37" fmla="*/ 55 h 64"/>
              <a:gd name="T38" fmla="*/ 32 w 64"/>
              <a:gd name="T39" fmla="*/ 64 h 64"/>
              <a:gd name="T40" fmla="*/ 32 w 64"/>
              <a:gd name="T41" fmla="*/ 64 h 64"/>
              <a:gd name="T42" fmla="*/ 54 w 64"/>
              <a:gd name="T43" fmla="*/ 55 h 64"/>
              <a:gd name="T44" fmla="*/ 55 w 64"/>
              <a:gd name="T45" fmla="*/ 55 h 64"/>
              <a:gd name="T46" fmla="*/ 57 w 64"/>
              <a:gd name="T47" fmla="*/ 53 h 64"/>
              <a:gd name="T48" fmla="*/ 64 w 64"/>
              <a:gd name="T49" fmla="*/ 32 h 64"/>
              <a:gd name="T50" fmla="*/ 55 w 64"/>
              <a:gd name="T51" fmla="*/ 9 h 64"/>
              <a:gd name="T52" fmla="*/ 32 w 64"/>
              <a:gd name="T5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5" y="0"/>
                  <a:pt x="18" y="2"/>
                  <a:pt x="12" y="7"/>
                </a:cubicBezTo>
                <a:cubicBezTo>
                  <a:pt x="11" y="8"/>
                  <a:pt x="10" y="8"/>
                  <a:pt x="9" y="9"/>
                </a:cubicBezTo>
                <a:cubicBezTo>
                  <a:pt x="9" y="9"/>
                  <a:pt x="9" y="10"/>
                  <a:pt x="9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2"/>
                  <a:pt x="12" y="52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39" y="4"/>
                  <a:pt x="47" y="6"/>
                  <a:pt x="52" y="12"/>
                </a:cubicBezTo>
                <a:cubicBezTo>
                  <a:pt x="58" y="17"/>
                  <a:pt x="60" y="25"/>
                  <a:pt x="60" y="32"/>
                </a:cubicBezTo>
                <a:cubicBezTo>
                  <a:pt x="60" y="39"/>
                  <a:pt x="58" y="46"/>
                  <a:pt x="52" y="52"/>
                </a:cubicBezTo>
                <a:cubicBezTo>
                  <a:pt x="47" y="58"/>
                  <a:pt x="39" y="60"/>
                  <a:pt x="32" y="60"/>
                </a:cubicBezTo>
                <a:cubicBezTo>
                  <a:pt x="25" y="60"/>
                  <a:pt x="18" y="58"/>
                  <a:pt x="12" y="52"/>
                </a:cubicBezTo>
                <a:cubicBezTo>
                  <a:pt x="11" y="53"/>
                  <a:pt x="11" y="53"/>
                  <a:pt x="11" y="53"/>
                </a:cubicBezTo>
                <a:cubicBezTo>
                  <a:pt x="9" y="55"/>
                  <a:pt x="9" y="55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8" y="61"/>
                  <a:pt x="54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6" y="54"/>
                  <a:pt x="56" y="53"/>
                  <a:pt x="57" y="53"/>
                </a:cubicBezTo>
                <a:cubicBezTo>
                  <a:pt x="62" y="47"/>
                  <a:pt x="64" y="39"/>
                  <a:pt x="64" y="32"/>
                </a:cubicBezTo>
                <a:cubicBezTo>
                  <a:pt x="64" y="24"/>
                  <a:pt x="61" y="15"/>
                  <a:pt x="55" y="9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3" name="Freeform 1251"/>
          <p:cNvSpPr>
            <a:spLocks/>
          </p:cNvSpPr>
          <p:nvPr/>
        </p:nvSpPr>
        <p:spPr bwMode="auto">
          <a:xfrm>
            <a:off x="1707332" y="4973638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4" name="Freeform 1252"/>
          <p:cNvSpPr>
            <a:spLocks noEditPoints="1"/>
          </p:cNvSpPr>
          <p:nvPr/>
        </p:nvSpPr>
        <p:spPr bwMode="auto">
          <a:xfrm>
            <a:off x="-1393055" y="6164263"/>
            <a:ext cx="231775" cy="231775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0 w 56"/>
              <a:gd name="T19" fmla="*/ 28 h 56"/>
              <a:gd name="T20" fmla="*/ 8 w 56"/>
              <a:gd name="T21" fmla="*/ 48 h 56"/>
              <a:gd name="T22" fmla="*/ 7 w 56"/>
              <a:gd name="T23" fmla="*/ 49 h 56"/>
              <a:gd name="T24" fmla="*/ 7 w 56"/>
              <a:gd name="T25" fmla="*/ 49 h 56"/>
              <a:gd name="T26" fmla="*/ 8 w 56"/>
              <a:gd name="T27" fmla="*/ 48 h 56"/>
              <a:gd name="T28" fmla="*/ 28 w 56"/>
              <a:gd name="T29" fmla="*/ 56 h 56"/>
              <a:gd name="T30" fmla="*/ 48 w 56"/>
              <a:gd name="T31" fmla="*/ 48 h 56"/>
              <a:gd name="T32" fmla="*/ 56 w 56"/>
              <a:gd name="T33" fmla="*/ 28 h 56"/>
              <a:gd name="T34" fmla="*/ 48 w 56"/>
              <a:gd name="T35" fmla="*/ 8 h 56"/>
              <a:gd name="T36" fmla="*/ 28 w 56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8" y="48"/>
                  <a:pt x="8" y="48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5" y="56"/>
                  <a:pt x="43" y="54"/>
                  <a:pt x="48" y="48"/>
                </a:cubicBezTo>
                <a:cubicBezTo>
                  <a:pt x="54" y="42"/>
                  <a:pt x="56" y="35"/>
                  <a:pt x="56" y="28"/>
                </a:cubicBezTo>
                <a:cubicBezTo>
                  <a:pt x="56" y="21"/>
                  <a:pt x="54" y="13"/>
                  <a:pt x="48" y="8"/>
                </a:cubicBezTo>
                <a:cubicBezTo>
                  <a:pt x="43" y="2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5" name="Freeform 1253"/>
          <p:cNvSpPr>
            <a:spLocks/>
          </p:cNvSpPr>
          <p:nvPr/>
        </p:nvSpPr>
        <p:spPr bwMode="auto">
          <a:xfrm>
            <a:off x="-1408930" y="6146800"/>
            <a:ext cx="265113" cy="266700"/>
          </a:xfrm>
          <a:custGeom>
            <a:avLst/>
            <a:gdLst>
              <a:gd name="T0" fmla="*/ 32 w 64"/>
              <a:gd name="T1" fmla="*/ 0 h 64"/>
              <a:gd name="T2" fmla="*/ 32 w 64"/>
              <a:gd name="T3" fmla="*/ 0 h 64"/>
              <a:gd name="T4" fmla="*/ 9 w 64"/>
              <a:gd name="T5" fmla="*/ 9 h 64"/>
              <a:gd name="T6" fmla="*/ 0 w 64"/>
              <a:gd name="T7" fmla="*/ 32 h 64"/>
              <a:gd name="T8" fmla="*/ 9 w 64"/>
              <a:gd name="T9" fmla="*/ 55 h 64"/>
              <a:gd name="T10" fmla="*/ 11 w 64"/>
              <a:gd name="T11" fmla="*/ 53 h 64"/>
              <a:gd name="T12" fmla="*/ 12 w 64"/>
              <a:gd name="T13" fmla="*/ 52 h 64"/>
              <a:gd name="T14" fmla="*/ 4 w 64"/>
              <a:gd name="T15" fmla="*/ 32 h 64"/>
              <a:gd name="T16" fmla="*/ 12 w 64"/>
              <a:gd name="T17" fmla="*/ 12 h 64"/>
              <a:gd name="T18" fmla="*/ 32 w 64"/>
              <a:gd name="T19" fmla="*/ 4 h 64"/>
              <a:gd name="T20" fmla="*/ 52 w 64"/>
              <a:gd name="T21" fmla="*/ 12 h 64"/>
              <a:gd name="T22" fmla="*/ 60 w 64"/>
              <a:gd name="T23" fmla="*/ 32 h 64"/>
              <a:gd name="T24" fmla="*/ 52 w 64"/>
              <a:gd name="T25" fmla="*/ 52 h 64"/>
              <a:gd name="T26" fmla="*/ 32 w 64"/>
              <a:gd name="T27" fmla="*/ 60 h 64"/>
              <a:gd name="T28" fmla="*/ 12 w 64"/>
              <a:gd name="T29" fmla="*/ 52 h 64"/>
              <a:gd name="T30" fmla="*/ 11 w 64"/>
              <a:gd name="T31" fmla="*/ 53 h 64"/>
              <a:gd name="T32" fmla="*/ 9 w 64"/>
              <a:gd name="T33" fmla="*/ 55 h 64"/>
              <a:gd name="T34" fmla="*/ 32 w 64"/>
              <a:gd name="T35" fmla="*/ 64 h 64"/>
              <a:gd name="T36" fmla="*/ 32 w 64"/>
              <a:gd name="T37" fmla="*/ 64 h 64"/>
              <a:gd name="T38" fmla="*/ 55 w 64"/>
              <a:gd name="T39" fmla="*/ 55 h 64"/>
              <a:gd name="T40" fmla="*/ 64 w 64"/>
              <a:gd name="T41" fmla="*/ 32 h 64"/>
              <a:gd name="T42" fmla="*/ 55 w 64"/>
              <a:gd name="T43" fmla="*/ 9 h 64"/>
              <a:gd name="T44" fmla="*/ 48 w 64"/>
              <a:gd name="T45" fmla="*/ 4 h 64"/>
              <a:gd name="T46" fmla="*/ 44 w 64"/>
              <a:gd name="T47" fmla="*/ 2 h 64"/>
              <a:gd name="T48" fmla="*/ 32 w 64"/>
              <a:gd name="T4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2"/>
                  <a:pt x="12" y="52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39" y="4"/>
                  <a:pt x="47" y="6"/>
                  <a:pt x="52" y="12"/>
                </a:cubicBezTo>
                <a:cubicBezTo>
                  <a:pt x="58" y="17"/>
                  <a:pt x="60" y="25"/>
                  <a:pt x="60" y="32"/>
                </a:cubicBezTo>
                <a:cubicBezTo>
                  <a:pt x="60" y="39"/>
                  <a:pt x="58" y="46"/>
                  <a:pt x="52" y="52"/>
                </a:cubicBezTo>
                <a:cubicBezTo>
                  <a:pt x="47" y="58"/>
                  <a:pt x="39" y="60"/>
                  <a:pt x="32" y="60"/>
                </a:cubicBezTo>
                <a:cubicBezTo>
                  <a:pt x="25" y="60"/>
                  <a:pt x="18" y="58"/>
                  <a:pt x="12" y="52"/>
                </a:cubicBezTo>
                <a:cubicBezTo>
                  <a:pt x="11" y="53"/>
                  <a:pt x="11" y="53"/>
                  <a:pt x="11" y="53"/>
                </a:cubicBezTo>
                <a:cubicBezTo>
                  <a:pt x="9" y="55"/>
                  <a:pt x="9" y="55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9" y="61"/>
                  <a:pt x="55" y="55"/>
                </a:cubicBezTo>
                <a:cubicBezTo>
                  <a:pt x="61" y="49"/>
                  <a:pt x="64" y="40"/>
                  <a:pt x="64" y="32"/>
                </a:cubicBezTo>
                <a:cubicBezTo>
                  <a:pt x="64" y="24"/>
                  <a:pt x="61" y="15"/>
                  <a:pt x="55" y="9"/>
                </a:cubicBezTo>
                <a:cubicBezTo>
                  <a:pt x="53" y="7"/>
                  <a:pt x="51" y="5"/>
                  <a:pt x="48" y="4"/>
                </a:cubicBezTo>
                <a:cubicBezTo>
                  <a:pt x="47" y="3"/>
                  <a:pt x="46" y="3"/>
                  <a:pt x="44" y="2"/>
                </a:cubicBezTo>
                <a:cubicBezTo>
                  <a:pt x="40" y="0"/>
                  <a:pt x="36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5" name="Freeform 1255"/>
          <p:cNvSpPr>
            <a:spLocks/>
          </p:cNvSpPr>
          <p:nvPr/>
        </p:nvSpPr>
        <p:spPr bwMode="auto">
          <a:xfrm>
            <a:off x="-1359718" y="6200775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6" name="Freeform 1256"/>
          <p:cNvSpPr>
            <a:spLocks/>
          </p:cNvSpPr>
          <p:nvPr/>
        </p:nvSpPr>
        <p:spPr bwMode="auto">
          <a:xfrm>
            <a:off x="-2504305" y="6308725"/>
            <a:ext cx="2032000" cy="3271838"/>
          </a:xfrm>
          <a:custGeom>
            <a:avLst/>
            <a:gdLst>
              <a:gd name="T0" fmla="*/ 12 w 490"/>
              <a:gd name="T1" fmla="*/ 0 h 789"/>
              <a:gd name="T2" fmla="*/ 0 w 490"/>
              <a:gd name="T3" fmla="*/ 11 h 789"/>
              <a:gd name="T4" fmla="*/ 4 w 490"/>
              <a:gd name="T5" fmla="*/ 13 h 789"/>
              <a:gd name="T6" fmla="*/ 13 w 490"/>
              <a:gd name="T7" fmla="*/ 4 h 789"/>
              <a:gd name="T8" fmla="*/ 41 w 490"/>
              <a:gd name="T9" fmla="*/ 4 h 789"/>
              <a:gd name="T10" fmla="*/ 84 w 490"/>
              <a:gd name="T11" fmla="*/ 47 h 789"/>
              <a:gd name="T12" fmla="*/ 129 w 490"/>
              <a:gd name="T13" fmla="*/ 47 h 789"/>
              <a:gd name="T14" fmla="*/ 321 w 490"/>
              <a:gd name="T15" fmla="*/ 239 h 789"/>
              <a:gd name="T16" fmla="*/ 320 w 490"/>
              <a:gd name="T17" fmla="*/ 323 h 789"/>
              <a:gd name="T18" fmla="*/ 486 w 490"/>
              <a:gd name="T19" fmla="*/ 488 h 789"/>
              <a:gd name="T20" fmla="*/ 486 w 490"/>
              <a:gd name="T21" fmla="*/ 789 h 789"/>
              <a:gd name="T22" fmla="*/ 490 w 490"/>
              <a:gd name="T23" fmla="*/ 789 h 789"/>
              <a:gd name="T24" fmla="*/ 490 w 490"/>
              <a:gd name="T25" fmla="*/ 487 h 789"/>
              <a:gd name="T26" fmla="*/ 324 w 490"/>
              <a:gd name="T27" fmla="*/ 321 h 789"/>
              <a:gd name="T28" fmla="*/ 325 w 490"/>
              <a:gd name="T29" fmla="*/ 237 h 789"/>
              <a:gd name="T30" fmla="*/ 131 w 490"/>
              <a:gd name="T31" fmla="*/ 43 h 789"/>
              <a:gd name="T32" fmla="*/ 86 w 490"/>
              <a:gd name="T33" fmla="*/ 43 h 789"/>
              <a:gd name="T34" fmla="*/ 43 w 490"/>
              <a:gd name="T35" fmla="*/ 0 h 789"/>
              <a:gd name="T36" fmla="*/ 12 w 490"/>
              <a:gd name="T37" fmla="*/ 0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0" h="789">
                <a:moveTo>
                  <a:pt x="12" y="0"/>
                </a:moveTo>
                <a:cubicBezTo>
                  <a:pt x="0" y="11"/>
                  <a:pt x="0" y="11"/>
                  <a:pt x="0" y="11"/>
                </a:cubicBezTo>
                <a:cubicBezTo>
                  <a:pt x="2" y="12"/>
                  <a:pt x="3" y="12"/>
                  <a:pt x="4" y="13"/>
                </a:cubicBezTo>
                <a:cubicBezTo>
                  <a:pt x="13" y="4"/>
                  <a:pt x="13" y="4"/>
                  <a:pt x="13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84" y="47"/>
                  <a:pt x="84" y="47"/>
                  <a:pt x="84" y="47"/>
                </a:cubicBezTo>
                <a:cubicBezTo>
                  <a:pt x="129" y="47"/>
                  <a:pt x="129" y="47"/>
                  <a:pt x="129" y="47"/>
                </a:cubicBezTo>
                <a:cubicBezTo>
                  <a:pt x="321" y="239"/>
                  <a:pt x="321" y="239"/>
                  <a:pt x="321" y="239"/>
                </a:cubicBezTo>
                <a:cubicBezTo>
                  <a:pt x="320" y="323"/>
                  <a:pt x="320" y="323"/>
                  <a:pt x="320" y="323"/>
                </a:cubicBezTo>
                <a:cubicBezTo>
                  <a:pt x="486" y="488"/>
                  <a:pt x="486" y="488"/>
                  <a:pt x="486" y="488"/>
                </a:cubicBezTo>
                <a:cubicBezTo>
                  <a:pt x="486" y="789"/>
                  <a:pt x="486" y="789"/>
                  <a:pt x="486" y="789"/>
                </a:cubicBezTo>
                <a:cubicBezTo>
                  <a:pt x="490" y="789"/>
                  <a:pt x="490" y="789"/>
                  <a:pt x="490" y="789"/>
                </a:cubicBezTo>
                <a:cubicBezTo>
                  <a:pt x="490" y="487"/>
                  <a:pt x="490" y="487"/>
                  <a:pt x="490" y="487"/>
                </a:cubicBezTo>
                <a:cubicBezTo>
                  <a:pt x="324" y="321"/>
                  <a:pt x="324" y="321"/>
                  <a:pt x="324" y="321"/>
                </a:cubicBezTo>
                <a:cubicBezTo>
                  <a:pt x="325" y="237"/>
                  <a:pt x="325" y="237"/>
                  <a:pt x="325" y="237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86" y="43"/>
                  <a:pt x="86" y="43"/>
                  <a:pt x="86" y="43"/>
                </a:cubicBezTo>
                <a:cubicBezTo>
                  <a:pt x="43" y="0"/>
                  <a:pt x="43" y="0"/>
                  <a:pt x="43" y="0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7" name="Freeform 1257"/>
          <p:cNvSpPr>
            <a:spLocks/>
          </p:cNvSpPr>
          <p:nvPr/>
        </p:nvSpPr>
        <p:spPr bwMode="auto">
          <a:xfrm>
            <a:off x="-2312218" y="6624638"/>
            <a:ext cx="1773238" cy="3022600"/>
          </a:xfrm>
          <a:custGeom>
            <a:avLst/>
            <a:gdLst>
              <a:gd name="T0" fmla="*/ 7 w 428"/>
              <a:gd name="T1" fmla="*/ 0 h 729"/>
              <a:gd name="T2" fmla="*/ 0 w 428"/>
              <a:gd name="T3" fmla="*/ 7 h 729"/>
              <a:gd name="T4" fmla="*/ 2 w 428"/>
              <a:gd name="T5" fmla="*/ 9 h 729"/>
              <a:gd name="T6" fmla="*/ 3 w 428"/>
              <a:gd name="T7" fmla="*/ 10 h 729"/>
              <a:gd name="T8" fmla="*/ 9 w 428"/>
              <a:gd name="T9" fmla="*/ 4 h 729"/>
              <a:gd name="T10" fmla="*/ 84 w 428"/>
              <a:gd name="T11" fmla="*/ 6 h 729"/>
              <a:gd name="T12" fmla="*/ 173 w 428"/>
              <a:gd name="T13" fmla="*/ 95 h 729"/>
              <a:gd name="T14" fmla="*/ 170 w 428"/>
              <a:gd name="T15" fmla="*/ 199 h 729"/>
              <a:gd name="T16" fmla="*/ 191 w 428"/>
              <a:gd name="T17" fmla="*/ 220 h 729"/>
              <a:gd name="T18" fmla="*/ 218 w 428"/>
              <a:gd name="T19" fmla="*/ 220 h 729"/>
              <a:gd name="T20" fmla="*/ 424 w 428"/>
              <a:gd name="T21" fmla="*/ 426 h 729"/>
              <a:gd name="T22" fmla="*/ 424 w 428"/>
              <a:gd name="T23" fmla="*/ 729 h 729"/>
              <a:gd name="T24" fmla="*/ 428 w 428"/>
              <a:gd name="T25" fmla="*/ 729 h 729"/>
              <a:gd name="T26" fmla="*/ 428 w 428"/>
              <a:gd name="T27" fmla="*/ 425 h 729"/>
              <a:gd name="T28" fmla="*/ 220 w 428"/>
              <a:gd name="T29" fmla="*/ 216 h 729"/>
              <a:gd name="T30" fmla="*/ 192 w 428"/>
              <a:gd name="T31" fmla="*/ 216 h 729"/>
              <a:gd name="T32" fmla="*/ 174 w 428"/>
              <a:gd name="T33" fmla="*/ 198 h 729"/>
              <a:gd name="T34" fmla="*/ 177 w 428"/>
              <a:gd name="T35" fmla="*/ 94 h 729"/>
              <a:gd name="T36" fmla="*/ 86 w 428"/>
              <a:gd name="T37" fmla="*/ 2 h 729"/>
              <a:gd name="T38" fmla="*/ 7 w 428"/>
              <a:gd name="T39" fmla="*/ 0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8" h="729">
                <a:moveTo>
                  <a:pt x="7" y="0"/>
                </a:moveTo>
                <a:cubicBezTo>
                  <a:pt x="0" y="7"/>
                  <a:pt x="0" y="7"/>
                  <a:pt x="0" y="7"/>
                </a:cubicBezTo>
                <a:cubicBezTo>
                  <a:pt x="1" y="8"/>
                  <a:pt x="1" y="8"/>
                  <a:pt x="2" y="9"/>
                </a:cubicBezTo>
                <a:cubicBezTo>
                  <a:pt x="2" y="9"/>
                  <a:pt x="3" y="10"/>
                  <a:pt x="3" y="10"/>
                </a:cubicBezTo>
                <a:cubicBezTo>
                  <a:pt x="9" y="4"/>
                  <a:pt x="9" y="4"/>
                  <a:pt x="9" y="4"/>
                </a:cubicBezTo>
                <a:cubicBezTo>
                  <a:pt x="84" y="6"/>
                  <a:pt x="84" y="6"/>
                  <a:pt x="84" y="6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0" y="199"/>
                  <a:pt x="170" y="199"/>
                  <a:pt x="170" y="199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218" y="220"/>
                  <a:pt x="218" y="220"/>
                  <a:pt x="218" y="220"/>
                </a:cubicBezTo>
                <a:cubicBezTo>
                  <a:pt x="424" y="426"/>
                  <a:pt x="424" y="426"/>
                  <a:pt x="424" y="426"/>
                </a:cubicBezTo>
                <a:cubicBezTo>
                  <a:pt x="424" y="729"/>
                  <a:pt x="424" y="729"/>
                  <a:pt x="424" y="729"/>
                </a:cubicBezTo>
                <a:cubicBezTo>
                  <a:pt x="428" y="729"/>
                  <a:pt x="428" y="729"/>
                  <a:pt x="428" y="729"/>
                </a:cubicBezTo>
                <a:cubicBezTo>
                  <a:pt x="428" y="425"/>
                  <a:pt x="428" y="425"/>
                  <a:pt x="428" y="425"/>
                </a:cubicBezTo>
                <a:cubicBezTo>
                  <a:pt x="220" y="216"/>
                  <a:pt x="220" y="216"/>
                  <a:pt x="220" y="216"/>
                </a:cubicBezTo>
                <a:cubicBezTo>
                  <a:pt x="192" y="216"/>
                  <a:pt x="192" y="216"/>
                  <a:pt x="192" y="216"/>
                </a:cubicBezTo>
                <a:cubicBezTo>
                  <a:pt x="174" y="198"/>
                  <a:pt x="174" y="198"/>
                  <a:pt x="174" y="198"/>
                </a:cubicBezTo>
                <a:cubicBezTo>
                  <a:pt x="177" y="94"/>
                  <a:pt x="177" y="94"/>
                  <a:pt x="177" y="94"/>
                </a:cubicBezTo>
                <a:cubicBezTo>
                  <a:pt x="86" y="2"/>
                  <a:pt x="86" y="2"/>
                  <a:pt x="86" y="2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8" name="Freeform 1258"/>
          <p:cNvSpPr>
            <a:spLocks/>
          </p:cNvSpPr>
          <p:nvPr/>
        </p:nvSpPr>
        <p:spPr bwMode="auto">
          <a:xfrm>
            <a:off x="-2247130" y="6946900"/>
            <a:ext cx="1641475" cy="2582863"/>
          </a:xfrm>
          <a:custGeom>
            <a:avLst/>
            <a:gdLst>
              <a:gd name="T0" fmla="*/ 3 w 396"/>
              <a:gd name="T1" fmla="*/ 0 h 623"/>
              <a:gd name="T2" fmla="*/ 2 w 396"/>
              <a:gd name="T3" fmla="*/ 1 h 623"/>
              <a:gd name="T4" fmla="*/ 0 w 396"/>
              <a:gd name="T5" fmla="*/ 3 h 623"/>
              <a:gd name="T6" fmla="*/ 157 w 396"/>
              <a:gd name="T7" fmla="*/ 159 h 623"/>
              <a:gd name="T8" fmla="*/ 188 w 396"/>
              <a:gd name="T9" fmla="*/ 157 h 623"/>
              <a:gd name="T10" fmla="*/ 392 w 396"/>
              <a:gd name="T11" fmla="*/ 362 h 623"/>
              <a:gd name="T12" fmla="*/ 392 w 396"/>
              <a:gd name="T13" fmla="*/ 623 h 623"/>
              <a:gd name="T14" fmla="*/ 396 w 396"/>
              <a:gd name="T15" fmla="*/ 623 h 623"/>
              <a:gd name="T16" fmla="*/ 396 w 396"/>
              <a:gd name="T17" fmla="*/ 361 h 623"/>
              <a:gd name="T18" fmla="*/ 190 w 396"/>
              <a:gd name="T19" fmla="*/ 153 h 623"/>
              <a:gd name="T20" fmla="*/ 158 w 396"/>
              <a:gd name="T21" fmla="*/ 155 h 623"/>
              <a:gd name="T22" fmla="*/ 3 w 396"/>
              <a:gd name="T23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6" h="623">
                <a:moveTo>
                  <a:pt x="3" y="0"/>
                </a:moveTo>
                <a:cubicBezTo>
                  <a:pt x="2" y="0"/>
                  <a:pt x="2" y="1"/>
                  <a:pt x="2" y="1"/>
                </a:cubicBezTo>
                <a:cubicBezTo>
                  <a:pt x="1" y="2"/>
                  <a:pt x="0" y="2"/>
                  <a:pt x="0" y="3"/>
                </a:cubicBezTo>
                <a:cubicBezTo>
                  <a:pt x="157" y="159"/>
                  <a:pt x="157" y="159"/>
                  <a:pt x="157" y="159"/>
                </a:cubicBezTo>
                <a:cubicBezTo>
                  <a:pt x="188" y="157"/>
                  <a:pt x="188" y="157"/>
                  <a:pt x="188" y="157"/>
                </a:cubicBezTo>
                <a:cubicBezTo>
                  <a:pt x="392" y="362"/>
                  <a:pt x="392" y="362"/>
                  <a:pt x="392" y="362"/>
                </a:cubicBezTo>
                <a:cubicBezTo>
                  <a:pt x="392" y="623"/>
                  <a:pt x="392" y="623"/>
                  <a:pt x="392" y="623"/>
                </a:cubicBezTo>
                <a:cubicBezTo>
                  <a:pt x="396" y="623"/>
                  <a:pt x="396" y="623"/>
                  <a:pt x="396" y="623"/>
                </a:cubicBezTo>
                <a:cubicBezTo>
                  <a:pt x="396" y="361"/>
                  <a:pt x="396" y="361"/>
                  <a:pt x="396" y="361"/>
                </a:cubicBezTo>
                <a:cubicBezTo>
                  <a:pt x="190" y="153"/>
                  <a:pt x="190" y="153"/>
                  <a:pt x="190" y="153"/>
                </a:cubicBezTo>
                <a:cubicBezTo>
                  <a:pt x="158" y="155"/>
                  <a:pt x="158" y="155"/>
                  <a:pt x="158" y="15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9" name="Freeform 1259"/>
          <p:cNvSpPr>
            <a:spLocks/>
          </p:cNvSpPr>
          <p:nvPr/>
        </p:nvSpPr>
        <p:spPr bwMode="auto">
          <a:xfrm>
            <a:off x="-2790055" y="6483350"/>
            <a:ext cx="2151063" cy="3328988"/>
          </a:xfrm>
          <a:custGeom>
            <a:avLst/>
            <a:gdLst>
              <a:gd name="T0" fmla="*/ 0 w 519"/>
              <a:gd name="T1" fmla="*/ 0 h 803"/>
              <a:gd name="T2" fmla="*/ 0 w 519"/>
              <a:gd name="T3" fmla="*/ 34 h 803"/>
              <a:gd name="T4" fmla="*/ 263 w 519"/>
              <a:gd name="T5" fmla="*/ 296 h 803"/>
              <a:gd name="T6" fmla="*/ 328 w 519"/>
              <a:gd name="T7" fmla="*/ 295 h 803"/>
              <a:gd name="T8" fmla="*/ 515 w 519"/>
              <a:gd name="T9" fmla="*/ 483 h 803"/>
              <a:gd name="T10" fmla="*/ 515 w 519"/>
              <a:gd name="T11" fmla="*/ 803 h 803"/>
              <a:gd name="T12" fmla="*/ 519 w 519"/>
              <a:gd name="T13" fmla="*/ 803 h 803"/>
              <a:gd name="T14" fmla="*/ 519 w 519"/>
              <a:gd name="T15" fmla="*/ 481 h 803"/>
              <a:gd name="T16" fmla="*/ 330 w 519"/>
              <a:gd name="T17" fmla="*/ 291 h 803"/>
              <a:gd name="T18" fmla="*/ 264 w 519"/>
              <a:gd name="T19" fmla="*/ 292 h 803"/>
              <a:gd name="T20" fmla="*/ 4 w 519"/>
              <a:gd name="T21" fmla="*/ 33 h 803"/>
              <a:gd name="T22" fmla="*/ 4 w 519"/>
              <a:gd name="T23" fmla="*/ 0 h 803"/>
              <a:gd name="T24" fmla="*/ 3 w 519"/>
              <a:gd name="T25" fmla="*/ 0 h 803"/>
              <a:gd name="T26" fmla="*/ 3 w 519"/>
              <a:gd name="T27" fmla="*/ 0 h 803"/>
              <a:gd name="T28" fmla="*/ 0 w 519"/>
              <a:gd name="T29" fmla="*/ 0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9" h="803">
                <a:moveTo>
                  <a:pt x="0" y="0"/>
                </a:moveTo>
                <a:cubicBezTo>
                  <a:pt x="0" y="34"/>
                  <a:pt x="0" y="34"/>
                  <a:pt x="0" y="34"/>
                </a:cubicBezTo>
                <a:cubicBezTo>
                  <a:pt x="263" y="296"/>
                  <a:pt x="263" y="296"/>
                  <a:pt x="263" y="296"/>
                </a:cubicBezTo>
                <a:cubicBezTo>
                  <a:pt x="328" y="295"/>
                  <a:pt x="328" y="295"/>
                  <a:pt x="328" y="295"/>
                </a:cubicBezTo>
                <a:cubicBezTo>
                  <a:pt x="515" y="483"/>
                  <a:pt x="515" y="483"/>
                  <a:pt x="515" y="483"/>
                </a:cubicBezTo>
                <a:cubicBezTo>
                  <a:pt x="515" y="803"/>
                  <a:pt x="515" y="803"/>
                  <a:pt x="515" y="803"/>
                </a:cubicBezTo>
                <a:cubicBezTo>
                  <a:pt x="519" y="803"/>
                  <a:pt x="519" y="803"/>
                  <a:pt x="519" y="803"/>
                </a:cubicBezTo>
                <a:cubicBezTo>
                  <a:pt x="519" y="481"/>
                  <a:pt x="519" y="481"/>
                  <a:pt x="519" y="481"/>
                </a:cubicBezTo>
                <a:cubicBezTo>
                  <a:pt x="330" y="291"/>
                  <a:pt x="330" y="291"/>
                  <a:pt x="330" y="291"/>
                </a:cubicBezTo>
                <a:cubicBezTo>
                  <a:pt x="264" y="292"/>
                  <a:pt x="264" y="292"/>
                  <a:pt x="264" y="292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0" name="Freeform 1260"/>
          <p:cNvSpPr>
            <a:spLocks/>
          </p:cNvSpPr>
          <p:nvPr/>
        </p:nvSpPr>
        <p:spPr bwMode="auto">
          <a:xfrm>
            <a:off x="-5334818" y="4332288"/>
            <a:ext cx="4613275" cy="5016500"/>
          </a:xfrm>
          <a:custGeom>
            <a:avLst/>
            <a:gdLst>
              <a:gd name="T0" fmla="*/ 8 w 2906"/>
              <a:gd name="T1" fmla="*/ 0 h 3160"/>
              <a:gd name="T2" fmla="*/ 0 w 2906"/>
              <a:gd name="T3" fmla="*/ 7 h 3160"/>
              <a:gd name="T4" fmla="*/ 0 w 2906"/>
              <a:gd name="T5" fmla="*/ 7 h 3160"/>
              <a:gd name="T6" fmla="*/ 1118 w 2906"/>
              <a:gd name="T7" fmla="*/ 1120 h 3160"/>
              <a:gd name="T8" fmla="*/ 1329 w 2906"/>
              <a:gd name="T9" fmla="*/ 1122 h 3160"/>
              <a:gd name="T10" fmla="*/ 1457 w 2906"/>
              <a:gd name="T11" fmla="*/ 1250 h 3160"/>
              <a:gd name="T12" fmla="*/ 1454 w 2906"/>
              <a:gd name="T13" fmla="*/ 1425 h 3160"/>
              <a:gd name="T14" fmla="*/ 2235 w 2906"/>
              <a:gd name="T15" fmla="*/ 2206 h 3160"/>
              <a:gd name="T16" fmla="*/ 2434 w 2906"/>
              <a:gd name="T17" fmla="*/ 2201 h 3160"/>
              <a:gd name="T18" fmla="*/ 2896 w 2906"/>
              <a:gd name="T19" fmla="*/ 2669 h 3160"/>
              <a:gd name="T20" fmla="*/ 2896 w 2906"/>
              <a:gd name="T21" fmla="*/ 3160 h 3160"/>
              <a:gd name="T22" fmla="*/ 2906 w 2906"/>
              <a:gd name="T23" fmla="*/ 3160 h 3160"/>
              <a:gd name="T24" fmla="*/ 2906 w 2906"/>
              <a:gd name="T25" fmla="*/ 2663 h 3160"/>
              <a:gd name="T26" fmla="*/ 2439 w 2906"/>
              <a:gd name="T27" fmla="*/ 2191 h 3160"/>
              <a:gd name="T28" fmla="*/ 2240 w 2906"/>
              <a:gd name="T29" fmla="*/ 2196 h 3160"/>
              <a:gd name="T30" fmla="*/ 1465 w 2906"/>
              <a:gd name="T31" fmla="*/ 1423 h 3160"/>
              <a:gd name="T32" fmla="*/ 1467 w 2906"/>
              <a:gd name="T33" fmla="*/ 1248 h 3160"/>
              <a:gd name="T34" fmla="*/ 1332 w 2906"/>
              <a:gd name="T35" fmla="*/ 1112 h 3160"/>
              <a:gd name="T36" fmla="*/ 1120 w 2906"/>
              <a:gd name="T37" fmla="*/ 1109 h 3160"/>
              <a:gd name="T38" fmla="*/ 8 w 2906"/>
              <a:gd name="T39" fmla="*/ 0 h 3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06" h="3160">
                <a:moveTo>
                  <a:pt x="8" y="0"/>
                </a:moveTo>
                <a:lnTo>
                  <a:pt x="0" y="7"/>
                </a:lnTo>
                <a:lnTo>
                  <a:pt x="0" y="7"/>
                </a:lnTo>
                <a:lnTo>
                  <a:pt x="1118" y="1120"/>
                </a:lnTo>
                <a:lnTo>
                  <a:pt x="1329" y="1122"/>
                </a:lnTo>
                <a:lnTo>
                  <a:pt x="1457" y="1250"/>
                </a:lnTo>
                <a:lnTo>
                  <a:pt x="1454" y="1425"/>
                </a:lnTo>
                <a:lnTo>
                  <a:pt x="2235" y="2206"/>
                </a:lnTo>
                <a:lnTo>
                  <a:pt x="2434" y="2201"/>
                </a:lnTo>
                <a:lnTo>
                  <a:pt x="2896" y="2669"/>
                </a:lnTo>
                <a:lnTo>
                  <a:pt x="2896" y="3160"/>
                </a:lnTo>
                <a:lnTo>
                  <a:pt x="2906" y="3160"/>
                </a:lnTo>
                <a:lnTo>
                  <a:pt x="2906" y="2663"/>
                </a:lnTo>
                <a:lnTo>
                  <a:pt x="2439" y="2191"/>
                </a:lnTo>
                <a:lnTo>
                  <a:pt x="2240" y="2196"/>
                </a:lnTo>
                <a:lnTo>
                  <a:pt x="1465" y="1423"/>
                </a:lnTo>
                <a:lnTo>
                  <a:pt x="1467" y="1248"/>
                </a:lnTo>
                <a:lnTo>
                  <a:pt x="1332" y="1112"/>
                </a:lnTo>
                <a:lnTo>
                  <a:pt x="1120" y="1109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1" name="Freeform 1261"/>
          <p:cNvSpPr>
            <a:spLocks/>
          </p:cNvSpPr>
          <p:nvPr/>
        </p:nvSpPr>
        <p:spPr bwMode="auto">
          <a:xfrm>
            <a:off x="-5334818" y="4332288"/>
            <a:ext cx="4613275" cy="5016500"/>
          </a:xfrm>
          <a:custGeom>
            <a:avLst/>
            <a:gdLst>
              <a:gd name="T0" fmla="*/ 8 w 2906"/>
              <a:gd name="T1" fmla="*/ 0 h 3160"/>
              <a:gd name="T2" fmla="*/ 0 w 2906"/>
              <a:gd name="T3" fmla="*/ 7 h 3160"/>
              <a:gd name="T4" fmla="*/ 0 w 2906"/>
              <a:gd name="T5" fmla="*/ 7 h 3160"/>
              <a:gd name="T6" fmla="*/ 1118 w 2906"/>
              <a:gd name="T7" fmla="*/ 1120 h 3160"/>
              <a:gd name="T8" fmla="*/ 1329 w 2906"/>
              <a:gd name="T9" fmla="*/ 1122 h 3160"/>
              <a:gd name="T10" fmla="*/ 1457 w 2906"/>
              <a:gd name="T11" fmla="*/ 1250 h 3160"/>
              <a:gd name="T12" fmla="*/ 1454 w 2906"/>
              <a:gd name="T13" fmla="*/ 1425 h 3160"/>
              <a:gd name="T14" fmla="*/ 2235 w 2906"/>
              <a:gd name="T15" fmla="*/ 2206 h 3160"/>
              <a:gd name="T16" fmla="*/ 2434 w 2906"/>
              <a:gd name="T17" fmla="*/ 2201 h 3160"/>
              <a:gd name="T18" fmla="*/ 2896 w 2906"/>
              <a:gd name="T19" fmla="*/ 2669 h 3160"/>
              <a:gd name="T20" fmla="*/ 2896 w 2906"/>
              <a:gd name="T21" fmla="*/ 3160 h 3160"/>
              <a:gd name="T22" fmla="*/ 2906 w 2906"/>
              <a:gd name="T23" fmla="*/ 3160 h 3160"/>
              <a:gd name="T24" fmla="*/ 2906 w 2906"/>
              <a:gd name="T25" fmla="*/ 2663 h 3160"/>
              <a:gd name="T26" fmla="*/ 2439 w 2906"/>
              <a:gd name="T27" fmla="*/ 2191 h 3160"/>
              <a:gd name="T28" fmla="*/ 2240 w 2906"/>
              <a:gd name="T29" fmla="*/ 2196 h 3160"/>
              <a:gd name="T30" fmla="*/ 1465 w 2906"/>
              <a:gd name="T31" fmla="*/ 1423 h 3160"/>
              <a:gd name="T32" fmla="*/ 1467 w 2906"/>
              <a:gd name="T33" fmla="*/ 1248 h 3160"/>
              <a:gd name="T34" fmla="*/ 1332 w 2906"/>
              <a:gd name="T35" fmla="*/ 1112 h 3160"/>
              <a:gd name="T36" fmla="*/ 1120 w 2906"/>
              <a:gd name="T37" fmla="*/ 1109 h 3160"/>
              <a:gd name="T38" fmla="*/ 8 w 2906"/>
              <a:gd name="T39" fmla="*/ 0 h 3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06" h="3160">
                <a:moveTo>
                  <a:pt x="8" y="0"/>
                </a:moveTo>
                <a:lnTo>
                  <a:pt x="0" y="7"/>
                </a:lnTo>
                <a:lnTo>
                  <a:pt x="0" y="7"/>
                </a:lnTo>
                <a:lnTo>
                  <a:pt x="1118" y="1120"/>
                </a:lnTo>
                <a:lnTo>
                  <a:pt x="1329" y="1122"/>
                </a:lnTo>
                <a:lnTo>
                  <a:pt x="1457" y="1250"/>
                </a:lnTo>
                <a:lnTo>
                  <a:pt x="1454" y="1425"/>
                </a:lnTo>
                <a:lnTo>
                  <a:pt x="2235" y="2206"/>
                </a:lnTo>
                <a:lnTo>
                  <a:pt x="2434" y="2201"/>
                </a:lnTo>
                <a:lnTo>
                  <a:pt x="2896" y="2669"/>
                </a:lnTo>
                <a:lnTo>
                  <a:pt x="2896" y="3160"/>
                </a:lnTo>
                <a:lnTo>
                  <a:pt x="2906" y="3160"/>
                </a:lnTo>
                <a:lnTo>
                  <a:pt x="2906" y="2663"/>
                </a:lnTo>
                <a:lnTo>
                  <a:pt x="2439" y="2191"/>
                </a:lnTo>
                <a:lnTo>
                  <a:pt x="2240" y="2196"/>
                </a:lnTo>
                <a:lnTo>
                  <a:pt x="1465" y="1423"/>
                </a:lnTo>
                <a:lnTo>
                  <a:pt x="1467" y="1248"/>
                </a:lnTo>
                <a:lnTo>
                  <a:pt x="1332" y="1112"/>
                </a:lnTo>
                <a:lnTo>
                  <a:pt x="1120" y="1109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2" name="Freeform 1262"/>
          <p:cNvSpPr>
            <a:spLocks noEditPoints="1"/>
          </p:cNvSpPr>
          <p:nvPr/>
        </p:nvSpPr>
        <p:spPr bwMode="auto">
          <a:xfrm>
            <a:off x="-4817293" y="4937125"/>
            <a:ext cx="4046538" cy="4443413"/>
          </a:xfrm>
          <a:custGeom>
            <a:avLst/>
            <a:gdLst>
              <a:gd name="T0" fmla="*/ 0 w 2549"/>
              <a:gd name="T1" fmla="*/ 8 h 2799"/>
              <a:gd name="T2" fmla="*/ 0 w 2549"/>
              <a:gd name="T3" fmla="*/ 8 h 2799"/>
              <a:gd name="T4" fmla="*/ 0 w 2549"/>
              <a:gd name="T5" fmla="*/ 8 h 2799"/>
              <a:gd name="T6" fmla="*/ 0 w 2549"/>
              <a:gd name="T7" fmla="*/ 8 h 2799"/>
              <a:gd name="T8" fmla="*/ 8 w 2549"/>
              <a:gd name="T9" fmla="*/ 0 h 2799"/>
              <a:gd name="T10" fmla="*/ 0 w 2549"/>
              <a:gd name="T11" fmla="*/ 8 h 2799"/>
              <a:gd name="T12" fmla="*/ 763 w 2549"/>
              <a:gd name="T13" fmla="*/ 768 h 2799"/>
              <a:gd name="T14" fmla="*/ 974 w 2549"/>
              <a:gd name="T15" fmla="*/ 773 h 2799"/>
              <a:gd name="T16" fmla="*/ 1102 w 2549"/>
              <a:gd name="T17" fmla="*/ 901 h 2799"/>
              <a:gd name="T18" fmla="*/ 1092 w 2549"/>
              <a:gd name="T19" fmla="*/ 1081 h 2799"/>
              <a:gd name="T20" fmla="*/ 1873 w 2549"/>
              <a:gd name="T21" fmla="*/ 1862 h 2799"/>
              <a:gd name="T22" fmla="*/ 2074 w 2549"/>
              <a:gd name="T23" fmla="*/ 1859 h 2799"/>
              <a:gd name="T24" fmla="*/ 2538 w 2549"/>
              <a:gd name="T25" fmla="*/ 2324 h 2799"/>
              <a:gd name="T26" fmla="*/ 2538 w 2549"/>
              <a:gd name="T27" fmla="*/ 2799 h 2799"/>
              <a:gd name="T28" fmla="*/ 2549 w 2549"/>
              <a:gd name="T29" fmla="*/ 2799 h 2799"/>
              <a:gd name="T30" fmla="*/ 2549 w 2549"/>
              <a:gd name="T31" fmla="*/ 2319 h 2799"/>
              <a:gd name="T32" fmla="*/ 2079 w 2549"/>
              <a:gd name="T33" fmla="*/ 1849 h 2799"/>
              <a:gd name="T34" fmla="*/ 1875 w 2549"/>
              <a:gd name="T35" fmla="*/ 1851 h 2799"/>
              <a:gd name="T36" fmla="*/ 1102 w 2549"/>
              <a:gd name="T37" fmla="*/ 1078 h 2799"/>
              <a:gd name="T38" fmla="*/ 1113 w 2549"/>
              <a:gd name="T39" fmla="*/ 896 h 2799"/>
              <a:gd name="T40" fmla="*/ 977 w 2549"/>
              <a:gd name="T41" fmla="*/ 762 h 2799"/>
              <a:gd name="T42" fmla="*/ 768 w 2549"/>
              <a:gd name="T43" fmla="*/ 760 h 2799"/>
              <a:gd name="T44" fmla="*/ 8 w 2549"/>
              <a:gd name="T45" fmla="*/ 0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49" h="2799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close/>
                <a:moveTo>
                  <a:pt x="8" y="0"/>
                </a:moveTo>
                <a:lnTo>
                  <a:pt x="0" y="8"/>
                </a:lnTo>
                <a:lnTo>
                  <a:pt x="763" y="768"/>
                </a:lnTo>
                <a:lnTo>
                  <a:pt x="974" y="773"/>
                </a:lnTo>
                <a:lnTo>
                  <a:pt x="1102" y="901"/>
                </a:lnTo>
                <a:lnTo>
                  <a:pt x="1092" y="1081"/>
                </a:lnTo>
                <a:lnTo>
                  <a:pt x="1873" y="1862"/>
                </a:lnTo>
                <a:lnTo>
                  <a:pt x="2074" y="1859"/>
                </a:lnTo>
                <a:lnTo>
                  <a:pt x="2538" y="2324"/>
                </a:lnTo>
                <a:lnTo>
                  <a:pt x="2538" y="2799"/>
                </a:lnTo>
                <a:lnTo>
                  <a:pt x="2549" y="2799"/>
                </a:lnTo>
                <a:lnTo>
                  <a:pt x="2549" y="2319"/>
                </a:lnTo>
                <a:lnTo>
                  <a:pt x="2079" y="1849"/>
                </a:lnTo>
                <a:lnTo>
                  <a:pt x="1875" y="1851"/>
                </a:lnTo>
                <a:lnTo>
                  <a:pt x="1102" y="1078"/>
                </a:lnTo>
                <a:lnTo>
                  <a:pt x="1113" y="896"/>
                </a:lnTo>
                <a:lnTo>
                  <a:pt x="977" y="762"/>
                </a:lnTo>
                <a:lnTo>
                  <a:pt x="768" y="76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3" name="Freeform 1263"/>
          <p:cNvSpPr>
            <a:spLocks noEditPoints="1"/>
          </p:cNvSpPr>
          <p:nvPr/>
        </p:nvSpPr>
        <p:spPr bwMode="auto">
          <a:xfrm>
            <a:off x="-4817293" y="4937125"/>
            <a:ext cx="4046538" cy="4443413"/>
          </a:xfrm>
          <a:custGeom>
            <a:avLst/>
            <a:gdLst>
              <a:gd name="T0" fmla="*/ 0 w 2549"/>
              <a:gd name="T1" fmla="*/ 8 h 2799"/>
              <a:gd name="T2" fmla="*/ 0 w 2549"/>
              <a:gd name="T3" fmla="*/ 8 h 2799"/>
              <a:gd name="T4" fmla="*/ 0 w 2549"/>
              <a:gd name="T5" fmla="*/ 8 h 2799"/>
              <a:gd name="T6" fmla="*/ 0 w 2549"/>
              <a:gd name="T7" fmla="*/ 8 h 2799"/>
              <a:gd name="T8" fmla="*/ 8 w 2549"/>
              <a:gd name="T9" fmla="*/ 0 h 2799"/>
              <a:gd name="T10" fmla="*/ 0 w 2549"/>
              <a:gd name="T11" fmla="*/ 8 h 2799"/>
              <a:gd name="T12" fmla="*/ 763 w 2549"/>
              <a:gd name="T13" fmla="*/ 768 h 2799"/>
              <a:gd name="T14" fmla="*/ 974 w 2549"/>
              <a:gd name="T15" fmla="*/ 773 h 2799"/>
              <a:gd name="T16" fmla="*/ 1102 w 2549"/>
              <a:gd name="T17" fmla="*/ 901 h 2799"/>
              <a:gd name="T18" fmla="*/ 1092 w 2549"/>
              <a:gd name="T19" fmla="*/ 1081 h 2799"/>
              <a:gd name="T20" fmla="*/ 1873 w 2549"/>
              <a:gd name="T21" fmla="*/ 1862 h 2799"/>
              <a:gd name="T22" fmla="*/ 2074 w 2549"/>
              <a:gd name="T23" fmla="*/ 1859 h 2799"/>
              <a:gd name="T24" fmla="*/ 2538 w 2549"/>
              <a:gd name="T25" fmla="*/ 2324 h 2799"/>
              <a:gd name="T26" fmla="*/ 2538 w 2549"/>
              <a:gd name="T27" fmla="*/ 2799 h 2799"/>
              <a:gd name="T28" fmla="*/ 2549 w 2549"/>
              <a:gd name="T29" fmla="*/ 2799 h 2799"/>
              <a:gd name="T30" fmla="*/ 2549 w 2549"/>
              <a:gd name="T31" fmla="*/ 2319 h 2799"/>
              <a:gd name="T32" fmla="*/ 2079 w 2549"/>
              <a:gd name="T33" fmla="*/ 1849 h 2799"/>
              <a:gd name="T34" fmla="*/ 1875 w 2549"/>
              <a:gd name="T35" fmla="*/ 1851 h 2799"/>
              <a:gd name="T36" fmla="*/ 1102 w 2549"/>
              <a:gd name="T37" fmla="*/ 1078 h 2799"/>
              <a:gd name="T38" fmla="*/ 1113 w 2549"/>
              <a:gd name="T39" fmla="*/ 896 h 2799"/>
              <a:gd name="T40" fmla="*/ 977 w 2549"/>
              <a:gd name="T41" fmla="*/ 762 h 2799"/>
              <a:gd name="T42" fmla="*/ 768 w 2549"/>
              <a:gd name="T43" fmla="*/ 760 h 2799"/>
              <a:gd name="T44" fmla="*/ 8 w 2549"/>
              <a:gd name="T45" fmla="*/ 0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49" h="2799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moveTo>
                  <a:pt x="8" y="0"/>
                </a:moveTo>
                <a:lnTo>
                  <a:pt x="0" y="8"/>
                </a:lnTo>
                <a:lnTo>
                  <a:pt x="763" y="768"/>
                </a:lnTo>
                <a:lnTo>
                  <a:pt x="974" y="773"/>
                </a:lnTo>
                <a:lnTo>
                  <a:pt x="1102" y="901"/>
                </a:lnTo>
                <a:lnTo>
                  <a:pt x="1092" y="1081"/>
                </a:lnTo>
                <a:lnTo>
                  <a:pt x="1873" y="1862"/>
                </a:lnTo>
                <a:lnTo>
                  <a:pt x="2074" y="1859"/>
                </a:lnTo>
                <a:lnTo>
                  <a:pt x="2538" y="2324"/>
                </a:lnTo>
                <a:lnTo>
                  <a:pt x="2538" y="2799"/>
                </a:lnTo>
                <a:lnTo>
                  <a:pt x="2549" y="2799"/>
                </a:lnTo>
                <a:lnTo>
                  <a:pt x="2549" y="2319"/>
                </a:lnTo>
                <a:lnTo>
                  <a:pt x="2079" y="1849"/>
                </a:lnTo>
                <a:lnTo>
                  <a:pt x="1875" y="1851"/>
                </a:lnTo>
                <a:lnTo>
                  <a:pt x="1102" y="1078"/>
                </a:lnTo>
                <a:lnTo>
                  <a:pt x="1113" y="896"/>
                </a:lnTo>
                <a:lnTo>
                  <a:pt x="977" y="762"/>
                </a:lnTo>
                <a:lnTo>
                  <a:pt x="768" y="760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4" name="Freeform 1264"/>
          <p:cNvSpPr>
            <a:spLocks/>
          </p:cNvSpPr>
          <p:nvPr/>
        </p:nvSpPr>
        <p:spPr bwMode="auto">
          <a:xfrm>
            <a:off x="-3345680" y="6424613"/>
            <a:ext cx="2508250" cy="3155950"/>
          </a:xfrm>
          <a:custGeom>
            <a:avLst/>
            <a:gdLst>
              <a:gd name="T0" fmla="*/ 4 w 605"/>
              <a:gd name="T1" fmla="*/ 0 h 761"/>
              <a:gd name="T2" fmla="*/ 1 w 605"/>
              <a:gd name="T3" fmla="*/ 0 h 761"/>
              <a:gd name="T4" fmla="*/ 0 w 605"/>
              <a:gd name="T5" fmla="*/ 0 h 761"/>
              <a:gd name="T6" fmla="*/ 1 w 605"/>
              <a:gd name="T7" fmla="*/ 16 h 761"/>
              <a:gd name="T8" fmla="*/ 350 w 605"/>
              <a:gd name="T9" fmla="*/ 365 h 761"/>
              <a:gd name="T10" fmla="*/ 424 w 605"/>
              <a:gd name="T11" fmla="*/ 367 h 761"/>
              <a:gd name="T12" fmla="*/ 601 w 605"/>
              <a:gd name="T13" fmla="*/ 545 h 761"/>
              <a:gd name="T14" fmla="*/ 601 w 605"/>
              <a:gd name="T15" fmla="*/ 761 h 761"/>
              <a:gd name="T16" fmla="*/ 605 w 605"/>
              <a:gd name="T17" fmla="*/ 761 h 761"/>
              <a:gd name="T18" fmla="*/ 605 w 605"/>
              <a:gd name="T19" fmla="*/ 543 h 761"/>
              <a:gd name="T20" fmla="*/ 426 w 605"/>
              <a:gd name="T21" fmla="*/ 363 h 761"/>
              <a:gd name="T22" fmla="*/ 352 w 605"/>
              <a:gd name="T23" fmla="*/ 361 h 761"/>
              <a:gd name="T24" fmla="*/ 5 w 605"/>
              <a:gd name="T25" fmla="*/ 15 h 761"/>
              <a:gd name="T26" fmla="*/ 4 w 605"/>
              <a:gd name="T27" fmla="*/ 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5" h="761">
                <a:moveTo>
                  <a:pt x="4" y="0"/>
                </a:moveTo>
                <a:cubicBezTo>
                  <a:pt x="3" y="0"/>
                  <a:pt x="2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350" y="365"/>
                  <a:pt x="350" y="365"/>
                  <a:pt x="350" y="365"/>
                </a:cubicBezTo>
                <a:cubicBezTo>
                  <a:pt x="424" y="367"/>
                  <a:pt x="424" y="367"/>
                  <a:pt x="424" y="367"/>
                </a:cubicBezTo>
                <a:cubicBezTo>
                  <a:pt x="601" y="545"/>
                  <a:pt x="601" y="545"/>
                  <a:pt x="601" y="545"/>
                </a:cubicBezTo>
                <a:cubicBezTo>
                  <a:pt x="601" y="761"/>
                  <a:pt x="601" y="761"/>
                  <a:pt x="601" y="761"/>
                </a:cubicBezTo>
                <a:cubicBezTo>
                  <a:pt x="605" y="761"/>
                  <a:pt x="605" y="761"/>
                  <a:pt x="605" y="761"/>
                </a:cubicBezTo>
                <a:cubicBezTo>
                  <a:pt x="605" y="543"/>
                  <a:pt x="605" y="543"/>
                  <a:pt x="605" y="543"/>
                </a:cubicBezTo>
                <a:cubicBezTo>
                  <a:pt x="426" y="363"/>
                  <a:pt x="426" y="363"/>
                  <a:pt x="426" y="363"/>
                </a:cubicBezTo>
                <a:cubicBezTo>
                  <a:pt x="352" y="361"/>
                  <a:pt x="352" y="361"/>
                  <a:pt x="352" y="361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5" name="Freeform 1265"/>
          <p:cNvSpPr>
            <a:spLocks/>
          </p:cNvSpPr>
          <p:nvPr/>
        </p:nvSpPr>
        <p:spPr bwMode="auto">
          <a:xfrm>
            <a:off x="-2844030" y="6329363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9 h 33"/>
              <a:gd name="T8" fmla="*/ 16 w 33"/>
              <a:gd name="T9" fmla="*/ 33 h 33"/>
              <a:gd name="T10" fmla="*/ 28 w 33"/>
              <a:gd name="T11" fmla="*/ 29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4 h 33"/>
              <a:gd name="T18" fmla="*/ 30 w 33"/>
              <a:gd name="T19" fmla="*/ 4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6" name="Freeform 1266"/>
          <p:cNvSpPr>
            <a:spLocks noEditPoints="1"/>
          </p:cNvSpPr>
          <p:nvPr/>
        </p:nvSpPr>
        <p:spPr bwMode="auto">
          <a:xfrm>
            <a:off x="-2859905" y="6313488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3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8 h 41"/>
              <a:gd name="T14" fmla="*/ 35 w 41"/>
              <a:gd name="T15" fmla="*/ 6 h 41"/>
              <a:gd name="T16" fmla="*/ 34 w 41"/>
              <a:gd name="T17" fmla="*/ 8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3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17 w 41"/>
              <a:gd name="T37" fmla="*/ 41 h 41"/>
              <a:gd name="T38" fmla="*/ 20 w 41"/>
              <a:gd name="T39" fmla="*/ 41 h 41"/>
              <a:gd name="T40" fmla="*/ 20 w 41"/>
              <a:gd name="T41" fmla="*/ 41 h 41"/>
              <a:gd name="T42" fmla="*/ 21 w 41"/>
              <a:gd name="T43" fmla="*/ 41 h 41"/>
              <a:gd name="T44" fmla="*/ 35 w 41"/>
              <a:gd name="T45" fmla="*/ 35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9" y="38"/>
                  <a:pt x="13" y="40"/>
                  <a:pt x="17" y="41"/>
                </a:cubicBezTo>
                <a:cubicBezTo>
                  <a:pt x="18" y="41"/>
                  <a:pt x="19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7" name="Freeform 1267"/>
          <p:cNvSpPr>
            <a:spLocks/>
          </p:cNvSpPr>
          <p:nvPr/>
        </p:nvSpPr>
        <p:spPr bwMode="auto">
          <a:xfrm>
            <a:off x="-2445568" y="6637338"/>
            <a:ext cx="169863" cy="152400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5 w 41"/>
              <a:gd name="T11" fmla="*/ 7 h 37"/>
              <a:gd name="T12" fmla="*/ 34 w 41"/>
              <a:gd name="T13" fmla="*/ 6 h 37"/>
              <a:gd name="T14" fmla="*/ 32 w 41"/>
              <a:gd name="T15" fmla="*/ 4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7"/>
                  <a:pt x="20" y="37"/>
                </a:cubicBezTo>
                <a:cubicBezTo>
                  <a:pt x="25" y="37"/>
                  <a:pt x="30" y="36"/>
                  <a:pt x="34" y="32"/>
                </a:cubicBezTo>
                <a:cubicBezTo>
                  <a:pt x="40" y="25"/>
                  <a:pt x="41" y="14"/>
                  <a:pt x="35" y="7"/>
                </a:cubicBezTo>
                <a:cubicBezTo>
                  <a:pt x="35" y="7"/>
                  <a:pt x="34" y="6"/>
                  <a:pt x="34" y="6"/>
                </a:cubicBezTo>
                <a:cubicBezTo>
                  <a:pt x="33" y="5"/>
                  <a:pt x="33" y="5"/>
                  <a:pt x="32" y="4"/>
                </a:cubicBezTo>
                <a:cubicBezTo>
                  <a:pt x="29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8" name="Freeform 1268"/>
          <p:cNvSpPr>
            <a:spLocks/>
          </p:cNvSpPr>
          <p:nvPr/>
        </p:nvSpPr>
        <p:spPr bwMode="auto">
          <a:xfrm>
            <a:off x="-3423468" y="6272213"/>
            <a:ext cx="169863" cy="152400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7 w 41"/>
              <a:gd name="T5" fmla="*/ 32 h 37"/>
              <a:gd name="T6" fmla="*/ 19 w 41"/>
              <a:gd name="T7" fmla="*/ 37 h 37"/>
              <a:gd name="T8" fmla="*/ 20 w 41"/>
              <a:gd name="T9" fmla="*/ 37 h 37"/>
              <a:gd name="T10" fmla="*/ 23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5"/>
                  <a:pt x="15" y="37"/>
                  <a:pt x="19" y="37"/>
                </a:cubicBezTo>
                <a:cubicBezTo>
                  <a:pt x="19" y="37"/>
                  <a:pt x="20" y="37"/>
                  <a:pt x="20" y="37"/>
                </a:cubicBezTo>
                <a:cubicBezTo>
                  <a:pt x="21" y="37"/>
                  <a:pt x="22" y="37"/>
                  <a:pt x="23" y="37"/>
                </a:cubicBezTo>
                <a:cubicBezTo>
                  <a:pt x="27" y="37"/>
                  <a:pt x="31" y="35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9" name="Freeform 1269"/>
          <p:cNvSpPr>
            <a:spLocks/>
          </p:cNvSpPr>
          <p:nvPr/>
        </p:nvSpPr>
        <p:spPr bwMode="auto">
          <a:xfrm>
            <a:off x="-2378893" y="6818313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7 w 41"/>
              <a:gd name="T5" fmla="*/ 32 h 37"/>
              <a:gd name="T6" fmla="*/ 20 w 41"/>
              <a:gd name="T7" fmla="*/ 37 h 37"/>
              <a:gd name="T8" fmla="*/ 32 w 41"/>
              <a:gd name="T9" fmla="*/ 34 h 37"/>
              <a:gd name="T10" fmla="*/ 34 w 41"/>
              <a:gd name="T11" fmla="*/ 32 h 37"/>
              <a:gd name="T12" fmla="*/ 35 w 41"/>
              <a:gd name="T13" fmla="*/ 31 h 37"/>
              <a:gd name="T14" fmla="*/ 34 w 41"/>
              <a:gd name="T15" fmla="*/ 6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7"/>
                  <a:pt x="20" y="37"/>
                </a:cubicBezTo>
                <a:cubicBezTo>
                  <a:pt x="24" y="37"/>
                  <a:pt x="29" y="36"/>
                  <a:pt x="32" y="34"/>
                </a:cubicBezTo>
                <a:cubicBezTo>
                  <a:pt x="32" y="33"/>
                  <a:pt x="33" y="33"/>
                  <a:pt x="34" y="32"/>
                </a:cubicBezTo>
                <a:cubicBezTo>
                  <a:pt x="34" y="32"/>
                  <a:pt x="34" y="31"/>
                  <a:pt x="35" y="31"/>
                </a:cubicBezTo>
                <a:cubicBezTo>
                  <a:pt x="41" y="23"/>
                  <a:pt x="41" y="13"/>
                  <a:pt x="34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0" name="Freeform 1270"/>
          <p:cNvSpPr>
            <a:spLocks noEditPoints="1"/>
          </p:cNvSpPr>
          <p:nvPr/>
        </p:nvSpPr>
        <p:spPr bwMode="auto">
          <a:xfrm>
            <a:off x="-2669405" y="6362700"/>
            <a:ext cx="231775" cy="231775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0 w 56"/>
              <a:gd name="T19" fmla="*/ 28 h 56"/>
              <a:gd name="T20" fmla="*/ 8 w 56"/>
              <a:gd name="T21" fmla="*/ 48 h 56"/>
              <a:gd name="T22" fmla="*/ 7 w 56"/>
              <a:gd name="T23" fmla="*/ 49 h 56"/>
              <a:gd name="T24" fmla="*/ 7 w 56"/>
              <a:gd name="T25" fmla="*/ 49 h 56"/>
              <a:gd name="T26" fmla="*/ 8 w 56"/>
              <a:gd name="T27" fmla="*/ 48 h 56"/>
              <a:gd name="T28" fmla="*/ 28 w 56"/>
              <a:gd name="T29" fmla="*/ 56 h 56"/>
              <a:gd name="T30" fmla="*/ 48 w 56"/>
              <a:gd name="T31" fmla="*/ 48 h 56"/>
              <a:gd name="T32" fmla="*/ 56 w 56"/>
              <a:gd name="T33" fmla="*/ 28 h 56"/>
              <a:gd name="T34" fmla="*/ 48 w 56"/>
              <a:gd name="T35" fmla="*/ 8 h 56"/>
              <a:gd name="T36" fmla="*/ 28 w 56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8" y="48"/>
                  <a:pt x="8" y="48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5" y="56"/>
                  <a:pt x="43" y="54"/>
                  <a:pt x="48" y="48"/>
                </a:cubicBezTo>
                <a:cubicBezTo>
                  <a:pt x="54" y="42"/>
                  <a:pt x="56" y="35"/>
                  <a:pt x="56" y="28"/>
                </a:cubicBezTo>
                <a:cubicBezTo>
                  <a:pt x="56" y="21"/>
                  <a:pt x="54" y="13"/>
                  <a:pt x="48" y="8"/>
                </a:cubicBezTo>
                <a:cubicBezTo>
                  <a:pt x="43" y="2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1" name="Freeform 1271"/>
          <p:cNvSpPr>
            <a:spLocks/>
          </p:cNvSpPr>
          <p:nvPr/>
        </p:nvSpPr>
        <p:spPr bwMode="auto">
          <a:xfrm>
            <a:off x="-2685280" y="6346825"/>
            <a:ext cx="265113" cy="265113"/>
          </a:xfrm>
          <a:custGeom>
            <a:avLst/>
            <a:gdLst>
              <a:gd name="T0" fmla="*/ 32 w 64"/>
              <a:gd name="T1" fmla="*/ 0 h 64"/>
              <a:gd name="T2" fmla="*/ 32 w 64"/>
              <a:gd name="T3" fmla="*/ 0 h 64"/>
              <a:gd name="T4" fmla="*/ 9 w 64"/>
              <a:gd name="T5" fmla="*/ 9 h 64"/>
              <a:gd name="T6" fmla="*/ 0 w 64"/>
              <a:gd name="T7" fmla="*/ 32 h 64"/>
              <a:gd name="T8" fmla="*/ 9 w 64"/>
              <a:gd name="T9" fmla="*/ 55 h 64"/>
              <a:gd name="T10" fmla="*/ 11 w 64"/>
              <a:gd name="T11" fmla="*/ 53 h 64"/>
              <a:gd name="T12" fmla="*/ 12 w 64"/>
              <a:gd name="T13" fmla="*/ 52 h 64"/>
              <a:gd name="T14" fmla="*/ 4 w 64"/>
              <a:gd name="T15" fmla="*/ 32 h 64"/>
              <a:gd name="T16" fmla="*/ 12 w 64"/>
              <a:gd name="T17" fmla="*/ 12 h 64"/>
              <a:gd name="T18" fmla="*/ 32 w 64"/>
              <a:gd name="T19" fmla="*/ 4 h 64"/>
              <a:gd name="T20" fmla="*/ 52 w 64"/>
              <a:gd name="T21" fmla="*/ 12 h 64"/>
              <a:gd name="T22" fmla="*/ 60 w 64"/>
              <a:gd name="T23" fmla="*/ 32 h 64"/>
              <a:gd name="T24" fmla="*/ 52 w 64"/>
              <a:gd name="T25" fmla="*/ 52 h 64"/>
              <a:gd name="T26" fmla="*/ 32 w 64"/>
              <a:gd name="T27" fmla="*/ 60 h 64"/>
              <a:gd name="T28" fmla="*/ 12 w 64"/>
              <a:gd name="T29" fmla="*/ 52 h 64"/>
              <a:gd name="T30" fmla="*/ 11 w 64"/>
              <a:gd name="T31" fmla="*/ 53 h 64"/>
              <a:gd name="T32" fmla="*/ 9 w 64"/>
              <a:gd name="T33" fmla="*/ 55 h 64"/>
              <a:gd name="T34" fmla="*/ 32 w 64"/>
              <a:gd name="T35" fmla="*/ 64 h 64"/>
              <a:gd name="T36" fmla="*/ 32 w 64"/>
              <a:gd name="T37" fmla="*/ 64 h 64"/>
              <a:gd name="T38" fmla="*/ 55 w 64"/>
              <a:gd name="T39" fmla="*/ 55 h 64"/>
              <a:gd name="T40" fmla="*/ 64 w 64"/>
              <a:gd name="T41" fmla="*/ 32 h 64"/>
              <a:gd name="T42" fmla="*/ 55 w 64"/>
              <a:gd name="T43" fmla="*/ 9 h 64"/>
              <a:gd name="T44" fmla="*/ 48 w 64"/>
              <a:gd name="T45" fmla="*/ 4 h 64"/>
              <a:gd name="T46" fmla="*/ 44 w 64"/>
              <a:gd name="T47" fmla="*/ 2 h 64"/>
              <a:gd name="T48" fmla="*/ 32 w 64"/>
              <a:gd name="T4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2"/>
                  <a:pt x="12" y="52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39" y="4"/>
                  <a:pt x="47" y="6"/>
                  <a:pt x="52" y="12"/>
                </a:cubicBezTo>
                <a:cubicBezTo>
                  <a:pt x="58" y="17"/>
                  <a:pt x="60" y="25"/>
                  <a:pt x="60" y="32"/>
                </a:cubicBezTo>
                <a:cubicBezTo>
                  <a:pt x="60" y="39"/>
                  <a:pt x="58" y="46"/>
                  <a:pt x="52" y="52"/>
                </a:cubicBezTo>
                <a:cubicBezTo>
                  <a:pt x="47" y="58"/>
                  <a:pt x="39" y="60"/>
                  <a:pt x="32" y="60"/>
                </a:cubicBezTo>
                <a:cubicBezTo>
                  <a:pt x="25" y="60"/>
                  <a:pt x="18" y="58"/>
                  <a:pt x="12" y="52"/>
                </a:cubicBezTo>
                <a:cubicBezTo>
                  <a:pt x="11" y="53"/>
                  <a:pt x="11" y="53"/>
                  <a:pt x="11" y="53"/>
                </a:cubicBezTo>
                <a:cubicBezTo>
                  <a:pt x="9" y="55"/>
                  <a:pt x="9" y="55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9" y="61"/>
                  <a:pt x="55" y="55"/>
                </a:cubicBezTo>
                <a:cubicBezTo>
                  <a:pt x="61" y="49"/>
                  <a:pt x="64" y="40"/>
                  <a:pt x="64" y="32"/>
                </a:cubicBezTo>
                <a:cubicBezTo>
                  <a:pt x="64" y="24"/>
                  <a:pt x="61" y="15"/>
                  <a:pt x="55" y="9"/>
                </a:cubicBezTo>
                <a:cubicBezTo>
                  <a:pt x="53" y="7"/>
                  <a:pt x="51" y="5"/>
                  <a:pt x="48" y="4"/>
                </a:cubicBezTo>
                <a:cubicBezTo>
                  <a:pt x="47" y="3"/>
                  <a:pt x="46" y="3"/>
                  <a:pt x="44" y="2"/>
                </a:cubicBezTo>
                <a:cubicBezTo>
                  <a:pt x="40" y="0"/>
                  <a:pt x="36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2" name="Freeform 1272"/>
          <p:cNvSpPr>
            <a:spLocks/>
          </p:cNvSpPr>
          <p:nvPr/>
        </p:nvSpPr>
        <p:spPr bwMode="auto">
          <a:xfrm>
            <a:off x="-2636068" y="6400800"/>
            <a:ext cx="169863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3" name="Freeform 1273"/>
          <p:cNvSpPr>
            <a:spLocks noEditPoints="1"/>
          </p:cNvSpPr>
          <p:nvPr/>
        </p:nvSpPr>
        <p:spPr bwMode="auto">
          <a:xfrm>
            <a:off x="1354907" y="6167438"/>
            <a:ext cx="236538" cy="233363"/>
          </a:xfrm>
          <a:custGeom>
            <a:avLst/>
            <a:gdLst>
              <a:gd name="T0" fmla="*/ 29 w 57"/>
              <a:gd name="T1" fmla="*/ 47 h 56"/>
              <a:gd name="T2" fmla="*/ 16 w 57"/>
              <a:gd name="T3" fmla="*/ 41 h 56"/>
              <a:gd name="T4" fmla="*/ 16 w 57"/>
              <a:gd name="T5" fmla="*/ 15 h 56"/>
              <a:gd name="T6" fmla="*/ 29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9 w 57"/>
              <a:gd name="T13" fmla="*/ 47 h 56"/>
              <a:gd name="T14" fmla="*/ 29 w 57"/>
              <a:gd name="T15" fmla="*/ 0 h 56"/>
              <a:gd name="T16" fmla="*/ 9 w 57"/>
              <a:gd name="T17" fmla="*/ 8 h 56"/>
              <a:gd name="T18" fmla="*/ 0 w 57"/>
              <a:gd name="T19" fmla="*/ 28 h 56"/>
              <a:gd name="T20" fmla="*/ 9 w 57"/>
              <a:gd name="T21" fmla="*/ 48 h 56"/>
              <a:gd name="T22" fmla="*/ 7 w 57"/>
              <a:gd name="T23" fmla="*/ 49 h 56"/>
              <a:gd name="T24" fmla="*/ 7 w 57"/>
              <a:gd name="T25" fmla="*/ 49 h 56"/>
              <a:gd name="T26" fmla="*/ 9 w 57"/>
              <a:gd name="T27" fmla="*/ 48 h 56"/>
              <a:gd name="T28" fmla="*/ 29 w 57"/>
              <a:gd name="T29" fmla="*/ 56 h 56"/>
              <a:gd name="T30" fmla="*/ 49 w 57"/>
              <a:gd name="T31" fmla="*/ 48 h 56"/>
              <a:gd name="T32" fmla="*/ 57 w 57"/>
              <a:gd name="T33" fmla="*/ 28 h 56"/>
              <a:gd name="T34" fmla="*/ 49 w 57"/>
              <a:gd name="T35" fmla="*/ 8 h 56"/>
              <a:gd name="T36" fmla="*/ 29 w 57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6">
                <a:moveTo>
                  <a:pt x="29" y="47"/>
                </a:moveTo>
                <a:cubicBezTo>
                  <a:pt x="24" y="47"/>
                  <a:pt x="19" y="45"/>
                  <a:pt x="16" y="41"/>
                </a:cubicBezTo>
                <a:cubicBezTo>
                  <a:pt x="8" y="34"/>
                  <a:pt x="8" y="22"/>
                  <a:pt x="16" y="15"/>
                </a:cubicBezTo>
                <a:cubicBezTo>
                  <a:pt x="19" y="11"/>
                  <a:pt x="24" y="9"/>
                  <a:pt x="29" y="9"/>
                </a:cubicBezTo>
                <a:cubicBezTo>
                  <a:pt x="34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4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2"/>
                  <a:pt x="9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9" y="48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9" y="48"/>
                  <a:pt x="9" y="48"/>
                  <a:pt x="9" y="48"/>
                </a:cubicBezTo>
                <a:cubicBezTo>
                  <a:pt x="14" y="54"/>
                  <a:pt x="21" y="56"/>
                  <a:pt x="29" y="56"/>
                </a:cubicBezTo>
                <a:cubicBezTo>
                  <a:pt x="36" y="56"/>
                  <a:pt x="43" y="54"/>
                  <a:pt x="49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9" y="8"/>
                </a:cubicBezTo>
                <a:cubicBezTo>
                  <a:pt x="43" y="2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4" name="Freeform 1274"/>
          <p:cNvSpPr>
            <a:spLocks/>
          </p:cNvSpPr>
          <p:nvPr/>
        </p:nvSpPr>
        <p:spPr bwMode="auto">
          <a:xfrm>
            <a:off x="1339032" y="6151563"/>
            <a:ext cx="269875" cy="265113"/>
          </a:xfrm>
          <a:custGeom>
            <a:avLst/>
            <a:gdLst>
              <a:gd name="T0" fmla="*/ 33 w 65"/>
              <a:gd name="T1" fmla="*/ 0 h 64"/>
              <a:gd name="T2" fmla="*/ 33 w 65"/>
              <a:gd name="T3" fmla="*/ 0 h 64"/>
              <a:gd name="T4" fmla="*/ 12 w 65"/>
              <a:gd name="T5" fmla="*/ 7 h 64"/>
              <a:gd name="T6" fmla="*/ 10 w 65"/>
              <a:gd name="T7" fmla="*/ 9 h 64"/>
              <a:gd name="T8" fmla="*/ 9 w 65"/>
              <a:gd name="T9" fmla="*/ 10 h 64"/>
              <a:gd name="T10" fmla="*/ 0 w 65"/>
              <a:gd name="T11" fmla="*/ 32 h 64"/>
              <a:gd name="T12" fmla="*/ 10 w 65"/>
              <a:gd name="T13" fmla="*/ 55 h 64"/>
              <a:gd name="T14" fmla="*/ 11 w 65"/>
              <a:gd name="T15" fmla="*/ 53 h 64"/>
              <a:gd name="T16" fmla="*/ 13 w 65"/>
              <a:gd name="T17" fmla="*/ 52 h 64"/>
              <a:gd name="T18" fmla="*/ 4 w 65"/>
              <a:gd name="T19" fmla="*/ 32 h 64"/>
              <a:gd name="T20" fmla="*/ 13 w 65"/>
              <a:gd name="T21" fmla="*/ 12 h 64"/>
              <a:gd name="T22" fmla="*/ 33 w 65"/>
              <a:gd name="T23" fmla="*/ 4 h 64"/>
              <a:gd name="T24" fmla="*/ 53 w 65"/>
              <a:gd name="T25" fmla="*/ 12 h 64"/>
              <a:gd name="T26" fmla="*/ 61 w 65"/>
              <a:gd name="T27" fmla="*/ 32 h 64"/>
              <a:gd name="T28" fmla="*/ 53 w 65"/>
              <a:gd name="T29" fmla="*/ 52 h 64"/>
              <a:gd name="T30" fmla="*/ 33 w 65"/>
              <a:gd name="T31" fmla="*/ 60 h 64"/>
              <a:gd name="T32" fmla="*/ 13 w 65"/>
              <a:gd name="T33" fmla="*/ 52 h 64"/>
              <a:gd name="T34" fmla="*/ 11 w 65"/>
              <a:gd name="T35" fmla="*/ 53 h 64"/>
              <a:gd name="T36" fmla="*/ 10 w 65"/>
              <a:gd name="T37" fmla="*/ 55 h 64"/>
              <a:gd name="T38" fmla="*/ 33 w 65"/>
              <a:gd name="T39" fmla="*/ 64 h 64"/>
              <a:gd name="T40" fmla="*/ 33 w 65"/>
              <a:gd name="T41" fmla="*/ 64 h 64"/>
              <a:gd name="T42" fmla="*/ 56 w 65"/>
              <a:gd name="T43" fmla="*/ 55 h 64"/>
              <a:gd name="T44" fmla="*/ 65 w 65"/>
              <a:gd name="T45" fmla="*/ 32 h 64"/>
              <a:gd name="T46" fmla="*/ 56 w 65"/>
              <a:gd name="T47" fmla="*/ 9 h 64"/>
              <a:gd name="T48" fmla="*/ 33 w 65"/>
              <a:gd name="T4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" h="64"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5" y="0"/>
                  <a:pt x="18" y="2"/>
                  <a:pt x="12" y="7"/>
                </a:cubicBezTo>
                <a:cubicBezTo>
                  <a:pt x="11" y="8"/>
                  <a:pt x="11" y="8"/>
                  <a:pt x="10" y="9"/>
                </a:cubicBezTo>
                <a:cubicBezTo>
                  <a:pt x="10" y="9"/>
                  <a:pt x="9" y="10"/>
                  <a:pt x="9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4" y="48"/>
                  <a:pt x="10" y="55"/>
                </a:cubicBezTo>
                <a:cubicBezTo>
                  <a:pt x="11" y="53"/>
                  <a:pt x="11" y="53"/>
                  <a:pt x="11" y="53"/>
                </a:cubicBezTo>
                <a:cubicBezTo>
                  <a:pt x="13" y="52"/>
                  <a:pt x="13" y="52"/>
                  <a:pt x="13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3" y="12"/>
                </a:cubicBezTo>
                <a:cubicBezTo>
                  <a:pt x="18" y="6"/>
                  <a:pt x="25" y="4"/>
                  <a:pt x="33" y="4"/>
                </a:cubicBezTo>
                <a:cubicBezTo>
                  <a:pt x="40" y="4"/>
                  <a:pt x="47" y="6"/>
                  <a:pt x="53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3" y="52"/>
                </a:cubicBezTo>
                <a:cubicBezTo>
                  <a:pt x="47" y="58"/>
                  <a:pt x="40" y="60"/>
                  <a:pt x="33" y="60"/>
                </a:cubicBezTo>
                <a:cubicBezTo>
                  <a:pt x="25" y="60"/>
                  <a:pt x="18" y="58"/>
                  <a:pt x="13" y="52"/>
                </a:cubicBezTo>
                <a:cubicBezTo>
                  <a:pt x="11" y="53"/>
                  <a:pt x="11" y="53"/>
                  <a:pt x="11" y="53"/>
                </a:cubicBezTo>
                <a:cubicBezTo>
                  <a:pt x="10" y="55"/>
                  <a:pt x="10" y="55"/>
                  <a:pt x="10" y="55"/>
                </a:cubicBezTo>
                <a:cubicBezTo>
                  <a:pt x="16" y="61"/>
                  <a:pt x="24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1" y="64"/>
                  <a:pt x="49" y="61"/>
                  <a:pt x="56" y="55"/>
                </a:cubicBezTo>
                <a:cubicBezTo>
                  <a:pt x="62" y="48"/>
                  <a:pt x="65" y="40"/>
                  <a:pt x="65" y="32"/>
                </a:cubicBezTo>
                <a:cubicBezTo>
                  <a:pt x="65" y="24"/>
                  <a:pt x="62" y="15"/>
                  <a:pt x="56" y="9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5" name="Freeform 1275"/>
          <p:cNvSpPr>
            <a:spLocks/>
          </p:cNvSpPr>
          <p:nvPr/>
        </p:nvSpPr>
        <p:spPr bwMode="auto">
          <a:xfrm>
            <a:off x="1388245" y="6205538"/>
            <a:ext cx="169863" cy="157163"/>
          </a:xfrm>
          <a:custGeom>
            <a:avLst/>
            <a:gdLst>
              <a:gd name="T0" fmla="*/ 21 w 41"/>
              <a:gd name="T1" fmla="*/ 0 h 38"/>
              <a:gd name="T2" fmla="*/ 8 w 41"/>
              <a:gd name="T3" fmla="*/ 6 h 38"/>
              <a:gd name="T4" fmla="*/ 8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6" name="Freeform 1276"/>
          <p:cNvSpPr>
            <a:spLocks noEditPoints="1"/>
          </p:cNvSpPr>
          <p:nvPr/>
        </p:nvSpPr>
        <p:spPr bwMode="auto">
          <a:xfrm>
            <a:off x="2035945" y="6565900"/>
            <a:ext cx="234950" cy="231775"/>
          </a:xfrm>
          <a:custGeom>
            <a:avLst/>
            <a:gdLst>
              <a:gd name="T0" fmla="*/ 29 w 57"/>
              <a:gd name="T1" fmla="*/ 47 h 56"/>
              <a:gd name="T2" fmla="*/ 16 w 57"/>
              <a:gd name="T3" fmla="*/ 41 h 56"/>
              <a:gd name="T4" fmla="*/ 16 w 57"/>
              <a:gd name="T5" fmla="*/ 15 h 56"/>
              <a:gd name="T6" fmla="*/ 29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9 w 57"/>
              <a:gd name="T13" fmla="*/ 47 h 56"/>
              <a:gd name="T14" fmla="*/ 29 w 57"/>
              <a:gd name="T15" fmla="*/ 0 h 56"/>
              <a:gd name="T16" fmla="*/ 9 w 57"/>
              <a:gd name="T17" fmla="*/ 8 h 56"/>
              <a:gd name="T18" fmla="*/ 0 w 57"/>
              <a:gd name="T19" fmla="*/ 28 h 56"/>
              <a:gd name="T20" fmla="*/ 9 w 57"/>
              <a:gd name="T21" fmla="*/ 48 h 56"/>
              <a:gd name="T22" fmla="*/ 7 w 57"/>
              <a:gd name="T23" fmla="*/ 49 h 56"/>
              <a:gd name="T24" fmla="*/ 7 w 57"/>
              <a:gd name="T25" fmla="*/ 49 h 56"/>
              <a:gd name="T26" fmla="*/ 9 w 57"/>
              <a:gd name="T27" fmla="*/ 48 h 56"/>
              <a:gd name="T28" fmla="*/ 29 w 57"/>
              <a:gd name="T29" fmla="*/ 56 h 56"/>
              <a:gd name="T30" fmla="*/ 49 w 57"/>
              <a:gd name="T31" fmla="*/ 48 h 56"/>
              <a:gd name="T32" fmla="*/ 57 w 57"/>
              <a:gd name="T33" fmla="*/ 28 h 56"/>
              <a:gd name="T34" fmla="*/ 49 w 57"/>
              <a:gd name="T35" fmla="*/ 8 h 56"/>
              <a:gd name="T36" fmla="*/ 29 w 57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6">
                <a:moveTo>
                  <a:pt x="29" y="47"/>
                </a:moveTo>
                <a:cubicBezTo>
                  <a:pt x="24" y="47"/>
                  <a:pt x="19" y="45"/>
                  <a:pt x="16" y="41"/>
                </a:cubicBezTo>
                <a:cubicBezTo>
                  <a:pt x="8" y="34"/>
                  <a:pt x="8" y="22"/>
                  <a:pt x="16" y="15"/>
                </a:cubicBezTo>
                <a:cubicBezTo>
                  <a:pt x="19" y="11"/>
                  <a:pt x="24" y="9"/>
                  <a:pt x="29" y="9"/>
                </a:cubicBezTo>
                <a:cubicBezTo>
                  <a:pt x="34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4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2"/>
                  <a:pt x="9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9" y="48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9" y="48"/>
                  <a:pt x="9" y="48"/>
                  <a:pt x="9" y="48"/>
                </a:cubicBezTo>
                <a:cubicBezTo>
                  <a:pt x="14" y="54"/>
                  <a:pt x="21" y="56"/>
                  <a:pt x="29" y="56"/>
                </a:cubicBezTo>
                <a:cubicBezTo>
                  <a:pt x="36" y="56"/>
                  <a:pt x="43" y="54"/>
                  <a:pt x="49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9" y="8"/>
                </a:cubicBezTo>
                <a:cubicBezTo>
                  <a:pt x="43" y="2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7" name="Freeform 1277"/>
          <p:cNvSpPr>
            <a:spLocks/>
          </p:cNvSpPr>
          <p:nvPr/>
        </p:nvSpPr>
        <p:spPr bwMode="auto">
          <a:xfrm>
            <a:off x="2018482" y="6550025"/>
            <a:ext cx="269875" cy="265113"/>
          </a:xfrm>
          <a:custGeom>
            <a:avLst/>
            <a:gdLst>
              <a:gd name="T0" fmla="*/ 33 w 65"/>
              <a:gd name="T1" fmla="*/ 0 h 64"/>
              <a:gd name="T2" fmla="*/ 33 w 65"/>
              <a:gd name="T3" fmla="*/ 0 h 64"/>
              <a:gd name="T4" fmla="*/ 12 w 65"/>
              <a:gd name="T5" fmla="*/ 7 h 64"/>
              <a:gd name="T6" fmla="*/ 10 w 65"/>
              <a:gd name="T7" fmla="*/ 9 h 64"/>
              <a:gd name="T8" fmla="*/ 9 w 65"/>
              <a:gd name="T9" fmla="*/ 10 h 64"/>
              <a:gd name="T10" fmla="*/ 0 w 65"/>
              <a:gd name="T11" fmla="*/ 32 h 64"/>
              <a:gd name="T12" fmla="*/ 10 w 65"/>
              <a:gd name="T13" fmla="*/ 55 h 64"/>
              <a:gd name="T14" fmla="*/ 11 w 65"/>
              <a:gd name="T15" fmla="*/ 53 h 64"/>
              <a:gd name="T16" fmla="*/ 13 w 65"/>
              <a:gd name="T17" fmla="*/ 52 h 64"/>
              <a:gd name="T18" fmla="*/ 4 w 65"/>
              <a:gd name="T19" fmla="*/ 32 h 64"/>
              <a:gd name="T20" fmla="*/ 13 w 65"/>
              <a:gd name="T21" fmla="*/ 12 h 64"/>
              <a:gd name="T22" fmla="*/ 33 w 65"/>
              <a:gd name="T23" fmla="*/ 4 h 64"/>
              <a:gd name="T24" fmla="*/ 53 w 65"/>
              <a:gd name="T25" fmla="*/ 12 h 64"/>
              <a:gd name="T26" fmla="*/ 61 w 65"/>
              <a:gd name="T27" fmla="*/ 32 h 64"/>
              <a:gd name="T28" fmla="*/ 53 w 65"/>
              <a:gd name="T29" fmla="*/ 52 h 64"/>
              <a:gd name="T30" fmla="*/ 33 w 65"/>
              <a:gd name="T31" fmla="*/ 60 h 64"/>
              <a:gd name="T32" fmla="*/ 13 w 65"/>
              <a:gd name="T33" fmla="*/ 52 h 64"/>
              <a:gd name="T34" fmla="*/ 11 w 65"/>
              <a:gd name="T35" fmla="*/ 53 h 64"/>
              <a:gd name="T36" fmla="*/ 10 w 65"/>
              <a:gd name="T37" fmla="*/ 55 h 64"/>
              <a:gd name="T38" fmla="*/ 33 w 65"/>
              <a:gd name="T39" fmla="*/ 64 h 64"/>
              <a:gd name="T40" fmla="*/ 33 w 65"/>
              <a:gd name="T41" fmla="*/ 64 h 64"/>
              <a:gd name="T42" fmla="*/ 56 w 65"/>
              <a:gd name="T43" fmla="*/ 55 h 64"/>
              <a:gd name="T44" fmla="*/ 65 w 65"/>
              <a:gd name="T45" fmla="*/ 32 h 64"/>
              <a:gd name="T46" fmla="*/ 56 w 65"/>
              <a:gd name="T47" fmla="*/ 9 h 64"/>
              <a:gd name="T48" fmla="*/ 33 w 65"/>
              <a:gd name="T4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" h="64"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5" y="0"/>
                  <a:pt x="18" y="2"/>
                  <a:pt x="12" y="7"/>
                </a:cubicBezTo>
                <a:cubicBezTo>
                  <a:pt x="11" y="8"/>
                  <a:pt x="11" y="8"/>
                  <a:pt x="10" y="9"/>
                </a:cubicBezTo>
                <a:cubicBezTo>
                  <a:pt x="10" y="9"/>
                  <a:pt x="9" y="10"/>
                  <a:pt x="9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4" y="48"/>
                  <a:pt x="10" y="55"/>
                </a:cubicBezTo>
                <a:cubicBezTo>
                  <a:pt x="11" y="53"/>
                  <a:pt x="11" y="53"/>
                  <a:pt x="11" y="53"/>
                </a:cubicBezTo>
                <a:cubicBezTo>
                  <a:pt x="13" y="52"/>
                  <a:pt x="13" y="52"/>
                  <a:pt x="13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3" y="12"/>
                </a:cubicBezTo>
                <a:cubicBezTo>
                  <a:pt x="18" y="6"/>
                  <a:pt x="25" y="4"/>
                  <a:pt x="33" y="4"/>
                </a:cubicBezTo>
                <a:cubicBezTo>
                  <a:pt x="40" y="4"/>
                  <a:pt x="47" y="6"/>
                  <a:pt x="53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3" y="52"/>
                </a:cubicBezTo>
                <a:cubicBezTo>
                  <a:pt x="47" y="58"/>
                  <a:pt x="40" y="60"/>
                  <a:pt x="33" y="60"/>
                </a:cubicBezTo>
                <a:cubicBezTo>
                  <a:pt x="25" y="60"/>
                  <a:pt x="18" y="58"/>
                  <a:pt x="13" y="52"/>
                </a:cubicBezTo>
                <a:cubicBezTo>
                  <a:pt x="11" y="53"/>
                  <a:pt x="11" y="53"/>
                  <a:pt x="11" y="53"/>
                </a:cubicBezTo>
                <a:cubicBezTo>
                  <a:pt x="10" y="55"/>
                  <a:pt x="10" y="55"/>
                  <a:pt x="10" y="55"/>
                </a:cubicBezTo>
                <a:cubicBezTo>
                  <a:pt x="16" y="61"/>
                  <a:pt x="24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1" y="64"/>
                  <a:pt x="49" y="61"/>
                  <a:pt x="56" y="55"/>
                </a:cubicBezTo>
                <a:cubicBezTo>
                  <a:pt x="62" y="48"/>
                  <a:pt x="65" y="40"/>
                  <a:pt x="65" y="32"/>
                </a:cubicBezTo>
                <a:cubicBezTo>
                  <a:pt x="65" y="24"/>
                  <a:pt x="62" y="15"/>
                  <a:pt x="56" y="9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8" name="Freeform 1278"/>
          <p:cNvSpPr>
            <a:spLocks/>
          </p:cNvSpPr>
          <p:nvPr/>
        </p:nvSpPr>
        <p:spPr bwMode="auto">
          <a:xfrm>
            <a:off x="2067695" y="6604000"/>
            <a:ext cx="169863" cy="157163"/>
          </a:xfrm>
          <a:custGeom>
            <a:avLst/>
            <a:gdLst>
              <a:gd name="T0" fmla="*/ 21 w 41"/>
              <a:gd name="T1" fmla="*/ 0 h 38"/>
              <a:gd name="T2" fmla="*/ 8 w 41"/>
              <a:gd name="T3" fmla="*/ 6 h 38"/>
              <a:gd name="T4" fmla="*/ 8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9" name="Freeform 1279"/>
          <p:cNvSpPr>
            <a:spLocks noEditPoints="1"/>
          </p:cNvSpPr>
          <p:nvPr/>
        </p:nvSpPr>
        <p:spPr bwMode="auto">
          <a:xfrm>
            <a:off x="-73843" y="4618038"/>
            <a:ext cx="234950" cy="236538"/>
          </a:xfrm>
          <a:custGeom>
            <a:avLst/>
            <a:gdLst>
              <a:gd name="T0" fmla="*/ 29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9 h 57"/>
              <a:gd name="T18" fmla="*/ 0 w 57"/>
              <a:gd name="T19" fmla="*/ 29 h 57"/>
              <a:gd name="T20" fmla="*/ 9 w 57"/>
              <a:gd name="T21" fmla="*/ 49 h 57"/>
              <a:gd name="T22" fmla="*/ 29 w 57"/>
              <a:gd name="T23" fmla="*/ 57 h 57"/>
              <a:gd name="T24" fmla="*/ 49 w 57"/>
              <a:gd name="T25" fmla="*/ 49 h 57"/>
              <a:gd name="T26" fmla="*/ 57 w 57"/>
              <a:gd name="T27" fmla="*/ 29 h 57"/>
              <a:gd name="T28" fmla="*/ 49 w 57"/>
              <a:gd name="T29" fmla="*/ 9 h 57"/>
              <a:gd name="T30" fmla="*/ 29 w 57"/>
              <a:gd name="T3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5" y="42"/>
                </a:cubicBezTo>
                <a:cubicBezTo>
                  <a:pt x="8" y="35"/>
                  <a:pt x="8" y="23"/>
                  <a:pt x="15" y="15"/>
                </a:cubicBezTo>
                <a:cubicBezTo>
                  <a:pt x="19" y="12"/>
                  <a:pt x="24" y="10"/>
                  <a:pt x="29" y="10"/>
                </a:cubicBezTo>
                <a:cubicBezTo>
                  <a:pt x="33" y="10"/>
                  <a:pt x="38" y="12"/>
                  <a:pt x="42" y="15"/>
                </a:cubicBezTo>
                <a:cubicBezTo>
                  <a:pt x="49" y="23"/>
                  <a:pt x="49" y="35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9"/>
                </a:cubicBezTo>
                <a:cubicBezTo>
                  <a:pt x="3" y="14"/>
                  <a:pt x="0" y="21"/>
                  <a:pt x="0" y="29"/>
                </a:cubicBezTo>
                <a:cubicBezTo>
                  <a:pt x="0" y="36"/>
                  <a:pt x="3" y="43"/>
                  <a:pt x="9" y="49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9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9" y="9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0" name="Freeform 1280"/>
          <p:cNvSpPr>
            <a:spLocks noEditPoints="1"/>
          </p:cNvSpPr>
          <p:nvPr/>
        </p:nvSpPr>
        <p:spPr bwMode="auto">
          <a:xfrm>
            <a:off x="-91305" y="4600575"/>
            <a:ext cx="269875" cy="269875"/>
          </a:xfrm>
          <a:custGeom>
            <a:avLst/>
            <a:gdLst>
              <a:gd name="T0" fmla="*/ 13 w 65"/>
              <a:gd name="T1" fmla="*/ 53 h 65"/>
              <a:gd name="T2" fmla="*/ 4 w 65"/>
              <a:gd name="T3" fmla="*/ 33 h 65"/>
              <a:gd name="T4" fmla="*/ 13 w 65"/>
              <a:gd name="T5" fmla="*/ 13 h 65"/>
              <a:gd name="T6" fmla="*/ 33 w 65"/>
              <a:gd name="T7" fmla="*/ 4 h 65"/>
              <a:gd name="T8" fmla="*/ 53 w 65"/>
              <a:gd name="T9" fmla="*/ 13 h 65"/>
              <a:gd name="T10" fmla="*/ 61 w 65"/>
              <a:gd name="T11" fmla="*/ 33 h 65"/>
              <a:gd name="T12" fmla="*/ 53 w 65"/>
              <a:gd name="T13" fmla="*/ 53 h 65"/>
              <a:gd name="T14" fmla="*/ 33 w 65"/>
              <a:gd name="T15" fmla="*/ 61 h 65"/>
              <a:gd name="T16" fmla="*/ 13 w 65"/>
              <a:gd name="T17" fmla="*/ 53 h 65"/>
              <a:gd name="T18" fmla="*/ 33 w 65"/>
              <a:gd name="T19" fmla="*/ 0 h 65"/>
              <a:gd name="T20" fmla="*/ 33 w 65"/>
              <a:gd name="T21" fmla="*/ 0 h 65"/>
              <a:gd name="T22" fmla="*/ 19 w 65"/>
              <a:gd name="T23" fmla="*/ 3 h 65"/>
              <a:gd name="T24" fmla="*/ 15 w 65"/>
              <a:gd name="T25" fmla="*/ 5 h 65"/>
              <a:gd name="T26" fmla="*/ 10 w 65"/>
              <a:gd name="T27" fmla="*/ 10 h 65"/>
              <a:gd name="T28" fmla="*/ 4 w 65"/>
              <a:gd name="T29" fmla="*/ 17 h 65"/>
              <a:gd name="T30" fmla="*/ 3 w 65"/>
              <a:gd name="T31" fmla="*/ 21 h 65"/>
              <a:gd name="T32" fmla="*/ 0 w 65"/>
              <a:gd name="T33" fmla="*/ 33 h 65"/>
              <a:gd name="T34" fmla="*/ 10 w 65"/>
              <a:gd name="T35" fmla="*/ 55 h 65"/>
              <a:gd name="T36" fmla="*/ 11 w 65"/>
              <a:gd name="T37" fmla="*/ 54 h 65"/>
              <a:gd name="T38" fmla="*/ 10 w 65"/>
              <a:gd name="T39" fmla="*/ 55 h 65"/>
              <a:gd name="T40" fmla="*/ 33 w 65"/>
              <a:gd name="T41" fmla="*/ 65 h 65"/>
              <a:gd name="T42" fmla="*/ 33 w 65"/>
              <a:gd name="T43" fmla="*/ 65 h 65"/>
              <a:gd name="T44" fmla="*/ 56 w 65"/>
              <a:gd name="T45" fmla="*/ 55 h 65"/>
              <a:gd name="T46" fmla="*/ 65 w 65"/>
              <a:gd name="T47" fmla="*/ 33 h 65"/>
              <a:gd name="T48" fmla="*/ 56 w 65"/>
              <a:gd name="T49" fmla="*/ 10 h 65"/>
              <a:gd name="T50" fmla="*/ 33 w 65"/>
              <a:gd name="T5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65">
                <a:moveTo>
                  <a:pt x="13" y="53"/>
                </a:moveTo>
                <a:cubicBezTo>
                  <a:pt x="7" y="47"/>
                  <a:pt x="4" y="40"/>
                  <a:pt x="4" y="33"/>
                </a:cubicBezTo>
                <a:cubicBezTo>
                  <a:pt x="4" y="25"/>
                  <a:pt x="7" y="18"/>
                  <a:pt x="13" y="13"/>
                </a:cubicBez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3"/>
                </a:cubicBezTo>
                <a:cubicBezTo>
                  <a:pt x="58" y="18"/>
                  <a:pt x="61" y="25"/>
                  <a:pt x="61" y="33"/>
                </a:cubicBezTo>
                <a:cubicBezTo>
                  <a:pt x="61" y="40"/>
                  <a:pt x="58" y="47"/>
                  <a:pt x="53" y="53"/>
                </a:cubicBezTo>
                <a:cubicBezTo>
                  <a:pt x="47" y="58"/>
                  <a:pt x="40" y="61"/>
                  <a:pt x="33" y="61"/>
                </a:cubicBezTo>
                <a:cubicBezTo>
                  <a:pt x="25" y="61"/>
                  <a:pt x="18" y="58"/>
                  <a:pt x="13" y="53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8" y="0"/>
                  <a:pt x="23" y="1"/>
                  <a:pt x="19" y="3"/>
                </a:cubicBezTo>
                <a:cubicBezTo>
                  <a:pt x="18" y="4"/>
                  <a:pt x="16" y="5"/>
                  <a:pt x="15" y="5"/>
                </a:cubicBezTo>
                <a:cubicBezTo>
                  <a:pt x="13" y="7"/>
                  <a:pt x="12" y="8"/>
                  <a:pt x="10" y="10"/>
                </a:cubicBezTo>
                <a:cubicBezTo>
                  <a:pt x="8" y="12"/>
                  <a:pt x="6" y="14"/>
                  <a:pt x="4" y="17"/>
                </a:cubicBezTo>
                <a:cubicBezTo>
                  <a:pt x="4" y="18"/>
                  <a:pt x="3" y="20"/>
                  <a:pt x="3" y="21"/>
                </a:cubicBezTo>
                <a:cubicBezTo>
                  <a:pt x="1" y="25"/>
                  <a:pt x="0" y="29"/>
                  <a:pt x="0" y="33"/>
                </a:cubicBezTo>
                <a:cubicBezTo>
                  <a:pt x="0" y="41"/>
                  <a:pt x="4" y="49"/>
                  <a:pt x="10" y="55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5"/>
                  <a:pt x="10" y="55"/>
                  <a:pt x="10" y="55"/>
                </a:cubicBezTo>
                <a:cubicBezTo>
                  <a:pt x="16" y="62"/>
                  <a:pt x="24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2"/>
                  <a:pt x="56" y="55"/>
                </a:cubicBezTo>
                <a:cubicBezTo>
                  <a:pt x="62" y="49"/>
                  <a:pt x="65" y="41"/>
                  <a:pt x="65" y="33"/>
                </a:cubicBezTo>
                <a:cubicBezTo>
                  <a:pt x="65" y="24"/>
                  <a:pt x="62" y="16"/>
                  <a:pt x="56" y="10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1" name="Freeform 1281"/>
          <p:cNvSpPr>
            <a:spLocks/>
          </p:cNvSpPr>
          <p:nvPr/>
        </p:nvSpPr>
        <p:spPr bwMode="auto">
          <a:xfrm>
            <a:off x="-42093" y="4659313"/>
            <a:ext cx="169863" cy="152400"/>
          </a:xfrm>
          <a:custGeom>
            <a:avLst/>
            <a:gdLst>
              <a:gd name="T0" fmla="*/ 21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5"/>
                  <a:pt x="41" y="13"/>
                  <a:pt x="34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2" name="Freeform 1282"/>
          <p:cNvSpPr>
            <a:spLocks noEditPoints="1"/>
          </p:cNvSpPr>
          <p:nvPr/>
        </p:nvSpPr>
        <p:spPr bwMode="auto">
          <a:xfrm>
            <a:off x="-207193" y="1665287"/>
            <a:ext cx="231775" cy="236538"/>
          </a:xfrm>
          <a:custGeom>
            <a:avLst/>
            <a:gdLst>
              <a:gd name="T0" fmla="*/ 28 w 56"/>
              <a:gd name="T1" fmla="*/ 47 h 57"/>
              <a:gd name="T2" fmla="*/ 15 w 56"/>
              <a:gd name="T3" fmla="*/ 42 h 57"/>
              <a:gd name="T4" fmla="*/ 15 w 56"/>
              <a:gd name="T5" fmla="*/ 15 h 57"/>
              <a:gd name="T6" fmla="*/ 28 w 56"/>
              <a:gd name="T7" fmla="*/ 10 h 57"/>
              <a:gd name="T8" fmla="*/ 41 w 56"/>
              <a:gd name="T9" fmla="*/ 15 h 57"/>
              <a:gd name="T10" fmla="*/ 41 w 56"/>
              <a:gd name="T11" fmla="*/ 42 h 57"/>
              <a:gd name="T12" fmla="*/ 28 w 56"/>
              <a:gd name="T13" fmla="*/ 47 h 57"/>
              <a:gd name="T14" fmla="*/ 28 w 56"/>
              <a:gd name="T15" fmla="*/ 0 h 57"/>
              <a:gd name="T16" fmla="*/ 8 w 56"/>
              <a:gd name="T17" fmla="*/ 8 h 57"/>
              <a:gd name="T18" fmla="*/ 0 w 56"/>
              <a:gd name="T19" fmla="*/ 29 h 57"/>
              <a:gd name="T20" fmla="*/ 8 w 56"/>
              <a:gd name="T21" fmla="*/ 49 h 57"/>
              <a:gd name="T22" fmla="*/ 28 w 56"/>
              <a:gd name="T23" fmla="*/ 57 h 57"/>
              <a:gd name="T24" fmla="*/ 48 w 56"/>
              <a:gd name="T25" fmla="*/ 49 h 57"/>
              <a:gd name="T26" fmla="*/ 56 w 56"/>
              <a:gd name="T27" fmla="*/ 28 h 57"/>
              <a:gd name="T28" fmla="*/ 48 w 56"/>
              <a:gd name="T29" fmla="*/ 8 h 57"/>
              <a:gd name="T30" fmla="*/ 49 w 56"/>
              <a:gd name="T31" fmla="*/ 7 h 57"/>
              <a:gd name="T32" fmla="*/ 49 w 56"/>
              <a:gd name="T33" fmla="*/ 7 h 57"/>
              <a:gd name="T34" fmla="*/ 48 w 56"/>
              <a:gd name="T35" fmla="*/ 8 h 57"/>
              <a:gd name="T36" fmla="*/ 28 w 56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7">
                <a:moveTo>
                  <a:pt x="28" y="47"/>
                </a:moveTo>
                <a:cubicBezTo>
                  <a:pt x="23" y="47"/>
                  <a:pt x="18" y="45"/>
                  <a:pt x="15" y="42"/>
                </a:cubicBezTo>
                <a:cubicBezTo>
                  <a:pt x="7" y="34"/>
                  <a:pt x="7" y="23"/>
                  <a:pt x="15" y="15"/>
                </a:cubicBezTo>
                <a:cubicBezTo>
                  <a:pt x="18" y="12"/>
                  <a:pt x="23" y="10"/>
                  <a:pt x="28" y="10"/>
                </a:cubicBezTo>
                <a:cubicBezTo>
                  <a:pt x="33" y="10"/>
                  <a:pt x="37" y="12"/>
                  <a:pt x="41" y="15"/>
                </a:cubicBezTo>
                <a:cubicBezTo>
                  <a:pt x="48" y="23"/>
                  <a:pt x="48" y="34"/>
                  <a:pt x="41" y="42"/>
                </a:cubicBezTo>
                <a:cubicBezTo>
                  <a:pt x="37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3" y="3"/>
                  <a:pt x="8" y="8"/>
                </a:cubicBezTo>
                <a:cubicBezTo>
                  <a:pt x="2" y="14"/>
                  <a:pt x="0" y="21"/>
                  <a:pt x="0" y="29"/>
                </a:cubicBezTo>
                <a:cubicBezTo>
                  <a:pt x="0" y="36"/>
                  <a:pt x="2" y="43"/>
                  <a:pt x="8" y="49"/>
                </a:cubicBezTo>
                <a:cubicBezTo>
                  <a:pt x="13" y="54"/>
                  <a:pt x="21" y="57"/>
                  <a:pt x="28" y="57"/>
                </a:cubicBezTo>
                <a:cubicBezTo>
                  <a:pt x="35" y="57"/>
                  <a:pt x="42" y="54"/>
                  <a:pt x="48" y="49"/>
                </a:cubicBezTo>
                <a:cubicBezTo>
                  <a:pt x="53" y="43"/>
                  <a:pt x="56" y="36"/>
                  <a:pt x="56" y="28"/>
                </a:cubicBezTo>
                <a:cubicBezTo>
                  <a:pt x="56" y="21"/>
                  <a:pt x="53" y="14"/>
                  <a:pt x="48" y="8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8" y="8"/>
                  <a:pt x="48" y="8"/>
                  <a:pt x="48" y="8"/>
                </a:cubicBezTo>
                <a:cubicBezTo>
                  <a:pt x="42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3" name="Freeform 1283"/>
          <p:cNvSpPr>
            <a:spLocks/>
          </p:cNvSpPr>
          <p:nvPr/>
        </p:nvSpPr>
        <p:spPr bwMode="auto">
          <a:xfrm>
            <a:off x="-223068" y="1649412"/>
            <a:ext cx="265113" cy="269875"/>
          </a:xfrm>
          <a:custGeom>
            <a:avLst/>
            <a:gdLst>
              <a:gd name="T0" fmla="*/ 32 w 64"/>
              <a:gd name="T1" fmla="*/ 0 h 65"/>
              <a:gd name="T2" fmla="*/ 32 w 64"/>
              <a:gd name="T3" fmla="*/ 0 h 65"/>
              <a:gd name="T4" fmla="*/ 29 w 64"/>
              <a:gd name="T5" fmla="*/ 0 h 65"/>
              <a:gd name="T6" fmla="*/ 9 w 64"/>
              <a:gd name="T7" fmla="*/ 10 h 65"/>
              <a:gd name="T8" fmla="*/ 0 w 64"/>
              <a:gd name="T9" fmla="*/ 33 h 65"/>
              <a:gd name="T10" fmla="*/ 9 w 64"/>
              <a:gd name="T11" fmla="*/ 55 h 65"/>
              <a:gd name="T12" fmla="*/ 32 w 64"/>
              <a:gd name="T13" fmla="*/ 65 h 65"/>
              <a:gd name="T14" fmla="*/ 32 w 64"/>
              <a:gd name="T15" fmla="*/ 65 h 65"/>
              <a:gd name="T16" fmla="*/ 55 w 64"/>
              <a:gd name="T17" fmla="*/ 55 h 65"/>
              <a:gd name="T18" fmla="*/ 64 w 64"/>
              <a:gd name="T19" fmla="*/ 32 h 65"/>
              <a:gd name="T20" fmla="*/ 55 w 64"/>
              <a:gd name="T21" fmla="*/ 10 h 65"/>
              <a:gd name="T22" fmla="*/ 53 w 64"/>
              <a:gd name="T23" fmla="*/ 11 h 65"/>
              <a:gd name="T24" fmla="*/ 52 w 64"/>
              <a:gd name="T25" fmla="*/ 12 h 65"/>
              <a:gd name="T26" fmla="*/ 60 w 64"/>
              <a:gd name="T27" fmla="*/ 32 h 65"/>
              <a:gd name="T28" fmla="*/ 52 w 64"/>
              <a:gd name="T29" fmla="*/ 53 h 65"/>
              <a:gd name="T30" fmla="*/ 32 w 64"/>
              <a:gd name="T31" fmla="*/ 61 h 65"/>
              <a:gd name="T32" fmla="*/ 12 w 64"/>
              <a:gd name="T33" fmla="*/ 53 h 65"/>
              <a:gd name="T34" fmla="*/ 4 w 64"/>
              <a:gd name="T35" fmla="*/ 33 h 65"/>
              <a:gd name="T36" fmla="*/ 12 w 64"/>
              <a:gd name="T37" fmla="*/ 12 h 65"/>
              <a:gd name="T38" fmla="*/ 32 w 64"/>
              <a:gd name="T39" fmla="*/ 4 h 65"/>
              <a:gd name="T40" fmla="*/ 52 w 64"/>
              <a:gd name="T41" fmla="*/ 12 h 65"/>
              <a:gd name="T42" fmla="*/ 53 w 64"/>
              <a:gd name="T43" fmla="*/ 11 h 65"/>
              <a:gd name="T44" fmla="*/ 55 w 64"/>
              <a:gd name="T45" fmla="*/ 10 h 65"/>
              <a:gd name="T46" fmla="*/ 45 w 64"/>
              <a:gd name="T47" fmla="*/ 3 h 65"/>
              <a:gd name="T48" fmla="*/ 41 w 64"/>
              <a:gd name="T49" fmla="*/ 1 h 65"/>
              <a:gd name="T50" fmla="*/ 33 w 64"/>
              <a:gd name="T51" fmla="*/ 0 h 65"/>
              <a:gd name="T52" fmla="*/ 32 w 64"/>
              <a:gd name="T5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5"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31" y="0"/>
                  <a:pt x="30" y="0"/>
                  <a:pt x="29" y="0"/>
                </a:cubicBezTo>
                <a:cubicBezTo>
                  <a:pt x="22" y="1"/>
                  <a:pt x="15" y="4"/>
                  <a:pt x="9" y="10"/>
                </a:cubicBezTo>
                <a:cubicBezTo>
                  <a:pt x="3" y="16"/>
                  <a:pt x="0" y="24"/>
                  <a:pt x="0" y="33"/>
                </a:cubicBezTo>
                <a:cubicBezTo>
                  <a:pt x="0" y="41"/>
                  <a:pt x="3" y="49"/>
                  <a:pt x="9" y="55"/>
                </a:cubicBezTo>
                <a:cubicBezTo>
                  <a:pt x="15" y="62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0" y="65"/>
                  <a:pt x="48" y="62"/>
                  <a:pt x="55" y="55"/>
                </a:cubicBezTo>
                <a:cubicBezTo>
                  <a:pt x="61" y="49"/>
                  <a:pt x="64" y="41"/>
                  <a:pt x="64" y="32"/>
                </a:cubicBezTo>
                <a:cubicBezTo>
                  <a:pt x="64" y="24"/>
                  <a:pt x="61" y="16"/>
                  <a:pt x="55" y="10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12"/>
                  <a:pt x="52" y="12"/>
                  <a:pt x="52" y="12"/>
                </a:cubicBezTo>
                <a:cubicBezTo>
                  <a:pt x="57" y="18"/>
                  <a:pt x="60" y="25"/>
                  <a:pt x="60" y="32"/>
                </a:cubicBezTo>
                <a:cubicBezTo>
                  <a:pt x="60" y="40"/>
                  <a:pt x="57" y="47"/>
                  <a:pt x="52" y="53"/>
                </a:cubicBezTo>
                <a:cubicBezTo>
                  <a:pt x="46" y="58"/>
                  <a:pt x="39" y="61"/>
                  <a:pt x="32" y="61"/>
                </a:cubicBezTo>
                <a:cubicBezTo>
                  <a:pt x="25" y="61"/>
                  <a:pt x="17" y="58"/>
                  <a:pt x="12" y="53"/>
                </a:cubicBezTo>
                <a:cubicBezTo>
                  <a:pt x="6" y="47"/>
                  <a:pt x="4" y="40"/>
                  <a:pt x="4" y="33"/>
                </a:cubicBezTo>
                <a:cubicBezTo>
                  <a:pt x="4" y="25"/>
                  <a:pt x="6" y="18"/>
                  <a:pt x="12" y="12"/>
                </a:cubicBezTo>
                <a:cubicBezTo>
                  <a:pt x="17" y="7"/>
                  <a:pt x="25" y="4"/>
                  <a:pt x="32" y="4"/>
                </a:cubicBezTo>
                <a:cubicBezTo>
                  <a:pt x="39" y="4"/>
                  <a:pt x="46" y="7"/>
                  <a:pt x="52" y="12"/>
                </a:cubicBezTo>
                <a:cubicBezTo>
                  <a:pt x="53" y="11"/>
                  <a:pt x="53" y="11"/>
                  <a:pt x="53" y="11"/>
                </a:cubicBezTo>
                <a:cubicBezTo>
                  <a:pt x="55" y="10"/>
                  <a:pt x="55" y="10"/>
                  <a:pt x="55" y="10"/>
                </a:cubicBezTo>
                <a:cubicBezTo>
                  <a:pt x="52" y="7"/>
                  <a:pt x="48" y="4"/>
                  <a:pt x="45" y="3"/>
                </a:cubicBezTo>
                <a:cubicBezTo>
                  <a:pt x="43" y="2"/>
                  <a:pt x="42" y="2"/>
                  <a:pt x="41" y="1"/>
                </a:cubicBezTo>
                <a:cubicBezTo>
                  <a:pt x="38" y="1"/>
                  <a:pt x="36" y="0"/>
                  <a:pt x="33" y="0"/>
                </a:cubicBezTo>
                <a:cubicBezTo>
                  <a:pt x="33" y="0"/>
                  <a:pt x="32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4" name="Freeform 1284"/>
          <p:cNvSpPr>
            <a:spLocks/>
          </p:cNvSpPr>
          <p:nvPr/>
        </p:nvSpPr>
        <p:spPr bwMode="auto">
          <a:xfrm>
            <a:off x="-178618" y="1706562"/>
            <a:ext cx="169863" cy="153988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5"/>
                </a:cubicBezTo>
                <a:cubicBezTo>
                  <a:pt x="0" y="13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5" name="Freeform 1285"/>
          <p:cNvSpPr>
            <a:spLocks noEditPoints="1"/>
          </p:cNvSpPr>
          <p:nvPr/>
        </p:nvSpPr>
        <p:spPr bwMode="auto">
          <a:xfrm>
            <a:off x="-2718618" y="93662"/>
            <a:ext cx="234950" cy="236538"/>
          </a:xfrm>
          <a:custGeom>
            <a:avLst/>
            <a:gdLst>
              <a:gd name="T0" fmla="*/ 29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8 h 57"/>
              <a:gd name="T18" fmla="*/ 0 w 57"/>
              <a:gd name="T19" fmla="*/ 28 h 57"/>
              <a:gd name="T20" fmla="*/ 9 w 57"/>
              <a:gd name="T21" fmla="*/ 49 h 57"/>
              <a:gd name="T22" fmla="*/ 29 w 57"/>
              <a:gd name="T23" fmla="*/ 57 h 57"/>
              <a:gd name="T24" fmla="*/ 49 w 57"/>
              <a:gd name="T25" fmla="*/ 49 h 57"/>
              <a:gd name="T26" fmla="*/ 57 w 57"/>
              <a:gd name="T27" fmla="*/ 28 h 57"/>
              <a:gd name="T28" fmla="*/ 49 w 57"/>
              <a:gd name="T29" fmla="*/ 8 h 57"/>
              <a:gd name="T30" fmla="*/ 50 w 57"/>
              <a:gd name="T31" fmla="*/ 7 h 57"/>
              <a:gd name="T32" fmla="*/ 50 w 57"/>
              <a:gd name="T33" fmla="*/ 7 h 57"/>
              <a:gd name="T34" fmla="*/ 49 w 57"/>
              <a:gd name="T35" fmla="*/ 8 h 57"/>
              <a:gd name="T36" fmla="*/ 29 w 57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5" y="42"/>
                </a:cubicBezTo>
                <a:cubicBezTo>
                  <a:pt x="8" y="34"/>
                  <a:pt x="8" y="23"/>
                  <a:pt x="15" y="15"/>
                </a:cubicBezTo>
                <a:cubicBezTo>
                  <a:pt x="19" y="12"/>
                  <a:pt x="24" y="10"/>
                  <a:pt x="29" y="10"/>
                </a:cubicBezTo>
                <a:cubicBezTo>
                  <a:pt x="33" y="10"/>
                  <a:pt x="38" y="12"/>
                  <a:pt x="42" y="15"/>
                </a:cubicBezTo>
                <a:cubicBezTo>
                  <a:pt x="49" y="23"/>
                  <a:pt x="49" y="34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9" y="49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9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9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9" y="8"/>
                  <a:pt x="49" y="8"/>
                  <a:pt x="49" y="8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6" name="Freeform 1286"/>
          <p:cNvSpPr>
            <a:spLocks noEditPoints="1"/>
          </p:cNvSpPr>
          <p:nvPr/>
        </p:nvSpPr>
        <p:spPr bwMode="auto">
          <a:xfrm>
            <a:off x="-2736080" y="77787"/>
            <a:ext cx="269875" cy="269875"/>
          </a:xfrm>
          <a:custGeom>
            <a:avLst/>
            <a:gdLst>
              <a:gd name="T0" fmla="*/ 33 w 65"/>
              <a:gd name="T1" fmla="*/ 61 h 65"/>
              <a:gd name="T2" fmla="*/ 13 w 65"/>
              <a:gd name="T3" fmla="*/ 53 h 65"/>
              <a:gd name="T4" fmla="*/ 4 w 65"/>
              <a:gd name="T5" fmla="*/ 32 h 65"/>
              <a:gd name="T6" fmla="*/ 13 w 65"/>
              <a:gd name="T7" fmla="*/ 12 h 65"/>
              <a:gd name="T8" fmla="*/ 33 w 65"/>
              <a:gd name="T9" fmla="*/ 4 h 65"/>
              <a:gd name="T10" fmla="*/ 53 w 65"/>
              <a:gd name="T11" fmla="*/ 12 h 65"/>
              <a:gd name="T12" fmla="*/ 54 w 65"/>
              <a:gd name="T13" fmla="*/ 11 h 65"/>
              <a:gd name="T14" fmla="*/ 55 w 65"/>
              <a:gd name="T15" fmla="*/ 10 h 65"/>
              <a:gd name="T16" fmla="*/ 54 w 65"/>
              <a:gd name="T17" fmla="*/ 11 h 65"/>
              <a:gd name="T18" fmla="*/ 53 w 65"/>
              <a:gd name="T19" fmla="*/ 12 h 65"/>
              <a:gd name="T20" fmla="*/ 61 w 65"/>
              <a:gd name="T21" fmla="*/ 32 h 65"/>
              <a:gd name="T22" fmla="*/ 53 w 65"/>
              <a:gd name="T23" fmla="*/ 53 h 65"/>
              <a:gd name="T24" fmla="*/ 33 w 65"/>
              <a:gd name="T25" fmla="*/ 61 h 65"/>
              <a:gd name="T26" fmla="*/ 33 w 65"/>
              <a:gd name="T27" fmla="*/ 0 h 65"/>
              <a:gd name="T28" fmla="*/ 33 w 65"/>
              <a:gd name="T29" fmla="*/ 0 h 65"/>
              <a:gd name="T30" fmla="*/ 10 w 65"/>
              <a:gd name="T31" fmla="*/ 10 h 65"/>
              <a:gd name="T32" fmla="*/ 0 w 65"/>
              <a:gd name="T33" fmla="*/ 32 h 65"/>
              <a:gd name="T34" fmla="*/ 10 w 65"/>
              <a:gd name="T35" fmla="*/ 55 h 65"/>
              <a:gd name="T36" fmla="*/ 33 w 65"/>
              <a:gd name="T37" fmla="*/ 65 h 65"/>
              <a:gd name="T38" fmla="*/ 33 w 65"/>
              <a:gd name="T39" fmla="*/ 65 h 65"/>
              <a:gd name="T40" fmla="*/ 55 w 65"/>
              <a:gd name="T41" fmla="*/ 55 h 65"/>
              <a:gd name="T42" fmla="*/ 65 w 65"/>
              <a:gd name="T43" fmla="*/ 32 h 65"/>
              <a:gd name="T44" fmla="*/ 65 w 65"/>
              <a:gd name="T45" fmla="*/ 28 h 65"/>
              <a:gd name="T46" fmla="*/ 64 w 65"/>
              <a:gd name="T47" fmla="*/ 24 h 65"/>
              <a:gd name="T48" fmla="*/ 55 w 65"/>
              <a:gd name="T49" fmla="*/ 10 h 65"/>
              <a:gd name="T50" fmla="*/ 55 w 65"/>
              <a:gd name="T51" fmla="*/ 10 h 65"/>
              <a:gd name="T52" fmla="*/ 33 w 65"/>
              <a:gd name="T5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5">
                <a:moveTo>
                  <a:pt x="33" y="61"/>
                </a:moveTo>
                <a:cubicBezTo>
                  <a:pt x="25" y="61"/>
                  <a:pt x="18" y="58"/>
                  <a:pt x="13" y="53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3" y="12"/>
                </a:cubicBez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5" y="10"/>
                  <a:pt x="55" y="10"/>
                  <a:pt x="55" y="10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12"/>
                  <a:pt x="53" y="12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3" y="53"/>
                </a:cubicBezTo>
                <a:cubicBezTo>
                  <a:pt x="47" y="58"/>
                  <a:pt x="40" y="61"/>
                  <a:pt x="33" y="61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4" y="0"/>
                  <a:pt x="16" y="3"/>
                  <a:pt x="10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1"/>
                  <a:pt x="3" y="49"/>
                  <a:pt x="10" y="55"/>
                </a:cubicBezTo>
                <a:cubicBezTo>
                  <a:pt x="16" y="62"/>
                  <a:pt x="24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2"/>
                  <a:pt x="55" y="55"/>
                </a:cubicBezTo>
                <a:cubicBezTo>
                  <a:pt x="62" y="49"/>
                  <a:pt x="65" y="41"/>
                  <a:pt x="65" y="32"/>
                </a:cubicBezTo>
                <a:cubicBezTo>
                  <a:pt x="65" y="31"/>
                  <a:pt x="65" y="29"/>
                  <a:pt x="65" y="28"/>
                </a:cubicBezTo>
                <a:cubicBezTo>
                  <a:pt x="64" y="27"/>
                  <a:pt x="64" y="25"/>
                  <a:pt x="64" y="24"/>
                </a:cubicBezTo>
                <a:cubicBezTo>
                  <a:pt x="62" y="19"/>
                  <a:pt x="60" y="14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7" name="Freeform 1287"/>
          <p:cNvSpPr>
            <a:spLocks/>
          </p:cNvSpPr>
          <p:nvPr/>
        </p:nvSpPr>
        <p:spPr bwMode="auto">
          <a:xfrm>
            <a:off x="-2685280" y="136525"/>
            <a:ext cx="169863" cy="152400"/>
          </a:xfrm>
          <a:custGeom>
            <a:avLst/>
            <a:gdLst>
              <a:gd name="T0" fmla="*/ 21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8" name="Freeform 1288"/>
          <p:cNvSpPr>
            <a:spLocks noEditPoints="1"/>
          </p:cNvSpPr>
          <p:nvPr/>
        </p:nvSpPr>
        <p:spPr bwMode="auto">
          <a:xfrm>
            <a:off x="870720" y="3005138"/>
            <a:ext cx="231775" cy="231775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0 w 56"/>
              <a:gd name="T19" fmla="*/ 28 h 56"/>
              <a:gd name="T20" fmla="*/ 8 w 56"/>
              <a:gd name="T21" fmla="*/ 48 h 56"/>
              <a:gd name="T22" fmla="*/ 28 w 56"/>
              <a:gd name="T23" fmla="*/ 56 h 56"/>
              <a:gd name="T24" fmla="*/ 48 w 56"/>
              <a:gd name="T25" fmla="*/ 48 h 56"/>
              <a:gd name="T26" fmla="*/ 56 w 56"/>
              <a:gd name="T27" fmla="*/ 28 h 56"/>
              <a:gd name="T28" fmla="*/ 48 w 56"/>
              <a:gd name="T29" fmla="*/ 8 h 56"/>
              <a:gd name="T30" fmla="*/ 50 w 56"/>
              <a:gd name="T31" fmla="*/ 6 h 56"/>
              <a:gd name="T32" fmla="*/ 50 w 56"/>
              <a:gd name="T33" fmla="*/ 6 h 56"/>
              <a:gd name="T34" fmla="*/ 48 w 56"/>
              <a:gd name="T35" fmla="*/ 8 h 56"/>
              <a:gd name="T36" fmla="*/ 28 w 56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5" y="56"/>
                  <a:pt x="43" y="54"/>
                  <a:pt x="48" y="48"/>
                </a:cubicBezTo>
                <a:cubicBezTo>
                  <a:pt x="54" y="42"/>
                  <a:pt x="56" y="35"/>
                  <a:pt x="56" y="28"/>
                </a:cubicBezTo>
                <a:cubicBezTo>
                  <a:pt x="56" y="21"/>
                  <a:pt x="54" y="13"/>
                  <a:pt x="48" y="8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48" y="8"/>
                  <a:pt x="48" y="8"/>
                  <a:pt x="48" y="8"/>
                </a:cubicBezTo>
                <a:cubicBezTo>
                  <a:pt x="43" y="2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9" name="Freeform 1289"/>
          <p:cNvSpPr>
            <a:spLocks noEditPoints="1"/>
          </p:cNvSpPr>
          <p:nvPr/>
        </p:nvSpPr>
        <p:spPr bwMode="auto">
          <a:xfrm>
            <a:off x="853257" y="2987675"/>
            <a:ext cx="265113" cy="266700"/>
          </a:xfrm>
          <a:custGeom>
            <a:avLst/>
            <a:gdLst>
              <a:gd name="T0" fmla="*/ 32 w 64"/>
              <a:gd name="T1" fmla="*/ 60 h 64"/>
              <a:gd name="T2" fmla="*/ 12 w 64"/>
              <a:gd name="T3" fmla="*/ 52 h 64"/>
              <a:gd name="T4" fmla="*/ 4 w 64"/>
              <a:gd name="T5" fmla="*/ 32 h 64"/>
              <a:gd name="T6" fmla="*/ 12 w 64"/>
              <a:gd name="T7" fmla="*/ 12 h 64"/>
              <a:gd name="T8" fmla="*/ 32 w 64"/>
              <a:gd name="T9" fmla="*/ 4 h 64"/>
              <a:gd name="T10" fmla="*/ 52 w 64"/>
              <a:gd name="T11" fmla="*/ 12 h 64"/>
              <a:gd name="T12" fmla="*/ 54 w 64"/>
              <a:gd name="T13" fmla="*/ 10 h 64"/>
              <a:gd name="T14" fmla="*/ 52 w 64"/>
              <a:gd name="T15" fmla="*/ 12 h 64"/>
              <a:gd name="T16" fmla="*/ 60 w 64"/>
              <a:gd name="T17" fmla="*/ 32 h 64"/>
              <a:gd name="T18" fmla="*/ 52 w 64"/>
              <a:gd name="T19" fmla="*/ 52 h 64"/>
              <a:gd name="T20" fmla="*/ 32 w 64"/>
              <a:gd name="T21" fmla="*/ 60 h 64"/>
              <a:gd name="T22" fmla="*/ 32 w 64"/>
              <a:gd name="T23" fmla="*/ 0 h 64"/>
              <a:gd name="T24" fmla="*/ 32 w 64"/>
              <a:gd name="T25" fmla="*/ 0 h 64"/>
              <a:gd name="T26" fmla="*/ 9 w 64"/>
              <a:gd name="T27" fmla="*/ 9 h 64"/>
              <a:gd name="T28" fmla="*/ 0 w 64"/>
              <a:gd name="T29" fmla="*/ 27 h 64"/>
              <a:gd name="T30" fmla="*/ 0 w 64"/>
              <a:gd name="T31" fmla="*/ 31 h 64"/>
              <a:gd name="T32" fmla="*/ 0 w 64"/>
              <a:gd name="T33" fmla="*/ 32 h 64"/>
              <a:gd name="T34" fmla="*/ 0 w 64"/>
              <a:gd name="T35" fmla="*/ 37 h 64"/>
              <a:gd name="T36" fmla="*/ 1 w 64"/>
              <a:gd name="T37" fmla="*/ 41 h 64"/>
              <a:gd name="T38" fmla="*/ 9 w 64"/>
              <a:gd name="T39" fmla="*/ 55 h 64"/>
              <a:gd name="T40" fmla="*/ 32 w 64"/>
              <a:gd name="T41" fmla="*/ 64 h 64"/>
              <a:gd name="T42" fmla="*/ 32 w 64"/>
              <a:gd name="T43" fmla="*/ 64 h 64"/>
              <a:gd name="T44" fmla="*/ 55 w 64"/>
              <a:gd name="T45" fmla="*/ 55 h 64"/>
              <a:gd name="T46" fmla="*/ 64 w 64"/>
              <a:gd name="T47" fmla="*/ 32 h 64"/>
              <a:gd name="T48" fmla="*/ 55 w 64"/>
              <a:gd name="T49" fmla="*/ 9 h 64"/>
              <a:gd name="T50" fmla="*/ 55 w 64"/>
              <a:gd name="T51" fmla="*/ 9 h 64"/>
              <a:gd name="T52" fmla="*/ 32 w 64"/>
              <a:gd name="T5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4">
                <a:moveTo>
                  <a:pt x="32" y="60"/>
                </a:moveTo>
                <a:cubicBezTo>
                  <a:pt x="25" y="60"/>
                  <a:pt x="18" y="58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39" y="4"/>
                  <a:pt x="47" y="6"/>
                  <a:pt x="52" y="12"/>
                </a:cubicBezTo>
                <a:cubicBezTo>
                  <a:pt x="54" y="10"/>
                  <a:pt x="54" y="10"/>
                  <a:pt x="54" y="10"/>
                </a:cubicBezTo>
                <a:cubicBezTo>
                  <a:pt x="52" y="12"/>
                  <a:pt x="52" y="12"/>
                  <a:pt x="52" y="12"/>
                </a:cubicBezTo>
                <a:cubicBezTo>
                  <a:pt x="58" y="17"/>
                  <a:pt x="60" y="25"/>
                  <a:pt x="60" y="32"/>
                </a:cubicBezTo>
                <a:cubicBezTo>
                  <a:pt x="60" y="39"/>
                  <a:pt x="58" y="46"/>
                  <a:pt x="52" y="52"/>
                </a:cubicBezTo>
                <a:cubicBezTo>
                  <a:pt x="47" y="58"/>
                  <a:pt x="39" y="60"/>
                  <a:pt x="3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4" y="14"/>
                  <a:pt x="1" y="20"/>
                  <a:pt x="0" y="27"/>
                </a:cubicBezTo>
                <a:cubicBezTo>
                  <a:pt x="0" y="28"/>
                  <a:pt x="0" y="30"/>
                  <a:pt x="0" y="31"/>
                </a:cubicBezTo>
                <a:cubicBezTo>
                  <a:pt x="0" y="31"/>
                  <a:pt x="0" y="32"/>
                  <a:pt x="0" y="32"/>
                </a:cubicBezTo>
                <a:cubicBezTo>
                  <a:pt x="0" y="34"/>
                  <a:pt x="0" y="36"/>
                  <a:pt x="0" y="37"/>
                </a:cubicBezTo>
                <a:cubicBezTo>
                  <a:pt x="0" y="39"/>
                  <a:pt x="1" y="40"/>
                  <a:pt x="1" y="41"/>
                </a:cubicBezTo>
                <a:cubicBezTo>
                  <a:pt x="3" y="46"/>
                  <a:pt x="5" y="51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9" y="61"/>
                  <a:pt x="55" y="55"/>
                </a:cubicBezTo>
                <a:cubicBezTo>
                  <a:pt x="61" y="48"/>
                  <a:pt x="64" y="40"/>
                  <a:pt x="64" y="32"/>
                </a:cubicBezTo>
                <a:cubicBezTo>
                  <a:pt x="64" y="24"/>
                  <a:pt x="61" y="15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0" name="Freeform 1290"/>
          <p:cNvSpPr>
            <a:spLocks/>
          </p:cNvSpPr>
          <p:nvPr/>
        </p:nvSpPr>
        <p:spPr bwMode="auto">
          <a:xfrm>
            <a:off x="904057" y="3041650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4" name="Freeform 1294"/>
          <p:cNvSpPr>
            <a:spLocks/>
          </p:cNvSpPr>
          <p:nvPr/>
        </p:nvSpPr>
        <p:spPr bwMode="auto">
          <a:xfrm>
            <a:off x="2213745" y="5330825"/>
            <a:ext cx="136525" cy="141288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7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7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2" y="9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8" y="32"/>
                  <a:pt x="12" y="34"/>
                  <a:pt x="17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6"/>
                  <a:pt x="33" y="21"/>
                  <a:pt x="33" y="17"/>
                </a:cubicBezTo>
                <a:cubicBezTo>
                  <a:pt x="33" y="13"/>
                  <a:pt x="32" y="9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4" name="Freeform 1229"/>
          <p:cNvSpPr>
            <a:spLocks/>
          </p:cNvSpPr>
          <p:nvPr/>
        </p:nvSpPr>
        <p:spPr bwMode="auto">
          <a:xfrm rot="5400000" flipH="1">
            <a:off x="5700464" y="-2768219"/>
            <a:ext cx="134167" cy="185736"/>
          </a:xfrm>
          <a:custGeom>
            <a:avLst/>
            <a:gdLst>
              <a:gd name="T0" fmla="*/ 42 w 45"/>
              <a:gd name="T1" fmla="*/ 0 h 85"/>
              <a:gd name="T2" fmla="*/ 0 w 45"/>
              <a:gd name="T3" fmla="*/ 42 h 85"/>
              <a:gd name="T4" fmla="*/ 0 w 45"/>
              <a:gd name="T5" fmla="*/ 85 h 85"/>
              <a:gd name="T6" fmla="*/ 1 w 45"/>
              <a:gd name="T7" fmla="*/ 85 h 85"/>
              <a:gd name="T8" fmla="*/ 4 w 45"/>
              <a:gd name="T9" fmla="*/ 85 h 85"/>
              <a:gd name="T10" fmla="*/ 4 w 45"/>
              <a:gd name="T11" fmla="*/ 43 h 85"/>
              <a:gd name="T12" fmla="*/ 45 w 45"/>
              <a:gd name="T13" fmla="*/ 2 h 85"/>
              <a:gd name="T14" fmla="*/ 42 w 45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85">
                <a:moveTo>
                  <a:pt x="42" y="0"/>
                </a:moveTo>
                <a:cubicBezTo>
                  <a:pt x="0" y="42"/>
                  <a:pt x="0" y="42"/>
                  <a:pt x="0" y="4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5"/>
                  <a:pt x="1" y="85"/>
                  <a:pt x="1" y="85"/>
                </a:cubicBezTo>
                <a:cubicBezTo>
                  <a:pt x="2" y="85"/>
                  <a:pt x="3" y="85"/>
                  <a:pt x="4" y="85"/>
                </a:cubicBezTo>
                <a:cubicBezTo>
                  <a:pt x="4" y="43"/>
                  <a:pt x="4" y="43"/>
                  <a:pt x="4" y="43"/>
                </a:cubicBezTo>
                <a:cubicBezTo>
                  <a:pt x="45" y="2"/>
                  <a:pt x="45" y="2"/>
                  <a:pt x="45" y="2"/>
                </a:cubicBezTo>
                <a:cubicBezTo>
                  <a:pt x="44" y="2"/>
                  <a:pt x="43" y="1"/>
                  <a:pt x="4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5" name="椭圆 1304"/>
          <p:cNvSpPr/>
          <p:nvPr/>
        </p:nvSpPr>
        <p:spPr>
          <a:xfrm>
            <a:off x="6064360" y="-2364066"/>
            <a:ext cx="166168" cy="166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8" name="组合 1327"/>
          <p:cNvGrpSpPr/>
          <p:nvPr/>
        </p:nvGrpSpPr>
        <p:grpSpPr>
          <a:xfrm>
            <a:off x="4522788" y="-1979617"/>
            <a:ext cx="269875" cy="601663"/>
            <a:chOff x="4522788" y="407987"/>
            <a:chExt cx="269875" cy="601663"/>
          </a:xfrm>
        </p:grpSpPr>
        <p:sp>
          <p:nvSpPr>
            <p:cNvPr id="873" name="Freeform 1231"/>
            <p:cNvSpPr>
              <a:spLocks/>
            </p:cNvSpPr>
            <p:nvPr/>
          </p:nvSpPr>
          <p:spPr bwMode="auto">
            <a:xfrm>
              <a:off x="4651375" y="673100"/>
              <a:ext cx="17463" cy="166688"/>
            </a:xfrm>
            <a:custGeom>
              <a:avLst/>
              <a:gdLst>
                <a:gd name="T0" fmla="*/ 4 w 4"/>
                <a:gd name="T1" fmla="*/ 0 h 40"/>
                <a:gd name="T2" fmla="*/ 1 w 4"/>
                <a:gd name="T3" fmla="*/ 1 h 40"/>
                <a:gd name="T4" fmla="*/ 0 w 4"/>
                <a:gd name="T5" fmla="*/ 1 h 40"/>
                <a:gd name="T6" fmla="*/ 0 w 4"/>
                <a:gd name="T7" fmla="*/ 40 h 40"/>
                <a:gd name="T8" fmla="*/ 1 w 4"/>
                <a:gd name="T9" fmla="*/ 40 h 40"/>
                <a:gd name="T10" fmla="*/ 4 w 4"/>
                <a:gd name="T11" fmla="*/ 40 h 40"/>
                <a:gd name="T12" fmla="*/ 4 w 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0">
                  <a:moveTo>
                    <a:pt x="4" y="0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2" y="40"/>
                    <a:pt x="3" y="40"/>
                    <a:pt x="4" y="4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0" name="Freeform 1238"/>
            <p:cNvSpPr>
              <a:spLocks/>
            </p:cNvSpPr>
            <p:nvPr/>
          </p:nvSpPr>
          <p:spPr bwMode="auto">
            <a:xfrm>
              <a:off x="4581525" y="855662"/>
              <a:ext cx="144463" cy="136525"/>
            </a:xfrm>
            <a:custGeom>
              <a:avLst/>
              <a:gdLst>
                <a:gd name="T0" fmla="*/ 18 w 35"/>
                <a:gd name="T1" fmla="*/ 0 h 33"/>
                <a:gd name="T2" fmla="*/ 6 w 35"/>
                <a:gd name="T3" fmla="*/ 4 h 33"/>
                <a:gd name="T4" fmla="*/ 2 w 35"/>
                <a:gd name="T5" fmla="*/ 16 h 33"/>
                <a:gd name="T6" fmla="*/ 0 w 35"/>
                <a:gd name="T7" fmla="*/ 16 h 33"/>
                <a:gd name="T8" fmla="*/ 0 w 35"/>
                <a:gd name="T9" fmla="*/ 16 h 33"/>
                <a:gd name="T10" fmla="*/ 2 w 35"/>
                <a:gd name="T11" fmla="*/ 16 h 33"/>
                <a:gd name="T12" fmla="*/ 6 w 35"/>
                <a:gd name="T13" fmla="*/ 28 h 33"/>
                <a:gd name="T14" fmla="*/ 18 w 35"/>
                <a:gd name="T15" fmla="*/ 33 h 33"/>
                <a:gd name="T16" fmla="*/ 30 w 35"/>
                <a:gd name="T17" fmla="*/ 28 h 33"/>
                <a:gd name="T18" fmla="*/ 35 w 35"/>
                <a:gd name="T19" fmla="*/ 16 h 33"/>
                <a:gd name="T20" fmla="*/ 30 w 35"/>
                <a:gd name="T21" fmla="*/ 4 h 33"/>
                <a:gd name="T22" fmla="*/ 18 w 35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3">
                  <a:moveTo>
                    <a:pt x="18" y="0"/>
                  </a:moveTo>
                  <a:cubicBezTo>
                    <a:pt x="14" y="0"/>
                    <a:pt x="9" y="1"/>
                    <a:pt x="6" y="4"/>
                  </a:cubicBezTo>
                  <a:cubicBezTo>
                    <a:pt x="3" y="7"/>
                    <a:pt x="2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1"/>
                    <a:pt x="3" y="25"/>
                    <a:pt x="6" y="28"/>
                  </a:cubicBezTo>
                  <a:cubicBezTo>
                    <a:pt x="9" y="31"/>
                    <a:pt x="14" y="33"/>
                    <a:pt x="18" y="33"/>
                  </a:cubicBezTo>
                  <a:cubicBezTo>
                    <a:pt x="23" y="33"/>
                    <a:pt x="27" y="31"/>
                    <a:pt x="30" y="28"/>
                  </a:cubicBezTo>
                  <a:cubicBezTo>
                    <a:pt x="33" y="25"/>
                    <a:pt x="35" y="21"/>
                    <a:pt x="35" y="16"/>
                  </a:cubicBezTo>
                  <a:cubicBezTo>
                    <a:pt x="35" y="12"/>
                    <a:pt x="33" y="7"/>
                    <a:pt x="30" y="4"/>
                  </a:cubicBezTo>
                  <a:cubicBezTo>
                    <a:pt x="27" y="1"/>
                    <a:pt x="23" y="0"/>
                    <a:pt x="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1" name="Freeform 1239"/>
            <p:cNvSpPr>
              <a:spLocks/>
            </p:cNvSpPr>
            <p:nvPr/>
          </p:nvSpPr>
          <p:spPr bwMode="auto">
            <a:xfrm>
              <a:off x="4573588" y="839787"/>
              <a:ext cx="169863" cy="169863"/>
            </a:xfrm>
            <a:custGeom>
              <a:avLst/>
              <a:gdLst>
                <a:gd name="T0" fmla="*/ 20 w 41"/>
                <a:gd name="T1" fmla="*/ 0 h 41"/>
                <a:gd name="T2" fmla="*/ 19 w 41"/>
                <a:gd name="T3" fmla="*/ 0 h 41"/>
                <a:gd name="T4" fmla="*/ 0 w 41"/>
                <a:gd name="T5" fmla="*/ 20 h 41"/>
                <a:gd name="T6" fmla="*/ 2 w 41"/>
                <a:gd name="T7" fmla="*/ 20 h 41"/>
                <a:gd name="T8" fmla="*/ 4 w 41"/>
                <a:gd name="T9" fmla="*/ 20 h 41"/>
                <a:gd name="T10" fmla="*/ 8 w 41"/>
                <a:gd name="T11" fmla="*/ 8 h 41"/>
                <a:gd name="T12" fmla="*/ 20 w 41"/>
                <a:gd name="T13" fmla="*/ 4 h 41"/>
                <a:gd name="T14" fmla="*/ 32 w 41"/>
                <a:gd name="T15" fmla="*/ 8 h 41"/>
                <a:gd name="T16" fmla="*/ 37 w 41"/>
                <a:gd name="T17" fmla="*/ 20 h 41"/>
                <a:gd name="T18" fmla="*/ 32 w 41"/>
                <a:gd name="T19" fmla="*/ 32 h 41"/>
                <a:gd name="T20" fmla="*/ 20 w 41"/>
                <a:gd name="T21" fmla="*/ 37 h 41"/>
                <a:gd name="T22" fmla="*/ 8 w 41"/>
                <a:gd name="T23" fmla="*/ 32 h 41"/>
                <a:gd name="T24" fmla="*/ 4 w 41"/>
                <a:gd name="T25" fmla="*/ 20 h 41"/>
                <a:gd name="T26" fmla="*/ 2 w 41"/>
                <a:gd name="T27" fmla="*/ 20 h 41"/>
                <a:gd name="T28" fmla="*/ 0 w 41"/>
                <a:gd name="T29" fmla="*/ 20 h 41"/>
                <a:gd name="T30" fmla="*/ 20 w 41"/>
                <a:gd name="T31" fmla="*/ 41 h 41"/>
                <a:gd name="T32" fmla="*/ 41 w 41"/>
                <a:gd name="T33" fmla="*/ 20 h 41"/>
                <a:gd name="T34" fmla="*/ 23 w 41"/>
                <a:gd name="T35" fmla="*/ 0 h 41"/>
                <a:gd name="T36" fmla="*/ 20 w 41"/>
                <a:gd name="T3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8" y="0"/>
                    <a:pt x="0" y="9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6"/>
                    <a:pt x="5" y="11"/>
                    <a:pt x="8" y="8"/>
                  </a:cubicBezTo>
                  <a:cubicBezTo>
                    <a:pt x="11" y="5"/>
                    <a:pt x="16" y="4"/>
                    <a:pt x="20" y="4"/>
                  </a:cubicBezTo>
                  <a:cubicBezTo>
                    <a:pt x="25" y="4"/>
                    <a:pt x="29" y="5"/>
                    <a:pt x="32" y="8"/>
                  </a:cubicBezTo>
                  <a:cubicBezTo>
                    <a:pt x="35" y="11"/>
                    <a:pt x="37" y="16"/>
                    <a:pt x="37" y="20"/>
                  </a:cubicBezTo>
                  <a:cubicBezTo>
                    <a:pt x="37" y="25"/>
                    <a:pt x="35" y="29"/>
                    <a:pt x="32" y="32"/>
                  </a:cubicBezTo>
                  <a:cubicBezTo>
                    <a:pt x="29" y="35"/>
                    <a:pt x="25" y="37"/>
                    <a:pt x="20" y="37"/>
                  </a:cubicBezTo>
                  <a:cubicBezTo>
                    <a:pt x="16" y="37"/>
                    <a:pt x="11" y="35"/>
                    <a:pt x="8" y="32"/>
                  </a:cubicBezTo>
                  <a:cubicBezTo>
                    <a:pt x="5" y="29"/>
                    <a:pt x="4" y="25"/>
                    <a:pt x="4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10"/>
                    <a:pt x="33" y="1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2" name="Freeform 1240"/>
            <p:cNvSpPr>
              <a:spLocks noEditPoints="1"/>
            </p:cNvSpPr>
            <p:nvPr/>
          </p:nvSpPr>
          <p:spPr bwMode="auto">
            <a:xfrm>
              <a:off x="4540250" y="423862"/>
              <a:ext cx="234950" cy="236538"/>
            </a:xfrm>
            <a:custGeom>
              <a:avLst/>
              <a:gdLst>
                <a:gd name="T0" fmla="*/ 28 w 57"/>
                <a:gd name="T1" fmla="*/ 47 h 57"/>
                <a:gd name="T2" fmla="*/ 10 w 57"/>
                <a:gd name="T3" fmla="*/ 28 h 57"/>
                <a:gd name="T4" fmla="*/ 28 w 57"/>
                <a:gd name="T5" fmla="*/ 10 h 57"/>
                <a:gd name="T6" fmla="*/ 28 w 57"/>
                <a:gd name="T7" fmla="*/ 10 h 57"/>
                <a:gd name="T8" fmla="*/ 47 w 57"/>
                <a:gd name="T9" fmla="*/ 28 h 57"/>
                <a:gd name="T10" fmla="*/ 28 w 57"/>
                <a:gd name="T11" fmla="*/ 47 h 57"/>
                <a:gd name="T12" fmla="*/ 28 w 57"/>
                <a:gd name="T13" fmla="*/ 0 h 57"/>
                <a:gd name="T14" fmla="*/ 0 w 57"/>
                <a:gd name="T15" fmla="*/ 28 h 57"/>
                <a:gd name="T16" fmla="*/ 8 w 57"/>
                <a:gd name="T17" fmla="*/ 48 h 57"/>
                <a:gd name="T18" fmla="*/ 28 w 57"/>
                <a:gd name="T19" fmla="*/ 57 h 57"/>
                <a:gd name="T20" fmla="*/ 48 w 57"/>
                <a:gd name="T21" fmla="*/ 48 h 57"/>
                <a:gd name="T22" fmla="*/ 57 w 57"/>
                <a:gd name="T23" fmla="*/ 28 h 57"/>
                <a:gd name="T24" fmla="*/ 28 w 57"/>
                <a:gd name="T2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28" y="47"/>
                  </a:moveTo>
                  <a:cubicBezTo>
                    <a:pt x="18" y="47"/>
                    <a:pt x="10" y="38"/>
                    <a:pt x="10" y="28"/>
                  </a:cubicBezTo>
                  <a:cubicBezTo>
                    <a:pt x="10" y="18"/>
                    <a:pt x="1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9" y="10"/>
                    <a:pt x="47" y="18"/>
                    <a:pt x="47" y="28"/>
                  </a:cubicBezTo>
                  <a:cubicBezTo>
                    <a:pt x="47" y="38"/>
                    <a:pt x="38" y="47"/>
                    <a:pt x="28" y="47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6"/>
                    <a:pt x="3" y="43"/>
                    <a:pt x="8" y="48"/>
                  </a:cubicBezTo>
                  <a:cubicBezTo>
                    <a:pt x="13" y="53"/>
                    <a:pt x="20" y="57"/>
                    <a:pt x="28" y="57"/>
                  </a:cubicBezTo>
                  <a:cubicBezTo>
                    <a:pt x="36" y="57"/>
                    <a:pt x="43" y="53"/>
                    <a:pt x="48" y="48"/>
                  </a:cubicBezTo>
                  <a:cubicBezTo>
                    <a:pt x="53" y="43"/>
                    <a:pt x="57" y="36"/>
                    <a:pt x="57" y="28"/>
                  </a:cubicBezTo>
                  <a:cubicBezTo>
                    <a:pt x="57" y="13"/>
                    <a:pt x="44" y="0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3" name="Freeform 1241"/>
            <p:cNvSpPr>
              <a:spLocks noEditPoints="1"/>
            </p:cNvSpPr>
            <p:nvPr/>
          </p:nvSpPr>
          <p:spPr bwMode="auto">
            <a:xfrm>
              <a:off x="4522788" y="407987"/>
              <a:ext cx="269875" cy="269875"/>
            </a:xfrm>
            <a:custGeom>
              <a:avLst/>
              <a:gdLst>
                <a:gd name="T0" fmla="*/ 4 w 65"/>
                <a:gd name="T1" fmla="*/ 32 h 65"/>
                <a:gd name="T2" fmla="*/ 32 w 65"/>
                <a:gd name="T3" fmla="*/ 4 h 65"/>
                <a:gd name="T4" fmla="*/ 61 w 65"/>
                <a:gd name="T5" fmla="*/ 32 h 65"/>
                <a:gd name="T6" fmla="*/ 52 w 65"/>
                <a:gd name="T7" fmla="*/ 52 h 65"/>
                <a:gd name="T8" fmla="*/ 32 w 65"/>
                <a:gd name="T9" fmla="*/ 61 h 65"/>
                <a:gd name="T10" fmla="*/ 12 w 65"/>
                <a:gd name="T11" fmla="*/ 52 h 65"/>
                <a:gd name="T12" fmla="*/ 4 w 65"/>
                <a:gd name="T13" fmla="*/ 32 h 65"/>
                <a:gd name="T14" fmla="*/ 32 w 65"/>
                <a:gd name="T15" fmla="*/ 0 h 65"/>
                <a:gd name="T16" fmla="*/ 31 w 65"/>
                <a:gd name="T17" fmla="*/ 0 h 65"/>
                <a:gd name="T18" fmla="*/ 0 w 65"/>
                <a:gd name="T19" fmla="*/ 32 h 65"/>
                <a:gd name="T20" fmla="*/ 2 w 65"/>
                <a:gd name="T21" fmla="*/ 32 h 65"/>
                <a:gd name="T22" fmla="*/ 0 w 65"/>
                <a:gd name="T23" fmla="*/ 32 h 65"/>
                <a:gd name="T24" fmla="*/ 31 w 65"/>
                <a:gd name="T25" fmla="*/ 65 h 65"/>
                <a:gd name="T26" fmla="*/ 32 w 65"/>
                <a:gd name="T27" fmla="*/ 65 h 65"/>
                <a:gd name="T28" fmla="*/ 35 w 65"/>
                <a:gd name="T29" fmla="*/ 64 h 65"/>
                <a:gd name="T30" fmla="*/ 65 w 65"/>
                <a:gd name="T31" fmla="*/ 32 h 65"/>
                <a:gd name="T32" fmla="*/ 35 w 65"/>
                <a:gd name="T33" fmla="*/ 0 h 65"/>
                <a:gd name="T34" fmla="*/ 32 w 65"/>
                <a:gd name="T3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65">
                  <a:moveTo>
                    <a:pt x="4" y="32"/>
                  </a:moveTo>
                  <a:cubicBezTo>
                    <a:pt x="4" y="17"/>
                    <a:pt x="17" y="4"/>
                    <a:pt x="32" y="4"/>
                  </a:cubicBezTo>
                  <a:cubicBezTo>
                    <a:pt x="48" y="4"/>
                    <a:pt x="61" y="17"/>
                    <a:pt x="61" y="32"/>
                  </a:cubicBezTo>
                  <a:cubicBezTo>
                    <a:pt x="61" y="40"/>
                    <a:pt x="57" y="47"/>
                    <a:pt x="52" y="52"/>
                  </a:cubicBezTo>
                  <a:cubicBezTo>
                    <a:pt x="47" y="57"/>
                    <a:pt x="40" y="61"/>
                    <a:pt x="32" y="61"/>
                  </a:cubicBezTo>
                  <a:cubicBezTo>
                    <a:pt x="24" y="61"/>
                    <a:pt x="17" y="57"/>
                    <a:pt x="12" y="52"/>
                  </a:cubicBezTo>
                  <a:cubicBezTo>
                    <a:pt x="7" y="47"/>
                    <a:pt x="4" y="40"/>
                    <a:pt x="4" y="32"/>
                  </a:cubicBezTo>
                  <a:moveTo>
                    <a:pt x="32" y="0"/>
                  </a:moveTo>
                  <a:cubicBezTo>
                    <a:pt x="32" y="0"/>
                    <a:pt x="31" y="0"/>
                    <a:pt x="31" y="0"/>
                  </a:cubicBezTo>
                  <a:cubicBezTo>
                    <a:pt x="14" y="1"/>
                    <a:pt x="0" y="15"/>
                    <a:pt x="0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0"/>
                    <a:pt x="14" y="64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5"/>
                    <a:pt x="34" y="64"/>
                    <a:pt x="35" y="64"/>
                  </a:cubicBezTo>
                  <a:cubicBezTo>
                    <a:pt x="52" y="63"/>
                    <a:pt x="65" y="49"/>
                    <a:pt x="65" y="32"/>
                  </a:cubicBezTo>
                  <a:cubicBezTo>
                    <a:pt x="65" y="15"/>
                    <a:pt x="52" y="1"/>
                    <a:pt x="35" y="0"/>
                  </a:cubicBezTo>
                  <a:cubicBezTo>
                    <a:pt x="34" y="0"/>
                    <a:pt x="33" y="0"/>
                    <a:pt x="3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4" name="Freeform 1242"/>
            <p:cNvSpPr>
              <a:spLocks/>
            </p:cNvSpPr>
            <p:nvPr/>
          </p:nvSpPr>
          <p:spPr bwMode="auto">
            <a:xfrm>
              <a:off x="4581525" y="466725"/>
              <a:ext cx="152400" cy="152400"/>
            </a:xfrm>
            <a:custGeom>
              <a:avLst/>
              <a:gdLst>
                <a:gd name="T0" fmla="*/ 18 w 37"/>
                <a:gd name="T1" fmla="*/ 0 h 37"/>
                <a:gd name="T2" fmla="*/ 18 w 37"/>
                <a:gd name="T3" fmla="*/ 0 h 37"/>
                <a:gd name="T4" fmla="*/ 0 w 37"/>
                <a:gd name="T5" fmla="*/ 18 h 37"/>
                <a:gd name="T6" fmla="*/ 18 w 37"/>
                <a:gd name="T7" fmla="*/ 37 h 37"/>
                <a:gd name="T8" fmla="*/ 37 w 37"/>
                <a:gd name="T9" fmla="*/ 18 h 37"/>
                <a:gd name="T10" fmla="*/ 18 w 37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7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7"/>
                    <a:pt x="18" y="37"/>
                  </a:cubicBezTo>
                  <a:cubicBezTo>
                    <a:pt x="28" y="37"/>
                    <a:pt x="37" y="28"/>
                    <a:pt x="37" y="18"/>
                  </a:cubicBezTo>
                  <a:cubicBezTo>
                    <a:pt x="37" y="8"/>
                    <a:pt x="29" y="0"/>
                    <a:pt x="1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27" name="任意多边形 1326"/>
          <p:cNvSpPr/>
          <p:nvPr/>
        </p:nvSpPr>
        <p:spPr>
          <a:xfrm>
            <a:off x="4654550" y="-2222504"/>
            <a:ext cx="1422400" cy="260350"/>
          </a:xfrm>
          <a:custGeom>
            <a:avLst/>
            <a:gdLst>
              <a:gd name="connsiteX0" fmla="*/ 1422400 w 1422400"/>
              <a:gd name="connsiteY0" fmla="*/ 0 h 260350"/>
              <a:gd name="connsiteX1" fmla="*/ 1339850 w 1422400"/>
              <a:gd name="connsiteY1" fmla="*/ 76200 h 260350"/>
              <a:gd name="connsiteX2" fmla="*/ 95250 w 1422400"/>
              <a:gd name="connsiteY2" fmla="*/ 76200 h 260350"/>
              <a:gd name="connsiteX3" fmla="*/ 0 w 1422400"/>
              <a:gd name="connsiteY3" fmla="*/ 139700 h 260350"/>
              <a:gd name="connsiteX4" fmla="*/ 0 w 1422400"/>
              <a:gd name="connsiteY4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2400" h="260350">
                <a:moveTo>
                  <a:pt x="1422400" y="0"/>
                </a:moveTo>
                <a:lnTo>
                  <a:pt x="1339850" y="76200"/>
                </a:lnTo>
                <a:lnTo>
                  <a:pt x="95250" y="76200"/>
                </a:lnTo>
                <a:lnTo>
                  <a:pt x="0" y="139700"/>
                </a:lnTo>
                <a:lnTo>
                  <a:pt x="0" y="2603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31" name="组合 1330"/>
          <p:cNvGrpSpPr/>
          <p:nvPr/>
        </p:nvGrpSpPr>
        <p:grpSpPr>
          <a:xfrm flipH="1">
            <a:off x="7494972" y="-1979617"/>
            <a:ext cx="269875" cy="601663"/>
            <a:chOff x="4522788" y="407987"/>
            <a:chExt cx="269875" cy="601663"/>
          </a:xfrm>
        </p:grpSpPr>
        <p:sp>
          <p:nvSpPr>
            <p:cNvPr id="1333" name="Freeform 1231"/>
            <p:cNvSpPr>
              <a:spLocks/>
            </p:cNvSpPr>
            <p:nvPr/>
          </p:nvSpPr>
          <p:spPr bwMode="auto">
            <a:xfrm>
              <a:off x="4651375" y="673100"/>
              <a:ext cx="17463" cy="166688"/>
            </a:xfrm>
            <a:custGeom>
              <a:avLst/>
              <a:gdLst>
                <a:gd name="T0" fmla="*/ 4 w 4"/>
                <a:gd name="T1" fmla="*/ 0 h 40"/>
                <a:gd name="T2" fmla="*/ 1 w 4"/>
                <a:gd name="T3" fmla="*/ 1 h 40"/>
                <a:gd name="T4" fmla="*/ 0 w 4"/>
                <a:gd name="T5" fmla="*/ 1 h 40"/>
                <a:gd name="T6" fmla="*/ 0 w 4"/>
                <a:gd name="T7" fmla="*/ 40 h 40"/>
                <a:gd name="T8" fmla="*/ 1 w 4"/>
                <a:gd name="T9" fmla="*/ 40 h 40"/>
                <a:gd name="T10" fmla="*/ 4 w 4"/>
                <a:gd name="T11" fmla="*/ 40 h 40"/>
                <a:gd name="T12" fmla="*/ 4 w 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0">
                  <a:moveTo>
                    <a:pt x="4" y="0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2" y="40"/>
                    <a:pt x="3" y="40"/>
                    <a:pt x="4" y="4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4" name="Freeform 1238"/>
            <p:cNvSpPr>
              <a:spLocks/>
            </p:cNvSpPr>
            <p:nvPr/>
          </p:nvSpPr>
          <p:spPr bwMode="auto">
            <a:xfrm>
              <a:off x="4581525" y="855662"/>
              <a:ext cx="144463" cy="136525"/>
            </a:xfrm>
            <a:custGeom>
              <a:avLst/>
              <a:gdLst>
                <a:gd name="T0" fmla="*/ 18 w 35"/>
                <a:gd name="T1" fmla="*/ 0 h 33"/>
                <a:gd name="T2" fmla="*/ 6 w 35"/>
                <a:gd name="T3" fmla="*/ 4 h 33"/>
                <a:gd name="T4" fmla="*/ 2 w 35"/>
                <a:gd name="T5" fmla="*/ 16 h 33"/>
                <a:gd name="T6" fmla="*/ 0 w 35"/>
                <a:gd name="T7" fmla="*/ 16 h 33"/>
                <a:gd name="T8" fmla="*/ 0 w 35"/>
                <a:gd name="T9" fmla="*/ 16 h 33"/>
                <a:gd name="T10" fmla="*/ 2 w 35"/>
                <a:gd name="T11" fmla="*/ 16 h 33"/>
                <a:gd name="T12" fmla="*/ 6 w 35"/>
                <a:gd name="T13" fmla="*/ 28 h 33"/>
                <a:gd name="T14" fmla="*/ 18 w 35"/>
                <a:gd name="T15" fmla="*/ 33 h 33"/>
                <a:gd name="T16" fmla="*/ 30 w 35"/>
                <a:gd name="T17" fmla="*/ 28 h 33"/>
                <a:gd name="T18" fmla="*/ 35 w 35"/>
                <a:gd name="T19" fmla="*/ 16 h 33"/>
                <a:gd name="T20" fmla="*/ 30 w 35"/>
                <a:gd name="T21" fmla="*/ 4 h 33"/>
                <a:gd name="T22" fmla="*/ 18 w 35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3">
                  <a:moveTo>
                    <a:pt x="18" y="0"/>
                  </a:moveTo>
                  <a:cubicBezTo>
                    <a:pt x="14" y="0"/>
                    <a:pt x="9" y="1"/>
                    <a:pt x="6" y="4"/>
                  </a:cubicBezTo>
                  <a:cubicBezTo>
                    <a:pt x="3" y="7"/>
                    <a:pt x="2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1"/>
                    <a:pt x="3" y="25"/>
                    <a:pt x="6" y="28"/>
                  </a:cubicBezTo>
                  <a:cubicBezTo>
                    <a:pt x="9" y="31"/>
                    <a:pt x="14" y="33"/>
                    <a:pt x="18" y="33"/>
                  </a:cubicBezTo>
                  <a:cubicBezTo>
                    <a:pt x="23" y="33"/>
                    <a:pt x="27" y="31"/>
                    <a:pt x="30" y="28"/>
                  </a:cubicBezTo>
                  <a:cubicBezTo>
                    <a:pt x="33" y="25"/>
                    <a:pt x="35" y="21"/>
                    <a:pt x="35" y="16"/>
                  </a:cubicBezTo>
                  <a:cubicBezTo>
                    <a:pt x="35" y="12"/>
                    <a:pt x="33" y="7"/>
                    <a:pt x="30" y="4"/>
                  </a:cubicBezTo>
                  <a:cubicBezTo>
                    <a:pt x="27" y="1"/>
                    <a:pt x="23" y="0"/>
                    <a:pt x="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5" name="Freeform 1239"/>
            <p:cNvSpPr>
              <a:spLocks/>
            </p:cNvSpPr>
            <p:nvPr/>
          </p:nvSpPr>
          <p:spPr bwMode="auto">
            <a:xfrm>
              <a:off x="4573588" y="839787"/>
              <a:ext cx="169863" cy="169863"/>
            </a:xfrm>
            <a:custGeom>
              <a:avLst/>
              <a:gdLst>
                <a:gd name="T0" fmla="*/ 20 w 41"/>
                <a:gd name="T1" fmla="*/ 0 h 41"/>
                <a:gd name="T2" fmla="*/ 19 w 41"/>
                <a:gd name="T3" fmla="*/ 0 h 41"/>
                <a:gd name="T4" fmla="*/ 0 w 41"/>
                <a:gd name="T5" fmla="*/ 20 h 41"/>
                <a:gd name="T6" fmla="*/ 2 w 41"/>
                <a:gd name="T7" fmla="*/ 20 h 41"/>
                <a:gd name="T8" fmla="*/ 4 w 41"/>
                <a:gd name="T9" fmla="*/ 20 h 41"/>
                <a:gd name="T10" fmla="*/ 8 w 41"/>
                <a:gd name="T11" fmla="*/ 8 h 41"/>
                <a:gd name="T12" fmla="*/ 20 w 41"/>
                <a:gd name="T13" fmla="*/ 4 h 41"/>
                <a:gd name="T14" fmla="*/ 32 w 41"/>
                <a:gd name="T15" fmla="*/ 8 h 41"/>
                <a:gd name="T16" fmla="*/ 37 w 41"/>
                <a:gd name="T17" fmla="*/ 20 h 41"/>
                <a:gd name="T18" fmla="*/ 32 w 41"/>
                <a:gd name="T19" fmla="*/ 32 h 41"/>
                <a:gd name="T20" fmla="*/ 20 w 41"/>
                <a:gd name="T21" fmla="*/ 37 h 41"/>
                <a:gd name="T22" fmla="*/ 8 w 41"/>
                <a:gd name="T23" fmla="*/ 32 h 41"/>
                <a:gd name="T24" fmla="*/ 4 w 41"/>
                <a:gd name="T25" fmla="*/ 20 h 41"/>
                <a:gd name="T26" fmla="*/ 2 w 41"/>
                <a:gd name="T27" fmla="*/ 20 h 41"/>
                <a:gd name="T28" fmla="*/ 0 w 41"/>
                <a:gd name="T29" fmla="*/ 20 h 41"/>
                <a:gd name="T30" fmla="*/ 20 w 41"/>
                <a:gd name="T31" fmla="*/ 41 h 41"/>
                <a:gd name="T32" fmla="*/ 41 w 41"/>
                <a:gd name="T33" fmla="*/ 20 h 41"/>
                <a:gd name="T34" fmla="*/ 23 w 41"/>
                <a:gd name="T35" fmla="*/ 0 h 41"/>
                <a:gd name="T36" fmla="*/ 20 w 41"/>
                <a:gd name="T3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8" y="0"/>
                    <a:pt x="0" y="9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6"/>
                    <a:pt x="5" y="11"/>
                    <a:pt x="8" y="8"/>
                  </a:cubicBezTo>
                  <a:cubicBezTo>
                    <a:pt x="11" y="5"/>
                    <a:pt x="16" y="4"/>
                    <a:pt x="20" y="4"/>
                  </a:cubicBezTo>
                  <a:cubicBezTo>
                    <a:pt x="25" y="4"/>
                    <a:pt x="29" y="5"/>
                    <a:pt x="32" y="8"/>
                  </a:cubicBezTo>
                  <a:cubicBezTo>
                    <a:pt x="35" y="11"/>
                    <a:pt x="37" y="16"/>
                    <a:pt x="37" y="20"/>
                  </a:cubicBezTo>
                  <a:cubicBezTo>
                    <a:pt x="37" y="25"/>
                    <a:pt x="35" y="29"/>
                    <a:pt x="32" y="32"/>
                  </a:cubicBezTo>
                  <a:cubicBezTo>
                    <a:pt x="29" y="35"/>
                    <a:pt x="25" y="37"/>
                    <a:pt x="20" y="37"/>
                  </a:cubicBezTo>
                  <a:cubicBezTo>
                    <a:pt x="16" y="37"/>
                    <a:pt x="11" y="35"/>
                    <a:pt x="8" y="32"/>
                  </a:cubicBezTo>
                  <a:cubicBezTo>
                    <a:pt x="5" y="29"/>
                    <a:pt x="4" y="25"/>
                    <a:pt x="4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10"/>
                    <a:pt x="33" y="1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6" name="Freeform 1240"/>
            <p:cNvSpPr>
              <a:spLocks noEditPoints="1"/>
            </p:cNvSpPr>
            <p:nvPr/>
          </p:nvSpPr>
          <p:spPr bwMode="auto">
            <a:xfrm>
              <a:off x="4540250" y="423862"/>
              <a:ext cx="234950" cy="236538"/>
            </a:xfrm>
            <a:custGeom>
              <a:avLst/>
              <a:gdLst>
                <a:gd name="T0" fmla="*/ 28 w 57"/>
                <a:gd name="T1" fmla="*/ 47 h 57"/>
                <a:gd name="T2" fmla="*/ 10 w 57"/>
                <a:gd name="T3" fmla="*/ 28 h 57"/>
                <a:gd name="T4" fmla="*/ 28 w 57"/>
                <a:gd name="T5" fmla="*/ 10 h 57"/>
                <a:gd name="T6" fmla="*/ 28 w 57"/>
                <a:gd name="T7" fmla="*/ 10 h 57"/>
                <a:gd name="T8" fmla="*/ 47 w 57"/>
                <a:gd name="T9" fmla="*/ 28 h 57"/>
                <a:gd name="T10" fmla="*/ 28 w 57"/>
                <a:gd name="T11" fmla="*/ 47 h 57"/>
                <a:gd name="T12" fmla="*/ 28 w 57"/>
                <a:gd name="T13" fmla="*/ 0 h 57"/>
                <a:gd name="T14" fmla="*/ 0 w 57"/>
                <a:gd name="T15" fmla="*/ 28 h 57"/>
                <a:gd name="T16" fmla="*/ 8 w 57"/>
                <a:gd name="T17" fmla="*/ 48 h 57"/>
                <a:gd name="T18" fmla="*/ 28 w 57"/>
                <a:gd name="T19" fmla="*/ 57 h 57"/>
                <a:gd name="T20" fmla="*/ 48 w 57"/>
                <a:gd name="T21" fmla="*/ 48 h 57"/>
                <a:gd name="T22" fmla="*/ 57 w 57"/>
                <a:gd name="T23" fmla="*/ 28 h 57"/>
                <a:gd name="T24" fmla="*/ 28 w 57"/>
                <a:gd name="T2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28" y="47"/>
                  </a:moveTo>
                  <a:cubicBezTo>
                    <a:pt x="18" y="47"/>
                    <a:pt x="10" y="38"/>
                    <a:pt x="10" y="28"/>
                  </a:cubicBezTo>
                  <a:cubicBezTo>
                    <a:pt x="10" y="18"/>
                    <a:pt x="1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9" y="10"/>
                    <a:pt x="47" y="18"/>
                    <a:pt x="47" y="28"/>
                  </a:cubicBezTo>
                  <a:cubicBezTo>
                    <a:pt x="47" y="38"/>
                    <a:pt x="38" y="47"/>
                    <a:pt x="28" y="47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6"/>
                    <a:pt x="3" y="43"/>
                    <a:pt x="8" y="48"/>
                  </a:cubicBezTo>
                  <a:cubicBezTo>
                    <a:pt x="13" y="53"/>
                    <a:pt x="20" y="57"/>
                    <a:pt x="28" y="57"/>
                  </a:cubicBezTo>
                  <a:cubicBezTo>
                    <a:pt x="36" y="57"/>
                    <a:pt x="43" y="53"/>
                    <a:pt x="48" y="48"/>
                  </a:cubicBezTo>
                  <a:cubicBezTo>
                    <a:pt x="53" y="43"/>
                    <a:pt x="57" y="36"/>
                    <a:pt x="57" y="28"/>
                  </a:cubicBezTo>
                  <a:cubicBezTo>
                    <a:pt x="57" y="13"/>
                    <a:pt x="44" y="0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7" name="Freeform 1241"/>
            <p:cNvSpPr>
              <a:spLocks noEditPoints="1"/>
            </p:cNvSpPr>
            <p:nvPr/>
          </p:nvSpPr>
          <p:spPr bwMode="auto">
            <a:xfrm>
              <a:off x="4522788" y="407987"/>
              <a:ext cx="269875" cy="269875"/>
            </a:xfrm>
            <a:custGeom>
              <a:avLst/>
              <a:gdLst>
                <a:gd name="T0" fmla="*/ 4 w 65"/>
                <a:gd name="T1" fmla="*/ 32 h 65"/>
                <a:gd name="T2" fmla="*/ 32 w 65"/>
                <a:gd name="T3" fmla="*/ 4 h 65"/>
                <a:gd name="T4" fmla="*/ 61 w 65"/>
                <a:gd name="T5" fmla="*/ 32 h 65"/>
                <a:gd name="T6" fmla="*/ 52 w 65"/>
                <a:gd name="T7" fmla="*/ 52 h 65"/>
                <a:gd name="T8" fmla="*/ 32 w 65"/>
                <a:gd name="T9" fmla="*/ 61 h 65"/>
                <a:gd name="T10" fmla="*/ 12 w 65"/>
                <a:gd name="T11" fmla="*/ 52 h 65"/>
                <a:gd name="T12" fmla="*/ 4 w 65"/>
                <a:gd name="T13" fmla="*/ 32 h 65"/>
                <a:gd name="T14" fmla="*/ 32 w 65"/>
                <a:gd name="T15" fmla="*/ 0 h 65"/>
                <a:gd name="T16" fmla="*/ 31 w 65"/>
                <a:gd name="T17" fmla="*/ 0 h 65"/>
                <a:gd name="T18" fmla="*/ 0 w 65"/>
                <a:gd name="T19" fmla="*/ 32 h 65"/>
                <a:gd name="T20" fmla="*/ 2 w 65"/>
                <a:gd name="T21" fmla="*/ 32 h 65"/>
                <a:gd name="T22" fmla="*/ 0 w 65"/>
                <a:gd name="T23" fmla="*/ 32 h 65"/>
                <a:gd name="T24" fmla="*/ 31 w 65"/>
                <a:gd name="T25" fmla="*/ 65 h 65"/>
                <a:gd name="T26" fmla="*/ 32 w 65"/>
                <a:gd name="T27" fmla="*/ 65 h 65"/>
                <a:gd name="T28" fmla="*/ 35 w 65"/>
                <a:gd name="T29" fmla="*/ 64 h 65"/>
                <a:gd name="T30" fmla="*/ 65 w 65"/>
                <a:gd name="T31" fmla="*/ 32 h 65"/>
                <a:gd name="T32" fmla="*/ 35 w 65"/>
                <a:gd name="T33" fmla="*/ 0 h 65"/>
                <a:gd name="T34" fmla="*/ 32 w 65"/>
                <a:gd name="T3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65">
                  <a:moveTo>
                    <a:pt x="4" y="32"/>
                  </a:moveTo>
                  <a:cubicBezTo>
                    <a:pt x="4" y="17"/>
                    <a:pt x="17" y="4"/>
                    <a:pt x="32" y="4"/>
                  </a:cubicBezTo>
                  <a:cubicBezTo>
                    <a:pt x="48" y="4"/>
                    <a:pt x="61" y="17"/>
                    <a:pt x="61" y="32"/>
                  </a:cubicBezTo>
                  <a:cubicBezTo>
                    <a:pt x="61" y="40"/>
                    <a:pt x="57" y="47"/>
                    <a:pt x="52" y="52"/>
                  </a:cubicBezTo>
                  <a:cubicBezTo>
                    <a:pt x="47" y="57"/>
                    <a:pt x="40" y="61"/>
                    <a:pt x="32" y="61"/>
                  </a:cubicBezTo>
                  <a:cubicBezTo>
                    <a:pt x="24" y="61"/>
                    <a:pt x="17" y="57"/>
                    <a:pt x="12" y="52"/>
                  </a:cubicBezTo>
                  <a:cubicBezTo>
                    <a:pt x="7" y="47"/>
                    <a:pt x="4" y="40"/>
                    <a:pt x="4" y="32"/>
                  </a:cubicBezTo>
                  <a:moveTo>
                    <a:pt x="32" y="0"/>
                  </a:moveTo>
                  <a:cubicBezTo>
                    <a:pt x="32" y="0"/>
                    <a:pt x="31" y="0"/>
                    <a:pt x="31" y="0"/>
                  </a:cubicBezTo>
                  <a:cubicBezTo>
                    <a:pt x="14" y="1"/>
                    <a:pt x="0" y="15"/>
                    <a:pt x="0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0"/>
                    <a:pt x="14" y="64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5"/>
                    <a:pt x="34" y="64"/>
                    <a:pt x="35" y="64"/>
                  </a:cubicBezTo>
                  <a:cubicBezTo>
                    <a:pt x="52" y="63"/>
                    <a:pt x="65" y="49"/>
                    <a:pt x="65" y="32"/>
                  </a:cubicBezTo>
                  <a:cubicBezTo>
                    <a:pt x="65" y="15"/>
                    <a:pt x="52" y="1"/>
                    <a:pt x="35" y="0"/>
                  </a:cubicBezTo>
                  <a:cubicBezTo>
                    <a:pt x="34" y="0"/>
                    <a:pt x="33" y="0"/>
                    <a:pt x="3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8" name="Freeform 1242"/>
            <p:cNvSpPr>
              <a:spLocks/>
            </p:cNvSpPr>
            <p:nvPr/>
          </p:nvSpPr>
          <p:spPr bwMode="auto">
            <a:xfrm>
              <a:off x="4581525" y="466725"/>
              <a:ext cx="152400" cy="152400"/>
            </a:xfrm>
            <a:custGeom>
              <a:avLst/>
              <a:gdLst>
                <a:gd name="T0" fmla="*/ 18 w 37"/>
                <a:gd name="T1" fmla="*/ 0 h 37"/>
                <a:gd name="T2" fmla="*/ 18 w 37"/>
                <a:gd name="T3" fmla="*/ 0 h 37"/>
                <a:gd name="T4" fmla="*/ 0 w 37"/>
                <a:gd name="T5" fmla="*/ 18 h 37"/>
                <a:gd name="T6" fmla="*/ 18 w 37"/>
                <a:gd name="T7" fmla="*/ 37 h 37"/>
                <a:gd name="T8" fmla="*/ 37 w 37"/>
                <a:gd name="T9" fmla="*/ 18 h 37"/>
                <a:gd name="T10" fmla="*/ 18 w 37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7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7"/>
                    <a:pt x="18" y="37"/>
                  </a:cubicBezTo>
                  <a:cubicBezTo>
                    <a:pt x="28" y="37"/>
                    <a:pt x="37" y="28"/>
                    <a:pt x="37" y="18"/>
                  </a:cubicBezTo>
                  <a:cubicBezTo>
                    <a:pt x="37" y="8"/>
                    <a:pt x="29" y="0"/>
                    <a:pt x="1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32" name="任意多边形 1331"/>
          <p:cNvSpPr/>
          <p:nvPr/>
        </p:nvSpPr>
        <p:spPr>
          <a:xfrm flipH="1">
            <a:off x="6210685" y="-2222504"/>
            <a:ext cx="1422400" cy="260350"/>
          </a:xfrm>
          <a:custGeom>
            <a:avLst/>
            <a:gdLst>
              <a:gd name="connsiteX0" fmla="*/ 1422400 w 1422400"/>
              <a:gd name="connsiteY0" fmla="*/ 0 h 260350"/>
              <a:gd name="connsiteX1" fmla="*/ 1339850 w 1422400"/>
              <a:gd name="connsiteY1" fmla="*/ 76200 h 260350"/>
              <a:gd name="connsiteX2" fmla="*/ 95250 w 1422400"/>
              <a:gd name="connsiteY2" fmla="*/ 76200 h 260350"/>
              <a:gd name="connsiteX3" fmla="*/ 0 w 1422400"/>
              <a:gd name="connsiteY3" fmla="*/ 139700 h 260350"/>
              <a:gd name="connsiteX4" fmla="*/ 0 w 1422400"/>
              <a:gd name="connsiteY4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2400" h="260350">
                <a:moveTo>
                  <a:pt x="1422400" y="0"/>
                </a:moveTo>
                <a:lnTo>
                  <a:pt x="1339850" y="76200"/>
                </a:lnTo>
                <a:lnTo>
                  <a:pt x="95250" y="76200"/>
                </a:lnTo>
                <a:lnTo>
                  <a:pt x="0" y="139700"/>
                </a:lnTo>
                <a:lnTo>
                  <a:pt x="0" y="2603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9" name="椭圆 1338"/>
          <p:cNvSpPr/>
          <p:nvPr/>
        </p:nvSpPr>
        <p:spPr>
          <a:xfrm>
            <a:off x="8999353" y="593743"/>
            <a:ext cx="152383" cy="1523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0" name="椭圆 1339"/>
          <p:cNvSpPr/>
          <p:nvPr/>
        </p:nvSpPr>
        <p:spPr>
          <a:xfrm>
            <a:off x="9656771" y="837444"/>
            <a:ext cx="152383" cy="1523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1" name="椭圆 1340"/>
          <p:cNvSpPr/>
          <p:nvPr/>
        </p:nvSpPr>
        <p:spPr>
          <a:xfrm>
            <a:off x="9031328" y="206383"/>
            <a:ext cx="152383" cy="1523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0" name="组合 639"/>
          <p:cNvGrpSpPr/>
          <p:nvPr/>
        </p:nvGrpSpPr>
        <p:grpSpPr>
          <a:xfrm>
            <a:off x="4149053" y="10787569"/>
            <a:ext cx="2677722" cy="868099"/>
            <a:chOff x="4596482" y="2845676"/>
            <a:chExt cx="1309414" cy="424503"/>
          </a:xfrm>
        </p:grpSpPr>
        <p:grpSp>
          <p:nvGrpSpPr>
            <p:cNvPr id="646" name="组合 645"/>
            <p:cNvGrpSpPr/>
            <p:nvPr/>
          </p:nvGrpSpPr>
          <p:grpSpPr>
            <a:xfrm>
              <a:off x="4635501" y="2921945"/>
              <a:ext cx="1209535" cy="324784"/>
              <a:chOff x="4635501" y="2921945"/>
              <a:chExt cx="1209535" cy="324784"/>
            </a:xfrm>
          </p:grpSpPr>
          <p:sp>
            <p:nvSpPr>
              <p:cNvPr id="649" name="矩形 648"/>
              <p:cNvSpPr/>
              <p:nvPr/>
            </p:nvSpPr>
            <p:spPr>
              <a:xfrm>
                <a:off x="4729036" y="3225842"/>
                <a:ext cx="11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/>
              </a:p>
            </p:txBody>
          </p:sp>
          <p:sp>
            <p:nvSpPr>
              <p:cNvPr id="650" name="矩形 649"/>
              <p:cNvSpPr/>
              <p:nvPr/>
            </p:nvSpPr>
            <p:spPr>
              <a:xfrm rot="2700000">
                <a:off x="4621714" y="3180129"/>
                <a:ext cx="12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/>
              </a:p>
            </p:txBody>
          </p:sp>
          <p:sp>
            <p:nvSpPr>
              <p:cNvPr id="651" name="矩形 650"/>
              <p:cNvSpPr/>
              <p:nvPr/>
            </p:nvSpPr>
            <p:spPr>
              <a:xfrm rot="16200000">
                <a:off x="4531101" y="3026345"/>
                <a:ext cx="2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/>
              </a:p>
            </p:txBody>
          </p:sp>
        </p:grpSp>
        <p:sp>
          <p:nvSpPr>
            <p:cNvPr id="647" name="Oval 35"/>
            <p:cNvSpPr>
              <a:spLocks noChangeAspect="1" noChangeArrowheads="1"/>
            </p:cNvSpPr>
            <p:nvPr/>
          </p:nvSpPr>
          <p:spPr bwMode="auto">
            <a:xfrm rot="2718230">
              <a:off x="4596482" y="2845676"/>
              <a:ext cx="82800" cy="82800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648" name="Oval 35"/>
            <p:cNvSpPr>
              <a:spLocks noChangeAspect="1" noChangeArrowheads="1"/>
            </p:cNvSpPr>
            <p:nvPr/>
          </p:nvSpPr>
          <p:spPr bwMode="auto">
            <a:xfrm rot="2718230">
              <a:off x="5823096" y="3187379"/>
              <a:ext cx="82800" cy="82800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</p:grpSp>
      <p:grpSp>
        <p:nvGrpSpPr>
          <p:cNvPr id="1103" name="组合 1102"/>
          <p:cNvGrpSpPr/>
          <p:nvPr/>
        </p:nvGrpSpPr>
        <p:grpSpPr>
          <a:xfrm>
            <a:off x="3806196" y="2353362"/>
            <a:ext cx="1296068" cy="2130935"/>
            <a:chOff x="4024117" y="1533875"/>
            <a:chExt cx="1025525" cy="1686121"/>
          </a:xfrm>
        </p:grpSpPr>
        <p:sp>
          <p:nvSpPr>
            <p:cNvPr id="1106" name="Freeform 28"/>
            <p:cNvSpPr>
              <a:spLocks/>
            </p:cNvSpPr>
            <p:nvPr/>
          </p:nvSpPr>
          <p:spPr bwMode="auto">
            <a:xfrm rot="2718230">
              <a:off x="3974111" y="1890541"/>
              <a:ext cx="1125538" cy="1025525"/>
            </a:xfrm>
            <a:custGeom>
              <a:avLst/>
              <a:gdLst>
                <a:gd name="T0" fmla="*/ 0 w 709"/>
                <a:gd name="T1" fmla="*/ 0 h 646"/>
                <a:gd name="T2" fmla="*/ 0 w 709"/>
                <a:gd name="T3" fmla="*/ 240 h 646"/>
                <a:gd name="T4" fmla="*/ 403 w 709"/>
                <a:gd name="T5" fmla="*/ 646 h 646"/>
                <a:gd name="T6" fmla="*/ 709 w 709"/>
                <a:gd name="T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" h="646">
                  <a:moveTo>
                    <a:pt x="0" y="0"/>
                  </a:moveTo>
                  <a:lnTo>
                    <a:pt x="0" y="240"/>
                  </a:lnTo>
                  <a:lnTo>
                    <a:pt x="403" y="646"/>
                  </a:lnTo>
                  <a:lnTo>
                    <a:pt x="709" y="64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" name="Oval 29"/>
            <p:cNvSpPr>
              <a:spLocks noChangeArrowheads="1"/>
            </p:cNvSpPr>
            <p:nvPr/>
          </p:nvSpPr>
          <p:spPr bwMode="auto">
            <a:xfrm rot="2718230">
              <a:off x="4427126" y="1533081"/>
              <a:ext cx="187325" cy="188913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9" name="Oval 30"/>
            <p:cNvSpPr>
              <a:spLocks noChangeArrowheads="1"/>
            </p:cNvSpPr>
            <p:nvPr/>
          </p:nvSpPr>
          <p:spPr bwMode="auto">
            <a:xfrm rot="2718230">
              <a:off x="4418949" y="3031083"/>
              <a:ext cx="188913" cy="188913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6" name="Oval 31"/>
            <p:cNvSpPr>
              <a:spLocks noChangeArrowheads="1"/>
            </p:cNvSpPr>
            <p:nvPr/>
          </p:nvSpPr>
          <p:spPr bwMode="auto">
            <a:xfrm rot="2718230">
              <a:off x="4073901" y="1986686"/>
              <a:ext cx="307975" cy="307975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7" name="Oval 32"/>
            <p:cNvSpPr>
              <a:spLocks noChangeArrowheads="1"/>
            </p:cNvSpPr>
            <p:nvPr/>
          </p:nvSpPr>
          <p:spPr bwMode="auto">
            <a:xfrm rot="2718230">
              <a:off x="4135683" y="2045106"/>
              <a:ext cx="188913" cy="1889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98" name="组合 1297"/>
          <p:cNvGrpSpPr/>
          <p:nvPr/>
        </p:nvGrpSpPr>
        <p:grpSpPr>
          <a:xfrm>
            <a:off x="7059661" y="2371298"/>
            <a:ext cx="1422465" cy="2133340"/>
            <a:chOff x="6969549" y="1548067"/>
            <a:chExt cx="1125538" cy="1688024"/>
          </a:xfrm>
        </p:grpSpPr>
        <p:sp>
          <p:nvSpPr>
            <p:cNvPr id="1299" name="Freeform 33"/>
            <p:cNvSpPr>
              <a:spLocks/>
            </p:cNvSpPr>
            <p:nvPr/>
          </p:nvSpPr>
          <p:spPr bwMode="auto">
            <a:xfrm rot="2718230">
              <a:off x="7018761" y="1855859"/>
              <a:ext cx="1027113" cy="1125538"/>
            </a:xfrm>
            <a:custGeom>
              <a:avLst/>
              <a:gdLst>
                <a:gd name="T0" fmla="*/ 0 w 647"/>
                <a:gd name="T1" fmla="*/ 0 h 709"/>
                <a:gd name="T2" fmla="*/ 244 w 647"/>
                <a:gd name="T3" fmla="*/ 0 h 709"/>
                <a:gd name="T4" fmla="*/ 647 w 647"/>
                <a:gd name="T5" fmla="*/ 404 h 709"/>
                <a:gd name="T6" fmla="*/ 647 w 647"/>
                <a:gd name="T7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7" h="709">
                  <a:moveTo>
                    <a:pt x="0" y="0"/>
                  </a:moveTo>
                  <a:lnTo>
                    <a:pt x="244" y="0"/>
                  </a:lnTo>
                  <a:lnTo>
                    <a:pt x="647" y="404"/>
                  </a:lnTo>
                  <a:lnTo>
                    <a:pt x="647" y="70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0" name="Oval 34"/>
            <p:cNvSpPr>
              <a:spLocks noChangeArrowheads="1"/>
            </p:cNvSpPr>
            <p:nvPr/>
          </p:nvSpPr>
          <p:spPr bwMode="auto">
            <a:xfrm rot="2718230">
              <a:off x="7463867" y="1545686"/>
              <a:ext cx="188913" cy="193675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1" name="Oval 35"/>
            <p:cNvSpPr>
              <a:spLocks noChangeArrowheads="1"/>
            </p:cNvSpPr>
            <p:nvPr/>
          </p:nvSpPr>
          <p:spPr bwMode="auto">
            <a:xfrm rot="2718230">
              <a:off x="7454233" y="3047178"/>
              <a:ext cx="188913" cy="188913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3" name="Oval 36"/>
            <p:cNvSpPr>
              <a:spLocks noChangeArrowheads="1"/>
            </p:cNvSpPr>
            <p:nvPr/>
          </p:nvSpPr>
          <p:spPr bwMode="auto">
            <a:xfrm rot="2718230">
              <a:off x="7686367" y="2391341"/>
              <a:ext cx="307975" cy="304800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6" name="Oval 37"/>
            <p:cNvSpPr>
              <a:spLocks noChangeArrowheads="1"/>
            </p:cNvSpPr>
            <p:nvPr/>
          </p:nvSpPr>
          <p:spPr bwMode="auto">
            <a:xfrm rot="2718230">
              <a:off x="7748137" y="2450419"/>
              <a:ext cx="188913" cy="1889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08" name="文本框 1307"/>
          <p:cNvSpPr txBox="1"/>
          <p:nvPr/>
        </p:nvSpPr>
        <p:spPr>
          <a:xfrm>
            <a:off x="4633852" y="2905121"/>
            <a:ext cx="2956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감사합니다</a:t>
            </a:r>
            <a:endParaRPr lang="zh-CN" altLang="en-US" sz="40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652" name="图片 651">
            <a:extLst>
              <a:ext uri="{FF2B5EF4-FFF2-40B4-BE49-F238E27FC236}">
                <a16:creationId xmlns:a16="http://schemas.microsoft.com/office/drawing/2014/main" id="{56ACCE2F-5BAA-49EA-9AA8-DCB0F6682F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4901385" y="1048300"/>
            <a:ext cx="2629003" cy="1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7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" grpId="0" animBg="1"/>
      <p:bldP spid="13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>
            <a:spLocks noChangeAspect="1"/>
          </p:cNvSpPr>
          <p:nvPr/>
        </p:nvSpPr>
        <p:spPr>
          <a:xfrm>
            <a:off x="9147837" y="3151746"/>
            <a:ext cx="225818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flipV="1">
            <a:off x="9147837" y="1773238"/>
            <a:ext cx="225818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8405769" y="2460366"/>
            <a:ext cx="225818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16200000" flipH="1">
            <a:off x="9889904" y="2460367"/>
            <a:ext cx="225818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-22274" y="304560"/>
            <a:ext cx="3395006" cy="652790"/>
            <a:chOff x="-22274" y="304560"/>
            <a:chExt cx="3395006" cy="652790"/>
          </a:xfrm>
        </p:grpSpPr>
        <p:grpSp>
          <p:nvGrpSpPr>
            <p:cNvPr id="11" name="组合 10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20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9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006539" y="304560"/>
              <a:ext cx="22505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b="1" dirty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CONTENT</a:t>
              </a:r>
              <a:endParaRPr lang="zh-CN" altLang="en-US" sz="2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2" name="任意多边形 21"/>
          <p:cNvSpPr/>
          <p:nvPr/>
        </p:nvSpPr>
        <p:spPr>
          <a:xfrm>
            <a:off x="2134219" y="3251200"/>
            <a:ext cx="7111381" cy="2203116"/>
          </a:xfrm>
          <a:custGeom>
            <a:avLst/>
            <a:gdLst>
              <a:gd name="connsiteX0" fmla="*/ 7692571 w 7692571"/>
              <a:gd name="connsiteY0" fmla="*/ 0 h 2510971"/>
              <a:gd name="connsiteX1" fmla="*/ 7692571 w 7692571"/>
              <a:gd name="connsiteY1" fmla="*/ 580571 h 2510971"/>
              <a:gd name="connsiteX2" fmla="*/ 5979885 w 7692571"/>
              <a:gd name="connsiteY2" fmla="*/ 2510971 h 2510971"/>
              <a:gd name="connsiteX3" fmla="*/ 1901371 w 7692571"/>
              <a:gd name="connsiteY3" fmla="*/ 2510971 h 2510971"/>
              <a:gd name="connsiteX4" fmla="*/ 1074057 w 7692571"/>
              <a:gd name="connsiteY4" fmla="*/ 1683657 h 2510971"/>
              <a:gd name="connsiteX5" fmla="*/ 1074057 w 7692571"/>
              <a:gd name="connsiteY5" fmla="*/ 478971 h 2510971"/>
              <a:gd name="connsiteX6" fmla="*/ 914400 w 7692571"/>
              <a:gd name="connsiteY6" fmla="*/ 319314 h 2510971"/>
              <a:gd name="connsiteX7" fmla="*/ 0 w 7692571"/>
              <a:gd name="connsiteY7" fmla="*/ 319314 h 2510971"/>
              <a:gd name="connsiteX8" fmla="*/ 0 w 7692571"/>
              <a:gd name="connsiteY8" fmla="*/ 159657 h 2510971"/>
              <a:gd name="connsiteX0" fmla="*/ 8105099 w 8105099"/>
              <a:gd name="connsiteY0" fmla="*/ 0 h 2510971"/>
              <a:gd name="connsiteX1" fmla="*/ 8105099 w 8105099"/>
              <a:gd name="connsiteY1" fmla="*/ 580571 h 2510971"/>
              <a:gd name="connsiteX2" fmla="*/ 6392413 w 8105099"/>
              <a:gd name="connsiteY2" fmla="*/ 2510971 h 2510971"/>
              <a:gd name="connsiteX3" fmla="*/ 2313899 w 8105099"/>
              <a:gd name="connsiteY3" fmla="*/ 2510971 h 2510971"/>
              <a:gd name="connsiteX4" fmla="*/ 1486585 w 8105099"/>
              <a:gd name="connsiteY4" fmla="*/ 1683657 h 2510971"/>
              <a:gd name="connsiteX5" fmla="*/ 1486585 w 8105099"/>
              <a:gd name="connsiteY5" fmla="*/ 478971 h 2510971"/>
              <a:gd name="connsiteX6" fmla="*/ 1326928 w 8105099"/>
              <a:gd name="connsiteY6" fmla="*/ 319314 h 2510971"/>
              <a:gd name="connsiteX7" fmla="*/ 0 w 8105099"/>
              <a:gd name="connsiteY7" fmla="*/ 319314 h 2510971"/>
              <a:gd name="connsiteX8" fmla="*/ 412528 w 8105099"/>
              <a:gd name="connsiteY8" fmla="*/ 159657 h 2510971"/>
              <a:gd name="connsiteX0" fmla="*/ 8105099 w 8105099"/>
              <a:gd name="connsiteY0" fmla="*/ 0 h 2510971"/>
              <a:gd name="connsiteX1" fmla="*/ 8105099 w 8105099"/>
              <a:gd name="connsiteY1" fmla="*/ 580571 h 2510971"/>
              <a:gd name="connsiteX2" fmla="*/ 6392413 w 8105099"/>
              <a:gd name="connsiteY2" fmla="*/ 2510971 h 2510971"/>
              <a:gd name="connsiteX3" fmla="*/ 2313899 w 8105099"/>
              <a:gd name="connsiteY3" fmla="*/ 2510971 h 2510971"/>
              <a:gd name="connsiteX4" fmla="*/ 1486585 w 8105099"/>
              <a:gd name="connsiteY4" fmla="*/ 1683657 h 2510971"/>
              <a:gd name="connsiteX5" fmla="*/ 1486585 w 8105099"/>
              <a:gd name="connsiteY5" fmla="*/ 478971 h 2510971"/>
              <a:gd name="connsiteX6" fmla="*/ 1326928 w 8105099"/>
              <a:gd name="connsiteY6" fmla="*/ 319314 h 2510971"/>
              <a:gd name="connsiteX7" fmla="*/ 0 w 8105099"/>
              <a:gd name="connsiteY7" fmla="*/ 319314 h 2510971"/>
              <a:gd name="connsiteX8" fmla="*/ 10856 w 8105099"/>
              <a:gd name="connsiteY8" fmla="*/ 18529 h 2510971"/>
              <a:gd name="connsiteX0" fmla="*/ 8105099 w 8105099"/>
              <a:gd name="connsiteY0" fmla="*/ 0 h 2510971"/>
              <a:gd name="connsiteX1" fmla="*/ 8105099 w 8105099"/>
              <a:gd name="connsiteY1" fmla="*/ 580571 h 2510971"/>
              <a:gd name="connsiteX2" fmla="*/ 6392413 w 8105099"/>
              <a:gd name="connsiteY2" fmla="*/ 2510971 h 2510971"/>
              <a:gd name="connsiteX3" fmla="*/ 2313899 w 8105099"/>
              <a:gd name="connsiteY3" fmla="*/ 2510971 h 2510971"/>
              <a:gd name="connsiteX4" fmla="*/ 1486585 w 8105099"/>
              <a:gd name="connsiteY4" fmla="*/ 1683657 h 2510971"/>
              <a:gd name="connsiteX5" fmla="*/ 1486585 w 8105099"/>
              <a:gd name="connsiteY5" fmla="*/ 478971 h 2510971"/>
              <a:gd name="connsiteX6" fmla="*/ 1326928 w 8105099"/>
              <a:gd name="connsiteY6" fmla="*/ 319314 h 2510971"/>
              <a:gd name="connsiteX7" fmla="*/ 0 w 8105099"/>
              <a:gd name="connsiteY7" fmla="*/ 319314 h 2510971"/>
              <a:gd name="connsiteX8" fmla="*/ 0 w 8105099"/>
              <a:gd name="connsiteY8" fmla="*/ 18529 h 25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05099" h="2510971">
                <a:moveTo>
                  <a:pt x="8105099" y="0"/>
                </a:moveTo>
                <a:lnTo>
                  <a:pt x="8105099" y="580571"/>
                </a:lnTo>
                <a:lnTo>
                  <a:pt x="6392413" y="2510971"/>
                </a:lnTo>
                <a:lnTo>
                  <a:pt x="2313899" y="2510971"/>
                </a:lnTo>
                <a:lnTo>
                  <a:pt x="1486585" y="1683657"/>
                </a:lnTo>
                <a:lnTo>
                  <a:pt x="1486585" y="478971"/>
                </a:lnTo>
                <a:lnTo>
                  <a:pt x="1326928" y="319314"/>
                </a:lnTo>
                <a:lnTo>
                  <a:pt x="0" y="319314"/>
                </a:lnTo>
                <a:lnTo>
                  <a:pt x="0" y="18529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996876" y="3082155"/>
            <a:ext cx="276624" cy="276624"/>
            <a:chOff x="358590" y="678455"/>
            <a:chExt cx="276624" cy="276624"/>
          </a:xfrm>
        </p:grpSpPr>
        <p:sp>
          <p:nvSpPr>
            <p:cNvPr id="23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358590" y="678455"/>
              <a:ext cx="276624" cy="276624"/>
            </a:xfrm>
            <a:prstGeom prst="ellipse">
              <a:avLst/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424043" y="744769"/>
              <a:ext cx="144000" cy="144000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12538" y="1955566"/>
            <a:ext cx="1296416" cy="1117600"/>
            <a:chOff x="8612538" y="1955566"/>
            <a:chExt cx="1296416" cy="1117600"/>
          </a:xfrm>
        </p:grpSpPr>
        <p:sp>
          <p:nvSpPr>
            <p:cNvPr id="3" name="六边形 2"/>
            <p:cNvSpPr/>
            <p:nvPr/>
          </p:nvSpPr>
          <p:spPr>
            <a:xfrm>
              <a:off x="8612538" y="1955566"/>
              <a:ext cx="1296416" cy="1117600"/>
            </a:xfrm>
            <a:prstGeom prst="hexagon">
              <a:avLst>
                <a:gd name="adj" fmla="val 29545"/>
                <a:gd name="vf" fmla="val 11547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>
              <a:grpSpLocks noChangeAspect="1"/>
            </p:cNvGrpSpPr>
            <p:nvPr/>
          </p:nvGrpSpPr>
          <p:grpSpPr>
            <a:xfrm>
              <a:off x="8962677" y="2284975"/>
              <a:ext cx="596137" cy="468000"/>
              <a:chOff x="3184525" y="1147763"/>
              <a:chExt cx="5819775" cy="4568826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31" name="Freeform 360"/>
              <p:cNvSpPr>
                <a:spLocks noEditPoints="1"/>
              </p:cNvSpPr>
              <p:nvPr/>
            </p:nvSpPr>
            <p:spPr bwMode="auto">
              <a:xfrm>
                <a:off x="3184525" y="4908551"/>
                <a:ext cx="5819775" cy="808038"/>
              </a:xfrm>
              <a:custGeom>
                <a:avLst/>
                <a:gdLst>
                  <a:gd name="T0" fmla="*/ 3666 w 3666"/>
                  <a:gd name="T1" fmla="*/ 301 h 509"/>
                  <a:gd name="T2" fmla="*/ 3666 w 3666"/>
                  <a:gd name="T3" fmla="*/ 509 h 509"/>
                  <a:gd name="T4" fmla="*/ 2374 w 3666"/>
                  <a:gd name="T5" fmla="*/ 509 h 509"/>
                  <a:gd name="T6" fmla="*/ 1292 w 3666"/>
                  <a:gd name="T7" fmla="*/ 509 h 509"/>
                  <a:gd name="T8" fmla="*/ 0 w 3666"/>
                  <a:gd name="T9" fmla="*/ 509 h 509"/>
                  <a:gd name="T10" fmla="*/ 0 w 3666"/>
                  <a:gd name="T11" fmla="*/ 301 h 509"/>
                  <a:gd name="T12" fmla="*/ 248 w 3666"/>
                  <a:gd name="T13" fmla="*/ 0 h 509"/>
                  <a:gd name="T14" fmla="*/ 1829 w 3666"/>
                  <a:gd name="T15" fmla="*/ 0 h 509"/>
                  <a:gd name="T16" fmla="*/ 1836 w 3666"/>
                  <a:gd name="T17" fmla="*/ 0 h 509"/>
                  <a:gd name="T18" fmla="*/ 3417 w 3666"/>
                  <a:gd name="T19" fmla="*/ 0 h 509"/>
                  <a:gd name="T20" fmla="*/ 3666 w 3666"/>
                  <a:gd name="T21" fmla="*/ 301 h 509"/>
                  <a:gd name="T22" fmla="*/ 2120 w 3666"/>
                  <a:gd name="T23" fmla="*/ 367 h 509"/>
                  <a:gd name="T24" fmla="*/ 2120 w 3666"/>
                  <a:gd name="T25" fmla="*/ 235 h 509"/>
                  <a:gd name="T26" fmla="*/ 1552 w 3666"/>
                  <a:gd name="T27" fmla="*/ 235 h 509"/>
                  <a:gd name="T28" fmla="*/ 1552 w 3666"/>
                  <a:gd name="T29" fmla="*/ 367 h 509"/>
                  <a:gd name="T30" fmla="*/ 2120 w 3666"/>
                  <a:gd name="T31" fmla="*/ 367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66" h="509">
                    <a:moveTo>
                      <a:pt x="3666" y="301"/>
                    </a:moveTo>
                    <a:lnTo>
                      <a:pt x="3666" y="509"/>
                    </a:lnTo>
                    <a:lnTo>
                      <a:pt x="2374" y="509"/>
                    </a:lnTo>
                    <a:lnTo>
                      <a:pt x="1292" y="509"/>
                    </a:lnTo>
                    <a:lnTo>
                      <a:pt x="0" y="509"/>
                    </a:lnTo>
                    <a:lnTo>
                      <a:pt x="0" y="301"/>
                    </a:lnTo>
                    <a:lnTo>
                      <a:pt x="248" y="0"/>
                    </a:lnTo>
                    <a:lnTo>
                      <a:pt x="1829" y="0"/>
                    </a:lnTo>
                    <a:lnTo>
                      <a:pt x="1836" y="0"/>
                    </a:lnTo>
                    <a:lnTo>
                      <a:pt x="3417" y="0"/>
                    </a:lnTo>
                    <a:lnTo>
                      <a:pt x="3666" y="301"/>
                    </a:lnTo>
                    <a:close/>
                    <a:moveTo>
                      <a:pt x="2120" y="367"/>
                    </a:moveTo>
                    <a:lnTo>
                      <a:pt x="2120" y="235"/>
                    </a:lnTo>
                    <a:lnTo>
                      <a:pt x="1552" y="235"/>
                    </a:lnTo>
                    <a:lnTo>
                      <a:pt x="1552" y="367"/>
                    </a:lnTo>
                    <a:lnTo>
                      <a:pt x="2120" y="3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361"/>
              <p:cNvSpPr>
                <a:spLocks noEditPoints="1"/>
              </p:cNvSpPr>
              <p:nvPr/>
            </p:nvSpPr>
            <p:spPr bwMode="auto">
              <a:xfrm>
                <a:off x="3586163" y="1147763"/>
                <a:ext cx="5022850" cy="3606800"/>
              </a:xfrm>
              <a:custGeom>
                <a:avLst/>
                <a:gdLst>
                  <a:gd name="T0" fmla="*/ 3164 w 3164"/>
                  <a:gd name="T1" fmla="*/ 0 h 2272"/>
                  <a:gd name="T2" fmla="*/ 3164 w 3164"/>
                  <a:gd name="T3" fmla="*/ 2272 h 2272"/>
                  <a:gd name="T4" fmla="*/ 0 w 3164"/>
                  <a:gd name="T5" fmla="*/ 2272 h 2272"/>
                  <a:gd name="T6" fmla="*/ 0 w 3164"/>
                  <a:gd name="T7" fmla="*/ 0 h 2272"/>
                  <a:gd name="T8" fmla="*/ 3164 w 3164"/>
                  <a:gd name="T9" fmla="*/ 0 h 2272"/>
                  <a:gd name="T10" fmla="*/ 3020 w 3164"/>
                  <a:gd name="T11" fmla="*/ 1959 h 2272"/>
                  <a:gd name="T12" fmla="*/ 3020 w 3164"/>
                  <a:gd name="T13" fmla="*/ 138 h 2272"/>
                  <a:gd name="T14" fmla="*/ 144 w 3164"/>
                  <a:gd name="T15" fmla="*/ 138 h 2272"/>
                  <a:gd name="T16" fmla="*/ 144 w 3164"/>
                  <a:gd name="T17" fmla="*/ 1959 h 2272"/>
                  <a:gd name="T18" fmla="*/ 3020 w 3164"/>
                  <a:gd name="T19" fmla="*/ 1959 h 2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64" h="2272">
                    <a:moveTo>
                      <a:pt x="3164" y="0"/>
                    </a:moveTo>
                    <a:lnTo>
                      <a:pt x="3164" y="2272"/>
                    </a:lnTo>
                    <a:lnTo>
                      <a:pt x="0" y="2272"/>
                    </a:lnTo>
                    <a:lnTo>
                      <a:pt x="0" y="0"/>
                    </a:lnTo>
                    <a:lnTo>
                      <a:pt x="3164" y="0"/>
                    </a:lnTo>
                    <a:close/>
                    <a:moveTo>
                      <a:pt x="3020" y="1959"/>
                    </a:moveTo>
                    <a:lnTo>
                      <a:pt x="3020" y="138"/>
                    </a:lnTo>
                    <a:lnTo>
                      <a:pt x="144" y="138"/>
                    </a:lnTo>
                    <a:lnTo>
                      <a:pt x="144" y="1959"/>
                    </a:lnTo>
                    <a:lnTo>
                      <a:pt x="3020" y="19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Rectangle 372"/>
              <p:cNvSpPr>
                <a:spLocks noChangeArrowheads="1"/>
              </p:cNvSpPr>
              <p:nvPr/>
            </p:nvSpPr>
            <p:spPr bwMode="auto">
              <a:xfrm>
                <a:off x="4265613" y="3732213"/>
                <a:ext cx="455613" cy="134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Rectangle 373"/>
              <p:cNvSpPr>
                <a:spLocks noChangeArrowheads="1"/>
              </p:cNvSpPr>
              <p:nvPr/>
            </p:nvSpPr>
            <p:spPr bwMode="auto">
              <a:xfrm>
                <a:off x="4265613" y="3400426"/>
                <a:ext cx="455613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374"/>
              <p:cNvSpPr>
                <a:spLocks noChangeArrowheads="1"/>
              </p:cNvSpPr>
              <p:nvPr/>
            </p:nvSpPr>
            <p:spPr bwMode="auto">
              <a:xfrm>
                <a:off x="4265613" y="3036888"/>
                <a:ext cx="455613" cy="134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Rectangle 375"/>
              <p:cNvSpPr>
                <a:spLocks noChangeArrowheads="1"/>
              </p:cNvSpPr>
              <p:nvPr/>
            </p:nvSpPr>
            <p:spPr bwMode="auto">
              <a:xfrm>
                <a:off x="4265613" y="2708276"/>
                <a:ext cx="455613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Rectangle 376"/>
              <p:cNvSpPr>
                <a:spLocks noChangeArrowheads="1"/>
              </p:cNvSpPr>
              <p:nvPr/>
            </p:nvSpPr>
            <p:spPr bwMode="auto">
              <a:xfrm>
                <a:off x="4265613" y="2374901"/>
                <a:ext cx="455613" cy="134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Rectangle 377"/>
              <p:cNvSpPr>
                <a:spLocks noChangeArrowheads="1"/>
              </p:cNvSpPr>
              <p:nvPr/>
            </p:nvSpPr>
            <p:spPr bwMode="auto">
              <a:xfrm>
                <a:off x="4265613" y="2012951"/>
                <a:ext cx="455613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Rectangle 378"/>
              <p:cNvSpPr>
                <a:spLocks noChangeArrowheads="1"/>
              </p:cNvSpPr>
              <p:nvPr/>
            </p:nvSpPr>
            <p:spPr bwMode="auto">
              <a:xfrm>
                <a:off x="4265613" y="1677988"/>
                <a:ext cx="455613" cy="136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278528" y="2192033"/>
            <a:ext cx="4414004" cy="2018881"/>
            <a:chOff x="4548673" y="2192033"/>
            <a:chExt cx="3022656" cy="2018881"/>
          </a:xfrm>
        </p:grpSpPr>
        <p:sp>
          <p:nvSpPr>
            <p:cNvPr id="50" name="矩形 49"/>
            <p:cNvSpPr/>
            <p:nvPr/>
          </p:nvSpPr>
          <p:spPr>
            <a:xfrm>
              <a:off x="4835575" y="2192033"/>
              <a:ext cx="27357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Critical Technical Analysis 	</a:t>
              </a:r>
              <a:endParaRPr lang="zh-CN" altLang="en-US" dirty="0">
                <a:solidFill>
                  <a:srgbClr val="93939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835575" y="3841582"/>
              <a:ext cx="2371695" cy="36933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altLang="zh-CN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Challenge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4835575" y="2741883"/>
              <a:ext cx="23716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Code Analysis</a:t>
              </a:r>
              <a:endParaRPr lang="zh-CN" altLang="en-US" dirty="0">
                <a:solidFill>
                  <a:srgbClr val="939393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835575" y="3291733"/>
              <a:ext cx="856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Demo</a:t>
              </a:r>
              <a:endParaRPr lang="zh-CN" altLang="en-US" dirty="0">
                <a:solidFill>
                  <a:srgbClr val="939393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54" name="等腰三角形 53"/>
            <p:cNvSpPr>
              <a:spLocks/>
            </p:cNvSpPr>
            <p:nvPr/>
          </p:nvSpPr>
          <p:spPr>
            <a:xfrm rot="5400000">
              <a:off x="4512673" y="2317278"/>
              <a:ext cx="144000" cy="72000"/>
            </a:xfrm>
            <a:prstGeom prst="triangle">
              <a:avLst/>
            </a:prstGeom>
            <a:solidFill>
              <a:srgbClr val="939393"/>
            </a:solidFill>
            <a:ln w="25400">
              <a:solidFill>
                <a:srgbClr val="939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>
              <a:spLocks/>
            </p:cNvSpPr>
            <p:nvPr/>
          </p:nvSpPr>
          <p:spPr>
            <a:xfrm rot="5400000">
              <a:off x="4512673" y="2867724"/>
              <a:ext cx="144000" cy="72000"/>
            </a:xfrm>
            <a:prstGeom prst="triangle">
              <a:avLst/>
            </a:prstGeom>
            <a:solidFill>
              <a:srgbClr val="939393"/>
            </a:solidFill>
            <a:ln w="25400">
              <a:solidFill>
                <a:srgbClr val="939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>
              <a:spLocks/>
            </p:cNvSpPr>
            <p:nvPr/>
          </p:nvSpPr>
          <p:spPr>
            <a:xfrm rot="5400000">
              <a:off x="4512673" y="3418170"/>
              <a:ext cx="144000" cy="72000"/>
            </a:xfrm>
            <a:prstGeom prst="triangle">
              <a:avLst/>
            </a:prstGeom>
            <a:solidFill>
              <a:srgbClr val="939393"/>
            </a:solidFill>
            <a:ln w="25400">
              <a:solidFill>
                <a:srgbClr val="939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>
              <a:spLocks/>
            </p:cNvSpPr>
            <p:nvPr/>
          </p:nvSpPr>
          <p:spPr>
            <a:xfrm rot="5400000">
              <a:off x="4512673" y="3968615"/>
              <a:ext cx="144000" cy="72000"/>
            </a:xfrm>
            <a:prstGeom prst="triangle">
              <a:avLst/>
            </a:prstGeom>
            <a:solidFill>
              <a:srgbClr val="939393"/>
            </a:solidFill>
            <a:ln w="25400">
              <a:solidFill>
                <a:srgbClr val="939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8" name="图片 57">
            <a:extLst>
              <a:ext uri="{FF2B5EF4-FFF2-40B4-BE49-F238E27FC236}">
                <a16:creationId xmlns:a16="http://schemas.microsoft.com/office/drawing/2014/main" id="{3660D101-85C6-416F-9EFC-0E29E4605A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9700905" y="5169877"/>
            <a:ext cx="2629003" cy="1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4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组合 1540"/>
          <p:cNvGrpSpPr/>
          <p:nvPr/>
        </p:nvGrpSpPr>
        <p:grpSpPr>
          <a:xfrm>
            <a:off x="-22275" y="304560"/>
            <a:ext cx="6932741" cy="1384995"/>
            <a:chOff x="-22274" y="304560"/>
            <a:chExt cx="3395006" cy="1384995"/>
          </a:xfrm>
        </p:grpSpPr>
        <p:grpSp>
          <p:nvGrpSpPr>
            <p:cNvPr id="1542" name="组合 1541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1548" name="任意多边形 1547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49" name="组合 1548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1551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2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50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3" name="文本框 1542"/>
            <p:cNvSpPr txBox="1"/>
            <p:nvPr/>
          </p:nvSpPr>
          <p:spPr>
            <a:xfrm>
              <a:off x="1006539" y="304560"/>
              <a:ext cx="22505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Critical Technical Analysis</a:t>
              </a:r>
              <a:endParaRPr lang="zh-CN" altLang="en-US" sz="2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544" name="组合 1543"/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1545" name="任意多边形 1544"/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6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7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39D86D28-31DA-4A33-A406-40022FCD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9700905" y="5169877"/>
            <a:ext cx="2629003" cy="1688123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74F1C40-EC2D-4B0E-8DF9-4095B84D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035936"/>
              </p:ext>
            </p:extLst>
          </p:nvPr>
        </p:nvGraphicFramePr>
        <p:xfrm>
          <a:off x="1734878" y="139800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017101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744682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9186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Point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Check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Line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71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8275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7E56CBC-6F2A-4B4F-9658-53A245ACD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974"/>
              </p:ext>
            </p:extLst>
          </p:nvPr>
        </p:nvGraphicFramePr>
        <p:xfrm>
          <a:off x="3998877" y="2594913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14076833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943936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236223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8432653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1473034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8905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5056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9004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8253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8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20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组合 1540"/>
          <p:cNvGrpSpPr/>
          <p:nvPr/>
        </p:nvGrpSpPr>
        <p:grpSpPr>
          <a:xfrm>
            <a:off x="-22275" y="304560"/>
            <a:ext cx="6932741" cy="1384995"/>
            <a:chOff x="-22274" y="304560"/>
            <a:chExt cx="3395006" cy="1384995"/>
          </a:xfrm>
        </p:grpSpPr>
        <p:grpSp>
          <p:nvGrpSpPr>
            <p:cNvPr id="1542" name="组合 1541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1548" name="任意多边形 1547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49" name="组合 1548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1551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2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50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3" name="文本框 1542"/>
            <p:cNvSpPr txBox="1"/>
            <p:nvPr/>
          </p:nvSpPr>
          <p:spPr>
            <a:xfrm>
              <a:off x="1006539" y="304560"/>
              <a:ext cx="22505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Critical Technical Analysis</a:t>
              </a:r>
              <a:endParaRPr lang="zh-CN" altLang="en-US" sz="2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544" name="组合 1543"/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1545" name="任意多边形 1544"/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6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7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39D86D28-31DA-4A33-A406-40022FCD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9700905" y="5169877"/>
            <a:ext cx="2629003" cy="1688123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2FEEBCB-DAA8-4CE8-8DB6-3948094C7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45476"/>
              </p:ext>
            </p:extLst>
          </p:nvPr>
        </p:nvGraphicFramePr>
        <p:xfrm>
          <a:off x="1512351" y="1689555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14076833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943936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236223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8432653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1473034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8905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5056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9004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8253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8713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98962ED-B77C-45FB-898D-2D53276197C8}"/>
              </a:ext>
            </a:extLst>
          </p:cNvPr>
          <p:cNvSpPr/>
          <p:nvPr/>
        </p:nvSpPr>
        <p:spPr>
          <a:xfrm>
            <a:off x="5792919" y="1712141"/>
            <a:ext cx="44983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/>
              <a:t>Liberties</a:t>
            </a:r>
          </a:p>
          <a:p>
            <a:r>
              <a:rPr kumimoji="1" lang="ko-KR" altLang="en-US" sz="2400" dirty="0"/>
              <a:t>     구성 체크가 아직 부족한 변수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99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组合 1540"/>
          <p:cNvGrpSpPr/>
          <p:nvPr/>
        </p:nvGrpSpPr>
        <p:grpSpPr>
          <a:xfrm>
            <a:off x="-22275" y="304560"/>
            <a:ext cx="6932741" cy="1384995"/>
            <a:chOff x="-22274" y="304560"/>
            <a:chExt cx="3395006" cy="1384995"/>
          </a:xfrm>
        </p:grpSpPr>
        <p:grpSp>
          <p:nvGrpSpPr>
            <p:cNvPr id="1542" name="组合 1541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1548" name="任意多边形 1547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49" name="组合 1548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1551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2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50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3" name="文本框 1542"/>
            <p:cNvSpPr txBox="1"/>
            <p:nvPr/>
          </p:nvSpPr>
          <p:spPr>
            <a:xfrm>
              <a:off x="1006539" y="304560"/>
              <a:ext cx="22505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Critical Technical Analysis</a:t>
              </a:r>
              <a:endParaRPr lang="zh-CN" altLang="en-US" sz="2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544" name="组合 1543"/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1545" name="任意多边形 1544"/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6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7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39D86D28-31DA-4A33-A406-40022FCD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9700905" y="5169877"/>
            <a:ext cx="2629003" cy="1688123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2FEEBCB-DAA8-4CE8-8DB6-3948094C7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052"/>
              </p:ext>
            </p:extLst>
          </p:nvPr>
        </p:nvGraphicFramePr>
        <p:xfrm>
          <a:off x="1718805" y="1985246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14076833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943936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236223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8432653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1473034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8905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5056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9004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8253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8713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98962ED-B77C-45FB-898D-2D53276197C8}"/>
              </a:ext>
            </a:extLst>
          </p:cNvPr>
          <p:cNvSpPr/>
          <p:nvPr/>
        </p:nvSpPr>
        <p:spPr>
          <a:xfrm>
            <a:off x="5792919" y="1712141"/>
            <a:ext cx="593015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/>
              <a:t>Liberties</a:t>
            </a:r>
          </a:p>
          <a:p>
            <a:r>
              <a:rPr kumimoji="1" lang="ko-KR" altLang="en-US" sz="2400" dirty="0"/>
              <a:t>     구성 체크가 아직 부족한 변수</a:t>
            </a:r>
            <a:endParaRPr kumimoji="1" lang="en-US" altLang="ko-KR" sz="2400" dirty="0"/>
          </a:p>
          <a:p>
            <a:r>
              <a:rPr kumimoji="1" lang="en-US" altLang="zh-CN" sz="2400" dirty="0"/>
              <a:t>Neighbor</a:t>
            </a:r>
          </a:p>
          <a:p>
            <a:r>
              <a:rPr kumimoji="1" lang="ko-KR" altLang="en-US" sz="2400" dirty="0"/>
              <a:t>    공용변에서 점령되지 않은 인접</a:t>
            </a:r>
            <a:r>
              <a:rPr kumimoji="1" lang="en-US" altLang="ko-KR" sz="2400" dirty="0"/>
              <a:t>(adjacent)</a:t>
            </a:r>
          </a:p>
          <a:p>
            <a:r>
              <a:rPr kumimoji="1" lang="ko-KR" altLang="en-US" sz="2400" dirty="0"/>
              <a:t>의 체크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68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组合 1540"/>
          <p:cNvGrpSpPr/>
          <p:nvPr/>
        </p:nvGrpSpPr>
        <p:grpSpPr>
          <a:xfrm>
            <a:off x="-22275" y="304560"/>
            <a:ext cx="6932741" cy="1384995"/>
            <a:chOff x="-22274" y="304560"/>
            <a:chExt cx="3395006" cy="1384995"/>
          </a:xfrm>
        </p:grpSpPr>
        <p:grpSp>
          <p:nvGrpSpPr>
            <p:cNvPr id="1542" name="组合 1541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1548" name="任意多边形 1547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49" name="组合 1548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1551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2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50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3" name="文本框 1542"/>
            <p:cNvSpPr txBox="1"/>
            <p:nvPr/>
          </p:nvSpPr>
          <p:spPr>
            <a:xfrm>
              <a:off x="1006539" y="304560"/>
              <a:ext cx="22505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Critical Technical Analysis</a:t>
              </a:r>
              <a:endParaRPr lang="zh-CN" altLang="en-US" sz="2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544" name="组合 1543"/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1545" name="任意多边形 1544"/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6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7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39D86D28-31DA-4A33-A406-40022FCD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9700905" y="5169877"/>
            <a:ext cx="2629003" cy="1688123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2FEEBCB-DAA8-4CE8-8DB6-3948094C7886}"/>
              </a:ext>
            </a:extLst>
          </p:cNvPr>
          <p:cNvGraphicFramePr>
            <a:graphicFrameLocks noGrp="1"/>
          </p:cNvGraphicFramePr>
          <p:nvPr/>
        </p:nvGraphicFramePr>
        <p:xfrm>
          <a:off x="1512351" y="1689555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14076833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943936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236223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8432653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1473034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8905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5056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9004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8253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8713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98962ED-B77C-45FB-898D-2D53276197C8}"/>
              </a:ext>
            </a:extLst>
          </p:cNvPr>
          <p:cNvSpPr/>
          <p:nvPr/>
        </p:nvSpPr>
        <p:spPr>
          <a:xfrm>
            <a:off x="5792919" y="1712141"/>
            <a:ext cx="593015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/>
              <a:t>Liberties</a:t>
            </a:r>
          </a:p>
          <a:p>
            <a:r>
              <a:rPr kumimoji="1" lang="ko-KR" altLang="en-US" sz="2400" dirty="0"/>
              <a:t>     구성 체크가 아직 부족한 변수</a:t>
            </a:r>
            <a:endParaRPr kumimoji="1" lang="en-US" altLang="ko-KR" sz="2400" dirty="0"/>
          </a:p>
          <a:p>
            <a:r>
              <a:rPr kumimoji="1" lang="en-US" altLang="zh-CN" sz="2400" dirty="0"/>
              <a:t>Neighbor</a:t>
            </a:r>
          </a:p>
          <a:p>
            <a:r>
              <a:rPr kumimoji="1" lang="ko-KR" altLang="en-US" sz="2400" dirty="0"/>
              <a:t>    공용변에서 점령되지 않은 인접</a:t>
            </a:r>
            <a:r>
              <a:rPr kumimoji="1" lang="en-US" altLang="ko-KR" sz="2400" dirty="0"/>
              <a:t>(adjacent)</a:t>
            </a:r>
          </a:p>
          <a:p>
            <a:r>
              <a:rPr kumimoji="1" lang="ko-KR" altLang="en-US" sz="2400" dirty="0"/>
              <a:t>의 체크</a:t>
            </a:r>
            <a:endParaRPr kumimoji="1" lang="en-US" altLang="ko-KR" sz="2400" dirty="0"/>
          </a:p>
          <a:p>
            <a:endParaRPr kumimoji="1" lang="en-US" altLang="zh-CN" sz="2400" dirty="0"/>
          </a:p>
          <a:p>
            <a:r>
              <a:rPr lang="ko-KR" altLang="en-US" sz="2400" dirty="0"/>
              <a:t>개활도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openess</a:t>
            </a:r>
            <a:r>
              <a:rPr lang="en-US" altLang="ko-KR" sz="2400" dirty="0"/>
              <a:t>) = </a:t>
            </a:r>
            <a:r>
              <a:rPr lang="ko-KR" altLang="en-US" sz="2400" dirty="0"/>
              <a:t>자유도 </a:t>
            </a:r>
            <a:r>
              <a:rPr lang="en-US" altLang="ko-KR" sz="2400" dirty="0"/>
              <a:t>- </a:t>
            </a:r>
            <a:r>
              <a:rPr lang="ko-KR" altLang="en-US" sz="2400" dirty="0"/>
              <a:t>이웃 개수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463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组合 1540"/>
          <p:cNvGrpSpPr/>
          <p:nvPr/>
        </p:nvGrpSpPr>
        <p:grpSpPr>
          <a:xfrm>
            <a:off x="-22275" y="304560"/>
            <a:ext cx="6932741" cy="1384995"/>
            <a:chOff x="-22274" y="304560"/>
            <a:chExt cx="3395006" cy="1384995"/>
          </a:xfrm>
        </p:grpSpPr>
        <p:grpSp>
          <p:nvGrpSpPr>
            <p:cNvPr id="1542" name="组合 1541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1548" name="任意多边形 1547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49" name="组合 1548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1551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2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50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3" name="文本框 1542"/>
            <p:cNvSpPr txBox="1"/>
            <p:nvPr/>
          </p:nvSpPr>
          <p:spPr>
            <a:xfrm>
              <a:off x="1006539" y="304560"/>
              <a:ext cx="22505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Critical Technical Analysis</a:t>
              </a:r>
              <a:endParaRPr lang="zh-CN" altLang="en-US" sz="2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544" name="组合 1543"/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1545" name="任意多边形 1544"/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6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7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39D86D28-31DA-4A33-A406-40022FCD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9700905" y="5169877"/>
            <a:ext cx="2629003" cy="168812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B472851-024C-46A4-A2A8-295A4BD1C107}"/>
              </a:ext>
            </a:extLst>
          </p:cNvPr>
          <p:cNvSpPr/>
          <p:nvPr/>
        </p:nvSpPr>
        <p:spPr>
          <a:xfrm>
            <a:off x="5792919" y="1712141"/>
            <a:ext cx="31149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</a:rPr>
              <a:t>Dead Check</a:t>
            </a:r>
          </a:p>
          <a:p>
            <a:r>
              <a:rPr kumimoji="1" lang="ko-KR" altLang="en-US" sz="2400" dirty="0"/>
              <a:t>       자유도가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인 체크</a:t>
            </a:r>
            <a:endParaRPr kumimoji="1" lang="en-US" altLang="ko-KR" sz="2400" dirty="0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2BE05344-E846-49CF-966F-BBE0FA33C782}"/>
              </a:ext>
            </a:extLst>
          </p:cNvPr>
          <p:cNvGrpSpPr>
            <a:grpSpLocks/>
          </p:cNvGrpSpPr>
          <p:nvPr/>
        </p:nvGrpSpPr>
        <p:grpSpPr bwMode="auto">
          <a:xfrm>
            <a:off x="3145673" y="1750975"/>
            <a:ext cx="1582737" cy="792163"/>
            <a:chOff x="4196" y="1842"/>
            <a:chExt cx="997" cy="499"/>
          </a:xfrm>
        </p:grpSpPr>
        <p:sp>
          <p:nvSpPr>
            <p:cNvPr id="19" name="AutoShape 13">
              <a:extLst>
                <a:ext uri="{FF2B5EF4-FFF2-40B4-BE49-F238E27FC236}">
                  <a16:creationId xmlns:a16="http://schemas.microsoft.com/office/drawing/2014/main" id="{2DF10FEE-B1E0-4112-BFB8-E8947AD86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842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14">
              <a:extLst>
                <a:ext uri="{FF2B5EF4-FFF2-40B4-BE49-F238E27FC236}">
                  <a16:creationId xmlns:a16="http://schemas.microsoft.com/office/drawing/2014/main" id="{35C0073B-DD53-4C69-B4D5-03E5684E1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842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15">
              <a:extLst>
                <a:ext uri="{FF2B5EF4-FFF2-40B4-BE49-F238E27FC236}">
                  <a16:creationId xmlns:a16="http://schemas.microsoft.com/office/drawing/2014/main" id="{D5F3B597-DFD3-4BA8-B8FE-46446B62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842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16">
              <a:extLst>
                <a:ext uri="{FF2B5EF4-FFF2-40B4-BE49-F238E27FC236}">
                  <a16:creationId xmlns:a16="http://schemas.microsoft.com/office/drawing/2014/main" id="{9751712A-BBEA-432B-9BC9-3A03DC61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250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17">
              <a:extLst>
                <a:ext uri="{FF2B5EF4-FFF2-40B4-BE49-F238E27FC236}">
                  <a16:creationId xmlns:a16="http://schemas.microsoft.com/office/drawing/2014/main" id="{96DF50F9-E7C0-4AAF-B16B-180320C88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2250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18">
              <a:extLst>
                <a:ext uri="{FF2B5EF4-FFF2-40B4-BE49-F238E27FC236}">
                  <a16:creationId xmlns:a16="http://schemas.microsoft.com/office/drawing/2014/main" id="{BD367D85-CC45-4E05-8E19-E3B68DCDE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2250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6B268B23-1142-4B95-94A2-62D9D2033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2" y="1887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D1C9D632-F456-4B70-BD9F-4DFC9354A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887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E05474E9-7040-4580-A16A-1864673B0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1887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AF8265A-8E67-4825-A448-5DBE7E2A1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9" y="1887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58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组合 1540"/>
          <p:cNvGrpSpPr/>
          <p:nvPr/>
        </p:nvGrpSpPr>
        <p:grpSpPr>
          <a:xfrm>
            <a:off x="-22275" y="304560"/>
            <a:ext cx="6932741" cy="1384995"/>
            <a:chOff x="-22274" y="304560"/>
            <a:chExt cx="3395006" cy="1384995"/>
          </a:xfrm>
        </p:grpSpPr>
        <p:grpSp>
          <p:nvGrpSpPr>
            <p:cNvPr id="1542" name="组合 1541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1548" name="任意多边形 1547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49" name="组合 1548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1551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2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50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3" name="文本框 1542"/>
            <p:cNvSpPr txBox="1"/>
            <p:nvPr/>
          </p:nvSpPr>
          <p:spPr>
            <a:xfrm>
              <a:off x="1006539" y="304560"/>
              <a:ext cx="22505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Critical Technical Analysis</a:t>
              </a:r>
              <a:endParaRPr lang="zh-CN" altLang="en-US" sz="2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544" name="组合 1543"/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1545" name="任意多边形 1544"/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6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7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39D86D28-31DA-4A33-A406-40022FCD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9700905" y="5169877"/>
            <a:ext cx="2629003" cy="168812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B472851-024C-46A4-A2A8-295A4BD1C107}"/>
              </a:ext>
            </a:extLst>
          </p:cNvPr>
          <p:cNvSpPr/>
          <p:nvPr/>
        </p:nvSpPr>
        <p:spPr>
          <a:xfrm>
            <a:off x="5792919" y="1712141"/>
            <a:ext cx="432842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</a:rPr>
              <a:t>Dead Check</a:t>
            </a:r>
          </a:p>
          <a:p>
            <a:r>
              <a:rPr kumimoji="1" lang="ko-KR" altLang="en-US" sz="2400" dirty="0"/>
              <a:t>       자유도가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인 체크</a:t>
            </a:r>
            <a:endParaRPr kumimoji="1" lang="en-US" altLang="ko-KR" sz="2400" dirty="0"/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en-US" altLang="zh-CN" sz="2400" dirty="0">
                <a:solidFill>
                  <a:schemeClr val="accent2"/>
                </a:solidFill>
              </a:rPr>
              <a:t>C Check</a:t>
            </a:r>
          </a:p>
          <a:p>
            <a:r>
              <a:rPr kumimoji="1" lang="ko-KR" altLang="en-US" sz="2400" dirty="0"/>
              <a:t>       세 개의 변으로 구성된 체크</a:t>
            </a:r>
            <a:endParaRPr kumimoji="1" lang="en-US" altLang="ko-KR" sz="2400" dirty="0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2BE05344-E846-49CF-966F-BBE0FA33C782}"/>
              </a:ext>
            </a:extLst>
          </p:cNvPr>
          <p:cNvGrpSpPr>
            <a:grpSpLocks/>
          </p:cNvGrpSpPr>
          <p:nvPr/>
        </p:nvGrpSpPr>
        <p:grpSpPr bwMode="auto">
          <a:xfrm>
            <a:off x="3145673" y="1750975"/>
            <a:ext cx="1582737" cy="792163"/>
            <a:chOff x="4196" y="1842"/>
            <a:chExt cx="997" cy="499"/>
          </a:xfrm>
        </p:grpSpPr>
        <p:sp>
          <p:nvSpPr>
            <p:cNvPr id="19" name="AutoShape 13">
              <a:extLst>
                <a:ext uri="{FF2B5EF4-FFF2-40B4-BE49-F238E27FC236}">
                  <a16:creationId xmlns:a16="http://schemas.microsoft.com/office/drawing/2014/main" id="{2DF10FEE-B1E0-4112-BFB8-E8947AD86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842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14">
              <a:extLst>
                <a:ext uri="{FF2B5EF4-FFF2-40B4-BE49-F238E27FC236}">
                  <a16:creationId xmlns:a16="http://schemas.microsoft.com/office/drawing/2014/main" id="{35C0073B-DD53-4C69-B4D5-03E5684E1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842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15">
              <a:extLst>
                <a:ext uri="{FF2B5EF4-FFF2-40B4-BE49-F238E27FC236}">
                  <a16:creationId xmlns:a16="http://schemas.microsoft.com/office/drawing/2014/main" id="{D5F3B597-DFD3-4BA8-B8FE-46446B62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842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16">
              <a:extLst>
                <a:ext uri="{FF2B5EF4-FFF2-40B4-BE49-F238E27FC236}">
                  <a16:creationId xmlns:a16="http://schemas.microsoft.com/office/drawing/2014/main" id="{9751712A-BBEA-432B-9BC9-3A03DC61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250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17">
              <a:extLst>
                <a:ext uri="{FF2B5EF4-FFF2-40B4-BE49-F238E27FC236}">
                  <a16:creationId xmlns:a16="http://schemas.microsoft.com/office/drawing/2014/main" id="{96DF50F9-E7C0-4AAF-B16B-180320C88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2250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18">
              <a:extLst>
                <a:ext uri="{FF2B5EF4-FFF2-40B4-BE49-F238E27FC236}">
                  <a16:creationId xmlns:a16="http://schemas.microsoft.com/office/drawing/2014/main" id="{BD367D85-CC45-4E05-8E19-E3B68DCDE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2250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6B268B23-1142-4B95-94A2-62D9D2033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2" y="1887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D1C9D632-F456-4B70-BD9F-4DFC9354A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887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E05474E9-7040-4580-A16A-1864673B0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1887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AF8265A-8E67-4825-A448-5DBE7E2A1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9" y="1887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4">
            <a:extLst>
              <a:ext uri="{FF2B5EF4-FFF2-40B4-BE49-F238E27FC236}">
                <a16:creationId xmlns:a16="http://schemas.microsoft.com/office/drawing/2014/main" id="{395747BA-5E8A-404B-B36F-1A1723BE400B}"/>
              </a:ext>
            </a:extLst>
          </p:cNvPr>
          <p:cNvGrpSpPr>
            <a:grpSpLocks/>
          </p:cNvGrpSpPr>
          <p:nvPr/>
        </p:nvGrpSpPr>
        <p:grpSpPr bwMode="auto">
          <a:xfrm>
            <a:off x="3578266" y="3280612"/>
            <a:ext cx="862013" cy="792163"/>
            <a:chOff x="4423" y="2614"/>
            <a:chExt cx="543" cy="499"/>
          </a:xfrm>
        </p:grpSpPr>
        <p:sp>
          <p:nvSpPr>
            <p:cNvPr id="30" name="AutoShape 5">
              <a:extLst>
                <a:ext uri="{FF2B5EF4-FFF2-40B4-BE49-F238E27FC236}">
                  <a16:creationId xmlns:a16="http://schemas.microsoft.com/office/drawing/2014/main" id="{F82A8264-04D7-42FC-9BFA-5E17F2F8C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2614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210162FC-95CB-4C7D-82D7-74FD7C929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2614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7">
              <a:extLst>
                <a:ext uri="{FF2B5EF4-FFF2-40B4-BE49-F238E27FC236}">
                  <a16:creationId xmlns:a16="http://schemas.microsoft.com/office/drawing/2014/main" id="{10380C5B-3375-46B5-BA83-25CEA20E6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3022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8">
              <a:extLst>
                <a:ext uri="{FF2B5EF4-FFF2-40B4-BE49-F238E27FC236}">
                  <a16:creationId xmlns:a16="http://schemas.microsoft.com/office/drawing/2014/main" id="{7DC8F9F8-A9EA-4E11-B7C8-E9B583629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3022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9">
              <a:extLst>
                <a:ext uri="{FF2B5EF4-FFF2-40B4-BE49-F238E27FC236}">
                  <a16:creationId xmlns:a16="http://schemas.microsoft.com/office/drawing/2014/main" id="{7E0500B0-8F5C-4DA8-BF90-7FCF71D44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2659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0">
              <a:extLst>
                <a:ext uri="{FF2B5EF4-FFF2-40B4-BE49-F238E27FC236}">
                  <a16:creationId xmlns:a16="http://schemas.microsoft.com/office/drawing/2014/main" id="{D399E4F1-104C-4261-ABD4-F7839902A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65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242D2B6C-9FE8-4D54-AE28-7E7A4FF84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067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965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组合 1540"/>
          <p:cNvGrpSpPr/>
          <p:nvPr/>
        </p:nvGrpSpPr>
        <p:grpSpPr>
          <a:xfrm>
            <a:off x="-22275" y="304560"/>
            <a:ext cx="6932741" cy="1384995"/>
            <a:chOff x="-22274" y="304560"/>
            <a:chExt cx="3395006" cy="1384995"/>
          </a:xfrm>
        </p:grpSpPr>
        <p:grpSp>
          <p:nvGrpSpPr>
            <p:cNvPr id="1542" name="组合 1541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1548" name="任意多边形 1547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49" name="组合 1548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1551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2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50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3" name="文本框 1542"/>
            <p:cNvSpPr txBox="1"/>
            <p:nvPr/>
          </p:nvSpPr>
          <p:spPr>
            <a:xfrm>
              <a:off x="1006539" y="304560"/>
              <a:ext cx="22505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939393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Critical Technical Analysis</a:t>
              </a:r>
              <a:endParaRPr lang="zh-CN" altLang="en-US" sz="2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544" name="组合 1543"/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1545" name="任意多边形 1544"/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6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7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39D86D28-31DA-4A33-A406-40022FCD7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9700905" y="5169877"/>
            <a:ext cx="2629003" cy="1688123"/>
          </a:xfrm>
          <a:prstGeom prst="rect">
            <a:avLst/>
          </a:prstGeom>
        </p:spPr>
      </p:pic>
      <p:pic>
        <p:nvPicPr>
          <p:cNvPr id="17" name="Picture 4" descr="dotszuhe">
            <a:extLst>
              <a:ext uri="{FF2B5EF4-FFF2-40B4-BE49-F238E27FC236}">
                <a16:creationId xmlns:a16="http://schemas.microsoft.com/office/drawing/2014/main" id="{09604116-C509-4A0A-B5DA-99F05B5D5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638767"/>
            <a:ext cx="3733800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4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线条动画ppt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10452</TotalTime>
  <Words>734</Words>
  <Application>Microsoft Office PowerPoint</Application>
  <PresentationFormat>宽屏</PresentationFormat>
  <Paragraphs>211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方正清刻本悦宋简体</vt:lpstr>
      <vt:lpstr>方正正黑简体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电子线路</dc:title>
  <dc:creator>第一PPT</dc:creator>
  <cp:keywords>www.1ppt.com</cp:keywords>
  <dc:description>www.1ppt.com</dc:description>
  <cp:lastModifiedBy>고가해</cp:lastModifiedBy>
  <cp:revision>44</cp:revision>
  <dcterms:created xsi:type="dcterms:W3CDTF">2015-08-03T12:59:01Z</dcterms:created>
  <dcterms:modified xsi:type="dcterms:W3CDTF">2019-12-05T20:55:53Z</dcterms:modified>
</cp:coreProperties>
</file>