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256" r:id="rId3"/>
    <p:sldId id="257" r:id="rId4"/>
    <p:sldId id="258" r:id="rId5"/>
    <p:sldId id="261" r:id="rId6"/>
    <p:sldId id="284" r:id="rId7"/>
    <p:sldId id="264" r:id="rId8"/>
    <p:sldId id="286" r:id="rId9"/>
    <p:sldId id="287" r:id="rId10"/>
    <p:sldId id="288" r:id="rId11"/>
    <p:sldId id="289" r:id="rId12"/>
    <p:sldId id="290" r:id="rId13"/>
    <p:sldId id="285" r:id="rId14"/>
    <p:sldId id="291" r:id="rId15"/>
    <p:sldId id="270" r:id="rId16"/>
    <p:sldId id="292" r:id="rId17"/>
    <p:sldId id="294" r:id="rId18"/>
    <p:sldId id="295" r:id="rId19"/>
    <p:sldId id="296" r:id="rId20"/>
    <p:sldId id="297" r:id="rId21"/>
    <p:sldId id="298" r:id="rId22"/>
    <p:sldId id="293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77" r:id="rId40"/>
    <p:sldId id="276" r:id="rId4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58E"/>
    <a:srgbClr val="214752"/>
    <a:srgbClr val="CF4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1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63CB1-1D85-4705-B657-095BD0CCBE96}" type="doc">
      <dgm:prSet loTypeId="urn:microsoft.com/office/officeart/2005/8/layout/radial3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A1394A30-D6CA-4539-B496-5943BE42C479}">
      <dgm:prSet phldrT="[文本]"/>
      <dgm:spPr/>
      <dgm:t>
        <a:bodyPr/>
        <a:lstStyle/>
        <a:p>
          <a:r>
            <a:rPr lang="en-US" altLang="zh-CN" dirty="0"/>
            <a:t>Main</a:t>
          </a:r>
          <a:endParaRPr lang="zh-CN" altLang="en-US" dirty="0"/>
        </a:p>
      </dgm:t>
    </dgm:pt>
    <dgm:pt modelId="{3CBC4E05-29A9-4EAC-8CA7-DDFF3AF0458B}" type="par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579C598F-97C8-4E4D-8028-E613B29FB63A}" type="sib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E50A1040-2D74-46B1-A82A-482B4656C035}">
      <dgm:prSet phldrT="[文本]"/>
      <dgm:spPr/>
      <dgm:t>
        <a:bodyPr/>
        <a:lstStyle/>
        <a:p>
          <a:r>
            <a:rPr lang="en-US" altLang="zh-CN" dirty="0"/>
            <a:t>game</a:t>
          </a:r>
          <a:endParaRPr lang="zh-CN" altLang="en-US" dirty="0"/>
        </a:p>
      </dgm:t>
    </dgm:pt>
    <dgm:pt modelId="{21C5863F-F682-40E7-B466-1A33FE4EB6F7}" type="par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E5F58C6E-1F30-4941-80D1-69AD3E5B61C4}" type="sib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34809523-CA07-48AA-9CE2-369C722BDEEC}">
      <dgm:prSet phldrT="[文本]"/>
      <dgm:spPr/>
      <dgm:t>
        <a:bodyPr/>
        <a:lstStyle/>
        <a:p>
          <a:r>
            <a:rPr lang="en-US" altLang="zh-CN" dirty="0"/>
            <a:t>piece</a:t>
          </a:r>
          <a:endParaRPr lang="zh-CN" altLang="en-US" dirty="0"/>
        </a:p>
      </dgm:t>
    </dgm:pt>
    <dgm:pt modelId="{102C2576-0A98-4D79-B872-0CE17C1F006D}" type="parTrans" cxnId="{32338519-C3BC-41A7-92FC-8E847CCF25B6}">
      <dgm:prSet/>
      <dgm:spPr/>
      <dgm:t>
        <a:bodyPr/>
        <a:lstStyle/>
        <a:p>
          <a:endParaRPr lang="zh-CN" altLang="en-US"/>
        </a:p>
      </dgm:t>
    </dgm:pt>
    <dgm:pt modelId="{FE3A5458-4FFF-4EBA-895A-FC517F3DCD25}" type="sibTrans" cxnId="{32338519-C3BC-41A7-92FC-8E847CCF25B6}">
      <dgm:prSet/>
      <dgm:spPr/>
      <dgm:t>
        <a:bodyPr/>
        <a:lstStyle/>
        <a:p>
          <a:endParaRPr lang="zh-CN" altLang="en-US"/>
        </a:p>
      </dgm:t>
    </dgm:pt>
    <dgm:pt modelId="{1144868C-0A27-4714-B3B9-783558664304}">
      <dgm:prSet phldrT="[文本]"/>
      <dgm:spPr/>
      <dgm:t>
        <a:bodyPr/>
        <a:lstStyle/>
        <a:p>
          <a:r>
            <a:rPr lang="en-US" altLang="zh-CN" dirty="0"/>
            <a:t>lister</a:t>
          </a:r>
          <a:endParaRPr lang="zh-CN" altLang="en-US" dirty="0"/>
        </a:p>
      </dgm:t>
    </dgm:pt>
    <dgm:pt modelId="{A05C844F-05AD-424A-B940-9AAA64371C3C}" type="parTrans" cxnId="{E5DEE0F1-0F71-46BB-8B98-06CAF7E88A64}">
      <dgm:prSet/>
      <dgm:spPr/>
      <dgm:t>
        <a:bodyPr/>
        <a:lstStyle/>
        <a:p>
          <a:endParaRPr lang="zh-CN" altLang="en-US"/>
        </a:p>
      </dgm:t>
    </dgm:pt>
    <dgm:pt modelId="{725E604B-D8C9-418C-BA7B-FDA31ED3D07D}" type="sibTrans" cxnId="{E5DEE0F1-0F71-46BB-8B98-06CAF7E88A64}">
      <dgm:prSet/>
      <dgm:spPr/>
      <dgm:t>
        <a:bodyPr/>
        <a:lstStyle/>
        <a:p>
          <a:endParaRPr lang="zh-CN" altLang="en-US"/>
        </a:p>
      </dgm:t>
    </dgm:pt>
    <dgm:pt modelId="{1B8E8072-77CD-4706-92B2-DA6067CE3B4A}">
      <dgm:prSet phldrT="[文本]"/>
      <dgm:spPr/>
      <dgm:t>
        <a:bodyPr/>
        <a:lstStyle/>
        <a:p>
          <a:r>
            <a:rPr lang="en-US" altLang="zh-CN" dirty="0"/>
            <a:t>Chess Frame</a:t>
          </a:r>
          <a:endParaRPr lang="zh-CN" altLang="en-US" dirty="0"/>
        </a:p>
      </dgm:t>
    </dgm:pt>
    <dgm:pt modelId="{1CEF5352-B283-4535-8361-E7116C8BF223}" type="parTrans" cxnId="{6D1C2916-D953-40A1-948B-7F16DB62AF33}">
      <dgm:prSet/>
      <dgm:spPr/>
      <dgm:t>
        <a:bodyPr/>
        <a:lstStyle/>
        <a:p>
          <a:endParaRPr lang="zh-CN" altLang="en-US"/>
        </a:p>
      </dgm:t>
    </dgm:pt>
    <dgm:pt modelId="{2AA1CA8C-649D-45CA-A19A-FD6DA9128EAD}" type="sibTrans" cxnId="{6D1C2916-D953-40A1-948B-7F16DB62AF33}">
      <dgm:prSet/>
      <dgm:spPr/>
      <dgm:t>
        <a:bodyPr/>
        <a:lstStyle/>
        <a:p>
          <a:endParaRPr lang="zh-CN" altLang="en-US"/>
        </a:p>
      </dgm:t>
    </dgm:pt>
    <dgm:pt modelId="{5AAFEC05-636F-4FE2-A202-ACC9A46F836B}" type="pres">
      <dgm:prSet presAssocID="{7C863CB1-1D85-4705-B657-095BD0CCBE96}" presName="composite" presStyleCnt="0">
        <dgm:presLayoutVars>
          <dgm:chMax val="1"/>
          <dgm:dir/>
          <dgm:resizeHandles val="exact"/>
        </dgm:presLayoutVars>
      </dgm:prSet>
      <dgm:spPr/>
    </dgm:pt>
    <dgm:pt modelId="{2522A4F2-D7F5-4747-AE5B-8BB6A948CCC9}" type="pres">
      <dgm:prSet presAssocID="{7C863CB1-1D85-4705-B657-095BD0CCBE96}" presName="radial" presStyleCnt="0">
        <dgm:presLayoutVars>
          <dgm:animLvl val="ctr"/>
        </dgm:presLayoutVars>
      </dgm:prSet>
      <dgm:spPr/>
    </dgm:pt>
    <dgm:pt modelId="{A838CA48-24FC-4E18-B45F-C5615754EE28}" type="pres">
      <dgm:prSet presAssocID="{A1394A30-D6CA-4539-B496-5943BE42C479}" presName="centerShape" presStyleLbl="vennNode1" presStyleIdx="0" presStyleCnt="5"/>
      <dgm:spPr/>
    </dgm:pt>
    <dgm:pt modelId="{F273E587-4854-4BBE-8371-83BB81598764}" type="pres">
      <dgm:prSet presAssocID="{E50A1040-2D74-46B1-A82A-482B4656C035}" presName="node" presStyleLbl="vennNode1" presStyleIdx="1" presStyleCnt="5">
        <dgm:presLayoutVars>
          <dgm:bulletEnabled val="1"/>
        </dgm:presLayoutVars>
      </dgm:prSet>
      <dgm:spPr/>
    </dgm:pt>
    <dgm:pt modelId="{2577BCDA-CE37-4E01-8461-6186A2C08345}" type="pres">
      <dgm:prSet presAssocID="{34809523-CA07-48AA-9CE2-369C722BDEEC}" presName="node" presStyleLbl="vennNode1" presStyleIdx="2" presStyleCnt="5">
        <dgm:presLayoutVars>
          <dgm:bulletEnabled val="1"/>
        </dgm:presLayoutVars>
      </dgm:prSet>
      <dgm:spPr/>
    </dgm:pt>
    <dgm:pt modelId="{5AC75098-922A-461E-A198-38C5AC8B1D41}" type="pres">
      <dgm:prSet presAssocID="{1144868C-0A27-4714-B3B9-783558664304}" presName="node" presStyleLbl="vennNode1" presStyleIdx="3" presStyleCnt="5">
        <dgm:presLayoutVars>
          <dgm:bulletEnabled val="1"/>
        </dgm:presLayoutVars>
      </dgm:prSet>
      <dgm:spPr/>
    </dgm:pt>
    <dgm:pt modelId="{4277D9DE-2053-4C56-A1AE-5317AC386ACD}" type="pres">
      <dgm:prSet presAssocID="{1B8E8072-77CD-4706-92B2-DA6067CE3B4A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17A63807-E77A-42AC-9EB6-58DB4AE1D640}" type="presOf" srcId="{A1394A30-D6CA-4539-B496-5943BE42C479}" destId="{A838CA48-24FC-4E18-B45F-C5615754EE28}" srcOrd="0" destOrd="0" presId="urn:microsoft.com/office/officeart/2005/8/layout/radial3"/>
    <dgm:cxn modelId="{FB652D14-06C9-4FB6-B54A-3746C2214BF9}" srcId="{7C863CB1-1D85-4705-B657-095BD0CCBE96}" destId="{A1394A30-D6CA-4539-B496-5943BE42C479}" srcOrd="0" destOrd="0" parTransId="{3CBC4E05-29A9-4EAC-8CA7-DDFF3AF0458B}" sibTransId="{579C598F-97C8-4E4D-8028-E613B29FB63A}"/>
    <dgm:cxn modelId="{6D1C2916-D953-40A1-948B-7F16DB62AF33}" srcId="{A1394A30-D6CA-4539-B496-5943BE42C479}" destId="{1B8E8072-77CD-4706-92B2-DA6067CE3B4A}" srcOrd="3" destOrd="0" parTransId="{1CEF5352-B283-4535-8361-E7116C8BF223}" sibTransId="{2AA1CA8C-649D-45CA-A19A-FD6DA9128EAD}"/>
    <dgm:cxn modelId="{32338519-C3BC-41A7-92FC-8E847CCF25B6}" srcId="{A1394A30-D6CA-4539-B496-5943BE42C479}" destId="{34809523-CA07-48AA-9CE2-369C722BDEEC}" srcOrd="1" destOrd="0" parTransId="{102C2576-0A98-4D79-B872-0CE17C1F006D}" sibTransId="{FE3A5458-4FFF-4EBA-895A-FC517F3DCD25}"/>
    <dgm:cxn modelId="{3E62713F-98AF-4CCD-97CB-FBF468E037A6}" type="presOf" srcId="{1144868C-0A27-4714-B3B9-783558664304}" destId="{5AC75098-922A-461E-A198-38C5AC8B1D41}" srcOrd="0" destOrd="0" presId="urn:microsoft.com/office/officeart/2005/8/layout/radial3"/>
    <dgm:cxn modelId="{D2FD1740-12A5-4C30-9AEC-13077311970C}" type="presOf" srcId="{7C863CB1-1D85-4705-B657-095BD0CCBE96}" destId="{5AAFEC05-636F-4FE2-A202-ACC9A46F836B}" srcOrd="0" destOrd="0" presId="urn:microsoft.com/office/officeart/2005/8/layout/radial3"/>
    <dgm:cxn modelId="{84F96152-FAFA-4118-BFEA-B09BAC7C2960}" type="presOf" srcId="{1B8E8072-77CD-4706-92B2-DA6067CE3B4A}" destId="{4277D9DE-2053-4C56-A1AE-5317AC386ACD}" srcOrd="0" destOrd="0" presId="urn:microsoft.com/office/officeart/2005/8/layout/radial3"/>
    <dgm:cxn modelId="{26321278-B925-4004-9F9F-90D58D7D94AE}" srcId="{A1394A30-D6CA-4539-B496-5943BE42C479}" destId="{E50A1040-2D74-46B1-A82A-482B4656C035}" srcOrd="0" destOrd="0" parTransId="{21C5863F-F682-40E7-B466-1A33FE4EB6F7}" sibTransId="{E5F58C6E-1F30-4941-80D1-69AD3E5B61C4}"/>
    <dgm:cxn modelId="{D29A7397-0F20-411E-9F21-15EFCAD79FCC}" type="presOf" srcId="{E50A1040-2D74-46B1-A82A-482B4656C035}" destId="{F273E587-4854-4BBE-8371-83BB81598764}" srcOrd="0" destOrd="0" presId="urn:microsoft.com/office/officeart/2005/8/layout/radial3"/>
    <dgm:cxn modelId="{991991D0-7621-4193-9DE5-57819E65C78D}" type="presOf" srcId="{34809523-CA07-48AA-9CE2-369C722BDEEC}" destId="{2577BCDA-CE37-4E01-8461-6186A2C08345}" srcOrd="0" destOrd="0" presId="urn:microsoft.com/office/officeart/2005/8/layout/radial3"/>
    <dgm:cxn modelId="{E5DEE0F1-0F71-46BB-8B98-06CAF7E88A64}" srcId="{A1394A30-D6CA-4539-B496-5943BE42C479}" destId="{1144868C-0A27-4714-B3B9-783558664304}" srcOrd="2" destOrd="0" parTransId="{A05C844F-05AD-424A-B940-9AAA64371C3C}" sibTransId="{725E604B-D8C9-418C-BA7B-FDA31ED3D07D}"/>
    <dgm:cxn modelId="{FAA3BE5A-0EEF-4CCC-8AAF-4E4B3FBB7641}" type="presParOf" srcId="{5AAFEC05-636F-4FE2-A202-ACC9A46F836B}" destId="{2522A4F2-D7F5-4747-AE5B-8BB6A948CCC9}" srcOrd="0" destOrd="0" presId="urn:microsoft.com/office/officeart/2005/8/layout/radial3"/>
    <dgm:cxn modelId="{6D8417DA-AA4A-4ACE-8588-323F730ABD4E}" type="presParOf" srcId="{2522A4F2-D7F5-4747-AE5B-8BB6A948CCC9}" destId="{A838CA48-24FC-4E18-B45F-C5615754EE28}" srcOrd="0" destOrd="0" presId="urn:microsoft.com/office/officeart/2005/8/layout/radial3"/>
    <dgm:cxn modelId="{E63F91B4-A1B8-4A6C-9E5D-0FC1FDB3975D}" type="presParOf" srcId="{2522A4F2-D7F5-4747-AE5B-8BB6A948CCC9}" destId="{F273E587-4854-4BBE-8371-83BB81598764}" srcOrd="1" destOrd="0" presId="urn:microsoft.com/office/officeart/2005/8/layout/radial3"/>
    <dgm:cxn modelId="{78E11D6C-38A4-47A8-A292-499E624D6894}" type="presParOf" srcId="{2522A4F2-D7F5-4747-AE5B-8BB6A948CCC9}" destId="{2577BCDA-CE37-4E01-8461-6186A2C08345}" srcOrd="2" destOrd="0" presId="urn:microsoft.com/office/officeart/2005/8/layout/radial3"/>
    <dgm:cxn modelId="{3BC0110D-C915-48AC-BEB3-574BCC4026F2}" type="presParOf" srcId="{2522A4F2-D7F5-4747-AE5B-8BB6A948CCC9}" destId="{5AC75098-922A-461E-A198-38C5AC8B1D41}" srcOrd="3" destOrd="0" presId="urn:microsoft.com/office/officeart/2005/8/layout/radial3"/>
    <dgm:cxn modelId="{F32F797F-E06B-43FB-BA76-D81859EFEDF4}" type="presParOf" srcId="{2522A4F2-D7F5-4747-AE5B-8BB6A948CCC9}" destId="{4277D9DE-2053-4C56-A1AE-5317AC386ACD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863CB1-1D85-4705-B657-095BD0CCBE96}" type="doc">
      <dgm:prSet loTypeId="urn:microsoft.com/office/officeart/2005/8/layout/gear1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A1394A30-D6CA-4539-B496-5943BE42C479}">
      <dgm:prSet phldrT="[文本]"/>
      <dgm:spPr/>
      <dgm:t>
        <a:bodyPr/>
        <a:lstStyle/>
        <a:p>
          <a:r>
            <a:rPr lang="en-US" altLang="zh-CN" dirty="0"/>
            <a:t>Piece</a:t>
          </a:r>
          <a:endParaRPr lang="zh-CN" altLang="en-US" dirty="0"/>
        </a:p>
      </dgm:t>
    </dgm:pt>
    <dgm:pt modelId="{3CBC4E05-29A9-4EAC-8CA7-DDFF3AF0458B}" type="par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579C598F-97C8-4E4D-8028-E613B29FB63A}" type="sib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E50A1040-2D74-46B1-A82A-482B4656C035}">
      <dgm:prSet phldrT="[文本]"/>
      <dgm:spPr/>
      <dgm:t>
        <a:bodyPr/>
        <a:lstStyle/>
        <a:p>
          <a:r>
            <a:rPr lang="en-US" altLang="zh-CN" dirty="0"/>
            <a:t>Piece</a:t>
          </a:r>
          <a:endParaRPr lang="zh-CN" altLang="en-US" dirty="0"/>
        </a:p>
      </dgm:t>
    </dgm:pt>
    <dgm:pt modelId="{E5F58C6E-1F30-4941-80D1-69AD3E5B61C4}" type="sib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21C5863F-F682-40E7-B466-1A33FE4EB6F7}" type="par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304C3853-20EF-4879-ADEB-993F3C133EDD}">
      <dgm:prSet phldrT="[文本]"/>
      <dgm:spPr/>
      <dgm:t>
        <a:bodyPr/>
        <a:lstStyle/>
        <a:p>
          <a:r>
            <a:rPr lang="en-US" altLang="zh-CN" dirty="0"/>
            <a:t>Bishop</a:t>
          </a:r>
          <a:endParaRPr lang="zh-CN" altLang="en-US" dirty="0"/>
        </a:p>
      </dgm:t>
    </dgm:pt>
    <dgm:pt modelId="{76BE1D23-4A4D-4C4F-AA3D-EDB96E59ACAC}" type="sibTrans" cxnId="{C1F01B60-7ACE-4DB5-B3F3-A4D1A20A3C6C}">
      <dgm:prSet/>
      <dgm:spPr/>
      <dgm:t>
        <a:bodyPr/>
        <a:lstStyle/>
        <a:p>
          <a:endParaRPr lang="zh-CN" altLang="en-US"/>
        </a:p>
      </dgm:t>
    </dgm:pt>
    <dgm:pt modelId="{C022F832-1DDB-4FA1-A713-65915C61D3B6}" type="parTrans" cxnId="{C1F01B60-7ACE-4DB5-B3F3-A4D1A20A3C6C}">
      <dgm:prSet/>
      <dgm:spPr/>
      <dgm:t>
        <a:bodyPr/>
        <a:lstStyle/>
        <a:p>
          <a:endParaRPr lang="zh-CN" altLang="en-US"/>
        </a:p>
      </dgm:t>
    </dgm:pt>
    <dgm:pt modelId="{3C9EBAD6-EA3C-4647-B956-EED3046FC53C}">
      <dgm:prSet phldrT="[文本]"/>
      <dgm:spPr/>
      <dgm:t>
        <a:bodyPr/>
        <a:lstStyle/>
        <a:p>
          <a:r>
            <a:rPr lang="en-US" altLang="zh-CN" dirty="0"/>
            <a:t>King</a:t>
          </a:r>
          <a:endParaRPr lang="zh-CN" altLang="en-US" dirty="0"/>
        </a:p>
      </dgm:t>
    </dgm:pt>
    <dgm:pt modelId="{0D6D79C0-6EDC-4DC2-84E0-84469665087A}" type="sibTrans" cxnId="{D254CD21-E093-48D4-A826-9E17FDBCD8EC}">
      <dgm:prSet/>
      <dgm:spPr/>
      <dgm:t>
        <a:bodyPr/>
        <a:lstStyle/>
        <a:p>
          <a:endParaRPr lang="zh-CN" altLang="en-US"/>
        </a:p>
      </dgm:t>
    </dgm:pt>
    <dgm:pt modelId="{E5B53637-7D62-42E7-A0EF-7A5F7A88867F}" type="parTrans" cxnId="{D254CD21-E093-48D4-A826-9E17FDBCD8EC}">
      <dgm:prSet/>
      <dgm:spPr/>
      <dgm:t>
        <a:bodyPr/>
        <a:lstStyle/>
        <a:p>
          <a:endParaRPr lang="zh-CN" altLang="en-US"/>
        </a:p>
      </dgm:t>
    </dgm:pt>
    <dgm:pt modelId="{2AFC02CA-01D9-483B-BE2A-C9D47FC68B8B}">
      <dgm:prSet phldrT="[文本]"/>
      <dgm:spPr/>
      <dgm:t>
        <a:bodyPr/>
        <a:lstStyle/>
        <a:p>
          <a:r>
            <a:rPr lang="en-US" altLang="zh-CN" dirty="0"/>
            <a:t>Knight</a:t>
          </a:r>
          <a:endParaRPr lang="zh-CN" altLang="en-US" dirty="0"/>
        </a:p>
      </dgm:t>
    </dgm:pt>
    <dgm:pt modelId="{E002594D-5C0C-42AA-BD7A-CC7DD614D5D3}" type="parTrans" cxnId="{38802EA3-9F1C-46E3-8AFB-86268F0835C4}">
      <dgm:prSet/>
      <dgm:spPr/>
      <dgm:t>
        <a:bodyPr/>
        <a:lstStyle/>
        <a:p>
          <a:endParaRPr lang="zh-CN" altLang="en-US"/>
        </a:p>
      </dgm:t>
    </dgm:pt>
    <dgm:pt modelId="{B54E602B-1F58-4F03-8C14-CF8BF57241AB}" type="sibTrans" cxnId="{38802EA3-9F1C-46E3-8AFB-86268F0835C4}">
      <dgm:prSet/>
      <dgm:spPr/>
      <dgm:t>
        <a:bodyPr/>
        <a:lstStyle/>
        <a:p>
          <a:endParaRPr lang="zh-CN" altLang="en-US"/>
        </a:p>
      </dgm:t>
    </dgm:pt>
    <dgm:pt modelId="{972C5177-9FCC-4A94-B7D6-19D329BB7E24}">
      <dgm:prSet phldrT="[文本]"/>
      <dgm:spPr/>
      <dgm:t>
        <a:bodyPr/>
        <a:lstStyle/>
        <a:p>
          <a:r>
            <a:rPr lang="en-US" altLang="zh-CN" dirty="0"/>
            <a:t>Pawn</a:t>
          </a:r>
          <a:endParaRPr lang="zh-CN" altLang="en-US" dirty="0"/>
        </a:p>
      </dgm:t>
    </dgm:pt>
    <dgm:pt modelId="{D487D507-2811-4442-A241-B7181C0B292A}" type="parTrans" cxnId="{2A91A6CA-495D-419A-9508-0CCDDB3A404A}">
      <dgm:prSet/>
      <dgm:spPr/>
      <dgm:t>
        <a:bodyPr/>
        <a:lstStyle/>
        <a:p>
          <a:endParaRPr lang="zh-CN" altLang="en-US"/>
        </a:p>
      </dgm:t>
    </dgm:pt>
    <dgm:pt modelId="{4BF20B5E-B662-44ED-84D4-F59C05C20817}" type="sibTrans" cxnId="{2A91A6CA-495D-419A-9508-0CCDDB3A404A}">
      <dgm:prSet/>
      <dgm:spPr/>
      <dgm:t>
        <a:bodyPr/>
        <a:lstStyle/>
        <a:p>
          <a:endParaRPr lang="zh-CN" altLang="en-US"/>
        </a:p>
      </dgm:t>
    </dgm:pt>
    <dgm:pt modelId="{EB9A37D2-BC72-412E-99A1-0D7F5B6BE9BF}">
      <dgm:prSet phldrT="[文本]"/>
      <dgm:spPr/>
      <dgm:t>
        <a:bodyPr/>
        <a:lstStyle/>
        <a:p>
          <a:r>
            <a:rPr lang="en-US" altLang="zh-CN" dirty="0"/>
            <a:t>Queen</a:t>
          </a:r>
          <a:endParaRPr lang="zh-CN" altLang="en-US" dirty="0"/>
        </a:p>
      </dgm:t>
    </dgm:pt>
    <dgm:pt modelId="{3F985348-272B-4BF1-8D4D-C1374823F210}" type="parTrans" cxnId="{2E3C7860-30CF-4370-9F83-D5F633DBA316}">
      <dgm:prSet/>
      <dgm:spPr/>
      <dgm:t>
        <a:bodyPr/>
        <a:lstStyle/>
        <a:p>
          <a:endParaRPr lang="zh-CN" altLang="en-US"/>
        </a:p>
      </dgm:t>
    </dgm:pt>
    <dgm:pt modelId="{9164B757-1D1A-4CA3-8612-DDD9F45889B2}" type="sibTrans" cxnId="{2E3C7860-30CF-4370-9F83-D5F633DBA316}">
      <dgm:prSet/>
      <dgm:spPr/>
      <dgm:t>
        <a:bodyPr/>
        <a:lstStyle/>
        <a:p>
          <a:endParaRPr lang="zh-CN" altLang="en-US"/>
        </a:p>
      </dgm:t>
    </dgm:pt>
    <dgm:pt modelId="{FF3AC655-3170-4485-B922-B6BB7E98D0F2}">
      <dgm:prSet phldrT="[文本]"/>
      <dgm:spPr/>
      <dgm:t>
        <a:bodyPr/>
        <a:lstStyle/>
        <a:p>
          <a:r>
            <a:rPr lang="en-US" altLang="zh-CN" dirty="0"/>
            <a:t>Rook</a:t>
          </a:r>
          <a:endParaRPr lang="zh-CN" altLang="en-US" dirty="0"/>
        </a:p>
      </dgm:t>
    </dgm:pt>
    <dgm:pt modelId="{7031AEAE-147A-41C6-9803-F58AB8B92BE5}" type="parTrans" cxnId="{0592C67C-AB91-47AC-8297-2A920D853EAD}">
      <dgm:prSet/>
      <dgm:spPr/>
      <dgm:t>
        <a:bodyPr/>
        <a:lstStyle/>
        <a:p>
          <a:endParaRPr lang="zh-CN" altLang="en-US"/>
        </a:p>
      </dgm:t>
    </dgm:pt>
    <dgm:pt modelId="{120A8146-DA72-490C-B0F1-5724A7F16A95}" type="sibTrans" cxnId="{0592C67C-AB91-47AC-8297-2A920D853EAD}">
      <dgm:prSet/>
      <dgm:spPr/>
      <dgm:t>
        <a:bodyPr/>
        <a:lstStyle/>
        <a:p>
          <a:endParaRPr lang="zh-CN" altLang="en-US"/>
        </a:p>
      </dgm:t>
    </dgm:pt>
    <dgm:pt modelId="{6BC56523-559F-44ED-83DE-021DBDFD49F1}" type="pres">
      <dgm:prSet presAssocID="{7C863CB1-1D85-4705-B657-095BD0CCBE9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EF043DC-4D23-40B5-A055-D5161FC62A1B}" type="pres">
      <dgm:prSet presAssocID="{A1394A30-D6CA-4539-B496-5943BE42C479}" presName="gear1" presStyleLbl="node1" presStyleIdx="0" presStyleCnt="1" custLinFactNeighborX="18094" custLinFactNeighborY="2505">
        <dgm:presLayoutVars>
          <dgm:chMax val="1"/>
          <dgm:bulletEnabled val="1"/>
        </dgm:presLayoutVars>
      </dgm:prSet>
      <dgm:spPr/>
    </dgm:pt>
    <dgm:pt modelId="{70FA7E3A-7E76-417A-B843-B61C438B2B5B}" type="pres">
      <dgm:prSet presAssocID="{A1394A30-D6CA-4539-B496-5943BE42C479}" presName="gear1srcNode" presStyleLbl="node1" presStyleIdx="0" presStyleCnt="1"/>
      <dgm:spPr/>
    </dgm:pt>
    <dgm:pt modelId="{E49F3B8C-F7FD-4B06-9F93-58BB35867341}" type="pres">
      <dgm:prSet presAssocID="{A1394A30-D6CA-4539-B496-5943BE42C479}" presName="gear1dstNode" presStyleLbl="node1" presStyleIdx="0" presStyleCnt="1"/>
      <dgm:spPr/>
    </dgm:pt>
    <dgm:pt modelId="{3F4E931B-661F-47E3-B2A0-19E99385AF4E}" type="pres">
      <dgm:prSet presAssocID="{A1394A30-D6CA-4539-B496-5943BE42C479}" presName="gear1ch" presStyleLbl="fgAcc1" presStyleIdx="0" presStyleCnt="1" custScaleY="239433" custLinFactY="11377" custLinFactNeighborX="-11698" custLinFactNeighborY="100000">
        <dgm:presLayoutVars>
          <dgm:chMax val="0"/>
          <dgm:bulletEnabled val="1"/>
        </dgm:presLayoutVars>
      </dgm:prSet>
      <dgm:spPr/>
    </dgm:pt>
    <dgm:pt modelId="{1EB3AC70-CC31-4364-9582-9ECBC2A440D7}" type="pres">
      <dgm:prSet presAssocID="{579C598F-97C8-4E4D-8028-E613B29FB63A}" presName="connector1" presStyleLbl="sibTrans2D1" presStyleIdx="0" presStyleCnt="1" custAng="14126458" custLinFactNeighborX="4802" custLinFactNeighborY="2295"/>
      <dgm:spPr/>
    </dgm:pt>
  </dgm:ptLst>
  <dgm:cxnLst>
    <dgm:cxn modelId="{FB652D14-06C9-4FB6-B54A-3746C2214BF9}" srcId="{7C863CB1-1D85-4705-B657-095BD0CCBE96}" destId="{A1394A30-D6CA-4539-B496-5943BE42C479}" srcOrd="0" destOrd="0" parTransId="{3CBC4E05-29A9-4EAC-8CA7-DDFF3AF0458B}" sibTransId="{579C598F-97C8-4E4D-8028-E613B29FB63A}"/>
    <dgm:cxn modelId="{B748581F-14FD-4773-8373-F322904E6136}" type="presOf" srcId="{A1394A30-D6CA-4539-B496-5943BE42C479}" destId="{E49F3B8C-F7FD-4B06-9F93-58BB35867341}" srcOrd="2" destOrd="0" presId="urn:microsoft.com/office/officeart/2005/8/layout/gear1"/>
    <dgm:cxn modelId="{D254CD21-E093-48D4-A826-9E17FDBCD8EC}" srcId="{A1394A30-D6CA-4539-B496-5943BE42C479}" destId="{3C9EBAD6-EA3C-4647-B956-EED3046FC53C}" srcOrd="2" destOrd="0" parTransId="{E5B53637-7D62-42E7-A0EF-7A5F7A88867F}" sibTransId="{0D6D79C0-6EDC-4DC2-84E0-84469665087A}"/>
    <dgm:cxn modelId="{C742CA2D-1860-48E5-A727-5DAA61F867DA}" type="presOf" srcId="{A1394A30-D6CA-4539-B496-5943BE42C479}" destId="{3EF043DC-4D23-40B5-A055-D5161FC62A1B}" srcOrd="0" destOrd="0" presId="urn:microsoft.com/office/officeart/2005/8/layout/gear1"/>
    <dgm:cxn modelId="{C5D6A132-5FCF-4861-9D43-4BDC2BC97E2A}" type="presOf" srcId="{A1394A30-D6CA-4539-B496-5943BE42C479}" destId="{70FA7E3A-7E76-417A-B843-B61C438B2B5B}" srcOrd="1" destOrd="0" presId="urn:microsoft.com/office/officeart/2005/8/layout/gear1"/>
    <dgm:cxn modelId="{502CBB38-35D5-44CD-99F8-3EE857726059}" type="presOf" srcId="{FF3AC655-3170-4485-B922-B6BB7E98D0F2}" destId="{3F4E931B-661F-47E3-B2A0-19E99385AF4E}" srcOrd="0" destOrd="6" presId="urn:microsoft.com/office/officeart/2005/8/layout/gear1"/>
    <dgm:cxn modelId="{C1F01B60-7ACE-4DB5-B3F3-A4D1A20A3C6C}" srcId="{A1394A30-D6CA-4539-B496-5943BE42C479}" destId="{304C3853-20EF-4879-ADEB-993F3C133EDD}" srcOrd="1" destOrd="0" parTransId="{C022F832-1DDB-4FA1-A713-65915C61D3B6}" sibTransId="{76BE1D23-4A4D-4C4F-AA3D-EDB96E59ACAC}"/>
    <dgm:cxn modelId="{2E3C7860-30CF-4370-9F83-D5F633DBA316}" srcId="{A1394A30-D6CA-4539-B496-5943BE42C479}" destId="{EB9A37D2-BC72-412E-99A1-0D7F5B6BE9BF}" srcOrd="5" destOrd="0" parTransId="{3F985348-272B-4BF1-8D4D-C1374823F210}" sibTransId="{9164B757-1D1A-4CA3-8612-DDD9F45889B2}"/>
    <dgm:cxn modelId="{8D491661-A909-4ABF-8495-026EECFF078E}" type="presOf" srcId="{579C598F-97C8-4E4D-8028-E613B29FB63A}" destId="{1EB3AC70-CC31-4364-9582-9ECBC2A440D7}" srcOrd="0" destOrd="0" presId="urn:microsoft.com/office/officeart/2005/8/layout/gear1"/>
    <dgm:cxn modelId="{775FDC42-62AF-4DC8-BE1D-5B5397293268}" type="presOf" srcId="{E50A1040-2D74-46B1-A82A-482B4656C035}" destId="{3F4E931B-661F-47E3-B2A0-19E99385AF4E}" srcOrd="0" destOrd="0" presId="urn:microsoft.com/office/officeart/2005/8/layout/gear1"/>
    <dgm:cxn modelId="{6B87CE51-B2CD-4948-81E9-AA21BD153E58}" type="presOf" srcId="{7C863CB1-1D85-4705-B657-095BD0CCBE96}" destId="{6BC56523-559F-44ED-83DE-021DBDFD49F1}" srcOrd="0" destOrd="0" presId="urn:microsoft.com/office/officeart/2005/8/layout/gear1"/>
    <dgm:cxn modelId="{26321278-B925-4004-9F9F-90D58D7D94AE}" srcId="{A1394A30-D6CA-4539-B496-5943BE42C479}" destId="{E50A1040-2D74-46B1-A82A-482B4656C035}" srcOrd="0" destOrd="0" parTransId="{21C5863F-F682-40E7-B466-1A33FE4EB6F7}" sibTransId="{E5F58C6E-1F30-4941-80D1-69AD3E5B61C4}"/>
    <dgm:cxn modelId="{0592C67C-AB91-47AC-8297-2A920D853EAD}" srcId="{A1394A30-D6CA-4539-B496-5943BE42C479}" destId="{FF3AC655-3170-4485-B922-B6BB7E98D0F2}" srcOrd="6" destOrd="0" parTransId="{7031AEAE-147A-41C6-9803-F58AB8B92BE5}" sibTransId="{120A8146-DA72-490C-B0F1-5724A7F16A95}"/>
    <dgm:cxn modelId="{6B01157E-9D69-46B6-B589-E5DB49C363CD}" type="presOf" srcId="{EB9A37D2-BC72-412E-99A1-0D7F5B6BE9BF}" destId="{3F4E931B-661F-47E3-B2A0-19E99385AF4E}" srcOrd="0" destOrd="5" presId="urn:microsoft.com/office/officeart/2005/8/layout/gear1"/>
    <dgm:cxn modelId="{C2A30684-7B21-448D-9779-7DD66AFC94A4}" type="presOf" srcId="{3C9EBAD6-EA3C-4647-B956-EED3046FC53C}" destId="{3F4E931B-661F-47E3-B2A0-19E99385AF4E}" srcOrd="0" destOrd="2" presId="urn:microsoft.com/office/officeart/2005/8/layout/gear1"/>
    <dgm:cxn modelId="{38802EA3-9F1C-46E3-8AFB-86268F0835C4}" srcId="{A1394A30-D6CA-4539-B496-5943BE42C479}" destId="{2AFC02CA-01D9-483B-BE2A-C9D47FC68B8B}" srcOrd="3" destOrd="0" parTransId="{E002594D-5C0C-42AA-BD7A-CC7DD614D5D3}" sibTransId="{B54E602B-1F58-4F03-8C14-CF8BF57241AB}"/>
    <dgm:cxn modelId="{5D83AEB8-2925-4DF6-AE91-8549B0DBF954}" type="presOf" srcId="{972C5177-9FCC-4A94-B7D6-19D329BB7E24}" destId="{3F4E931B-661F-47E3-B2A0-19E99385AF4E}" srcOrd="0" destOrd="4" presId="urn:microsoft.com/office/officeart/2005/8/layout/gear1"/>
    <dgm:cxn modelId="{2A91A6CA-495D-419A-9508-0CCDDB3A404A}" srcId="{A1394A30-D6CA-4539-B496-5943BE42C479}" destId="{972C5177-9FCC-4A94-B7D6-19D329BB7E24}" srcOrd="4" destOrd="0" parTransId="{D487D507-2811-4442-A241-B7181C0B292A}" sibTransId="{4BF20B5E-B662-44ED-84D4-F59C05C20817}"/>
    <dgm:cxn modelId="{90A95DD3-ADB8-42E1-9A28-6C372E008CDD}" type="presOf" srcId="{2AFC02CA-01D9-483B-BE2A-C9D47FC68B8B}" destId="{3F4E931B-661F-47E3-B2A0-19E99385AF4E}" srcOrd="0" destOrd="3" presId="urn:microsoft.com/office/officeart/2005/8/layout/gear1"/>
    <dgm:cxn modelId="{74EF20E2-5CC2-457C-B0D4-54895AC84D72}" type="presOf" srcId="{304C3853-20EF-4879-ADEB-993F3C133EDD}" destId="{3F4E931B-661F-47E3-B2A0-19E99385AF4E}" srcOrd="0" destOrd="1" presId="urn:microsoft.com/office/officeart/2005/8/layout/gear1"/>
    <dgm:cxn modelId="{D3B3DFAA-5443-4406-8FFB-28FFA3CD3597}" type="presParOf" srcId="{6BC56523-559F-44ED-83DE-021DBDFD49F1}" destId="{3EF043DC-4D23-40B5-A055-D5161FC62A1B}" srcOrd="0" destOrd="0" presId="urn:microsoft.com/office/officeart/2005/8/layout/gear1"/>
    <dgm:cxn modelId="{6D0616AE-E760-41FD-A3E7-FE6C8FD8EC98}" type="presParOf" srcId="{6BC56523-559F-44ED-83DE-021DBDFD49F1}" destId="{70FA7E3A-7E76-417A-B843-B61C438B2B5B}" srcOrd="1" destOrd="0" presId="urn:microsoft.com/office/officeart/2005/8/layout/gear1"/>
    <dgm:cxn modelId="{CD0AD258-E61F-4B40-9061-9D2A16FFF54A}" type="presParOf" srcId="{6BC56523-559F-44ED-83DE-021DBDFD49F1}" destId="{E49F3B8C-F7FD-4B06-9F93-58BB35867341}" srcOrd="2" destOrd="0" presId="urn:microsoft.com/office/officeart/2005/8/layout/gear1"/>
    <dgm:cxn modelId="{B1B1858D-FAA5-46B7-8F23-C53A08C34A2A}" type="presParOf" srcId="{6BC56523-559F-44ED-83DE-021DBDFD49F1}" destId="{3F4E931B-661F-47E3-B2A0-19E99385AF4E}" srcOrd="3" destOrd="0" presId="urn:microsoft.com/office/officeart/2005/8/layout/gear1"/>
    <dgm:cxn modelId="{8253959A-B757-4CD8-AF35-7C6AA7DAE7B0}" type="presParOf" srcId="{6BC56523-559F-44ED-83DE-021DBDFD49F1}" destId="{1EB3AC70-CC31-4364-9582-9ECBC2A440D7}" srcOrd="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63CB1-1D85-4705-B657-095BD0CCBE96}" type="doc">
      <dgm:prSet loTypeId="urn:microsoft.com/office/officeart/2005/8/layout/gear1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A1394A30-D6CA-4539-B496-5943BE42C479}">
      <dgm:prSet phldrT="[文本]"/>
      <dgm:spPr/>
      <dgm:t>
        <a:bodyPr/>
        <a:lstStyle/>
        <a:p>
          <a:r>
            <a:rPr lang="en-US" altLang="zh-CN" dirty="0"/>
            <a:t>Main</a:t>
          </a:r>
          <a:endParaRPr lang="zh-CN" altLang="en-US" dirty="0"/>
        </a:p>
      </dgm:t>
    </dgm:pt>
    <dgm:pt modelId="{3CBC4E05-29A9-4EAC-8CA7-DDFF3AF0458B}" type="par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579C598F-97C8-4E4D-8028-E613B29FB63A}" type="sib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E50A1040-2D74-46B1-A82A-482B4656C035}">
      <dgm:prSet phldrT="[文本]"/>
      <dgm:spPr/>
      <dgm:t>
        <a:bodyPr/>
        <a:lstStyle/>
        <a:p>
          <a:r>
            <a:rPr lang="en-US" altLang="zh-CN" dirty="0"/>
            <a:t>Chess</a:t>
          </a:r>
          <a:endParaRPr lang="zh-CN" altLang="en-US" dirty="0"/>
        </a:p>
      </dgm:t>
    </dgm:pt>
    <dgm:pt modelId="{21C5863F-F682-40E7-B466-1A33FE4EB6F7}" type="par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E5F58C6E-1F30-4941-80D1-69AD3E5B61C4}" type="sib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6BC56523-559F-44ED-83DE-021DBDFD49F1}" type="pres">
      <dgm:prSet presAssocID="{7C863CB1-1D85-4705-B657-095BD0CCBE9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EF043DC-4D23-40B5-A055-D5161FC62A1B}" type="pres">
      <dgm:prSet presAssocID="{A1394A30-D6CA-4539-B496-5943BE42C479}" presName="gear1" presStyleLbl="node1" presStyleIdx="0" presStyleCnt="1">
        <dgm:presLayoutVars>
          <dgm:chMax val="1"/>
          <dgm:bulletEnabled val="1"/>
        </dgm:presLayoutVars>
      </dgm:prSet>
      <dgm:spPr/>
    </dgm:pt>
    <dgm:pt modelId="{70FA7E3A-7E76-417A-B843-B61C438B2B5B}" type="pres">
      <dgm:prSet presAssocID="{A1394A30-D6CA-4539-B496-5943BE42C479}" presName="gear1srcNode" presStyleLbl="node1" presStyleIdx="0" presStyleCnt="1"/>
      <dgm:spPr/>
    </dgm:pt>
    <dgm:pt modelId="{E49F3B8C-F7FD-4B06-9F93-58BB35867341}" type="pres">
      <dgm:prSet presAssocID="{A1394A30-D6CA-4539-B496-5943BE42C479}" presName="gear1dstNode" presStyleLbl="node1" presStyleIdx="0" presStyleCnt="1"/>
      <dgm:spPr/>
    </dgm:pt>
    <dgm:pt modelId="{3F4E931B-661F-47E3-B2A0-19E99385AF4E}" type="pres">
      <dgm:prSet presAssocID="{A1394A30-D6CA-4539-B496-5943BE42C479}" presName="gear1ch" presStyleLbl="fgAcc1" presStyleIdx="0" presStyleCnt="1" custScaleX="61227" custScaleY="58275" custLinFactNeighborX="39267" custLinFactNeighborY="-23823">
        <dgm:presLayoutVars>
          <dgm:chMax val="0"/>
          <dgm:bulletEnabled val="1"/>
        </dgm:presLayoutVars>
      </dgm:prSet>
      <dgm:spPr/>
    </dgm:pt>
    <dgm:pt modelId="{1EB3AC70-CC31-4364-9582-9ECBC2A440D7}" type="pres">
      <dgm:prSet presAssocID="{579C598F-97C8-4E4D-8028-E613B29FB63A}" presName="connector1" presStyleLbl="sibTrans2D1" presStyleIdx="0" presStyleCnt="1"/>
      <dgm:spPr/>
    </dgm:pt>
  </dgm:ptLst>
  <dgm:cxnLst>
    <dgm:cxn modelId="{FB652D14-06C9-4FB6-B54A-3746C2214BF9}" srcId="{7C863CB1-1D85-4705-B657-095BD0CCBE96}" destId="{A1394A30-D6CA-4539-B496-5943BE42C479}" srcOrd="0" destOrd="0" parTransId="{3CBC4E05-29A9-4EAC-8CA7-DDFF3AF0458B}" sibTransId="{579C598F-97C8-4E4D-8028-E613B29FB63A}"/>
    <dgm:cxn modelId="{B748581F-14FD-4773-8373-F322904E6136}" type="presOf" srcId="{A1394A30-D6CA-4539-B496-5943BE42C479}" destId="{E49F3B8C-F7FD-4B06-9F93-58BB35867341}" srcOrd="2" destOrd="0" presId="urn:microsoft.com/office/officeart/2005/8/layout/gear1"/>
    <dgm:cxn modelId="{C742CA2D-1860-48E5-A727-5DAA61F867DA}" type="presOf" srcId="{A1394A30-D6CA-4539-B496-5943BE42C479}" destId="{3EF043DC-4D23-40B5-A055-D5161FC62A1B}" srcOrd="0" destOrd="0" presId="urn:microsoft.com/office/officeart/2005/8/layout/gear1"/>
    <dgm:cxn modelId="{C5D6A132-5FCF-4861-9D43-4BDC2BC97E2A}" type="presOf" srcId="{A1394A30-D6CA-4539-B496-5943BE42C479}" destId="{70FA7E3A-7E76-417A-B843-B61C438B2B5B}" srcOrd="1" destOrd="0" presId="urn:microsoft.com/office/officeart/2005/8/layout/gear1"/>
    <dgm:cxn modelId="{8D491661-A909-4ABF-8495-026EECFF078E}" type="presOf" srcId="{579C598F-97C8-4E4D-8028-E613B29FB63A}" destId="{1EB3AC70-CC31-4364-9582-9ECBC2A440D7}" srcOrd="0" destOrd="0" presId="urn:microsoft.com/office/officeart/2005/8/layout/gear1"/>
    <dgm:cxn modelId="{775FDC42-62AF-4DC8-BE1D-5B5397293268}" type="presOf" srcId="{E50A1040-2D74-46B1-A82A-482B4656C035}" destId="{3F4E931B-661F-47E3-B2A0-19E99385AF4E}" srcOrd="0" destOrd="0" presId="urn:microsoft.com/office/officeart/2005/8/layout/gear1"/>
    <dgm:cxn modelId="{6B87CE51-B2CD-4948-81E9-AA21BD153E58}" type="presOf" srcId="{7C863CB1-1D85-4705-B657-095BD0CCBE96}" destId="{6BC56523-559F-44ED-83DE-021DBDFD49F1}" srcOrd="0" destOrd="0" presId="urn:microsoft.com/office/officeart/2005/8/layout/gear1"/>
    <dgm:cxn modelId="{26321278-B925-4004-9F9F-90D58D7D94AE}" srcId="{A1394A30-D6CA-4539-B496-5943BE42C479}" destId="{E50A1040-2D74-46B1-A82A-482B4656C035}" srcOrd="0" destOrd="0" parTransId="{21C5863F-F682-40E7-B466-1A33FE4EB6F7}" sibTransId="{E5F58C6E-1F30-4941-80D1-69AD3E5B61C4}"/>
    <dgm:cxn modelId="{D3B3DFAA-5443-4406-8FFB-28FFA3CD3597}" type="presParOf" srcId="{6BC56523-559F-44ED-83DE-021DBDFD49F1}" destId="{3EF043DC-4D23-40B5-A055-D5161FC62A1B}" srcOrd="0" destOrd="0" presId="urn:microsoft.com/office/officeart/2005/8/layout/gear1"/>
    <dgm:cxn modelId="{6D0616AE-E760-41FD-A3E7-FE6C8FD8EC98}" type="presParOf" srcId="{6BC56523-559F-44ED-83DE-021DBDFD49F1}" destId="{70FA7E3A-7E76-417A-B843-B61C438B2B5B}" srcOrd="1" destOrd="0" presId="urn:microsoft.com/office/officeart/2005/8/layout/gear1"/>
    <dgm:cxn modelId="{CD0AD258-E61F-4B40-9061-9D2A16FFF54A}" type="presParOf" srcId="{6BC56523-559F-44ED-83DE-021DBDFD49F1}" destId="{E49F3B8C-F7FD-4B06-9F93-58BB35867341}" srcOrd="2" destOrd="0" presId="urn:microsoft.com/office/officeart/2005/8/layout/gear1"/>
    <dgm:cxn modelId="{B1B1858D-FAA5-46B7-8F23-C53A08C34A2A}" type="presParOf" srcId="{6BC56523-559F-44ED-83DE-021DBDFD49F1}" destId="{3F4E931B-661F-47E3-B2A0-19E99385AF4E}" srcOrd="3" destOrd="0" presId="urn:microsoft.com/office/officeart/2005/8/layout/gear1"/>
    <dgm:cxn modelId="{8253959A-B757-4CD8-AF35-7C6AA7DAE7B0}" type="presParOf" srcId="{6BC56523-559F-44ED-83DE-021DBDFD49F1}" destId="{1EB3AC70-CC31-4364-9582-9ECBC2A440D7}" srcOrd="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863CB1-1D85-4705-B657-095BD0CCBE96}" type="doc">
      <dgm:prSet loTypeId="urn:microsoft.com/office/officeart/2005/8/layout/gear1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A1394A30-D6CA-4539-B496-5943BE42C479}">
      <dgm:prSet phldrT="[文本]"/>
      <dgm:spPr/>
      <dgm:t>
        <a:bodyPr/>
        <a:lstStyle/>
        <a:p>
          <a:r>
            <a:rPr lang="en-US" altLang="zh-CN" dirty="0"/>
            <a:t>Game</a:t>
          </a:r>
          <a:endParaRPr lang="zh-CN" altLang="en-US" dirty="0"/>
        </a:p>
      </dgm:t>
    </dgm:pt>
    <dgm:pt modelId="{3CBC4E05-29A9-4EAC-8CA7-DDFF3AF0458B}" type="par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579C598F-97C8-4E4D-8028-E613B29FB63A}" type="sib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E50A1040-2D74-46B1-A82A-482B4656C035}">
      <dgm:prSet phldrT="[文本]"/>
      <dgm:spPr/>
      <dgm:t>
        <a:bodyPr/>
        <a:lstStyle/>
        <a:p>
          <a:r>
            <a:rPr lang="en-US" altLang="zh-CN" dirty="0"/>
            <a:t>Player</a:t>
          </a:r>
          <a:endParaRPr lang="zh-CN" altLang="en-US" dirty="0"/>
        </a:p>
      </dgm:t>
    </dgm:pt>
    <dgm:pt modelId="{21C5863F-F682-40E7-B466-1A33FE4EB6F7}" type="par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E5F58C6E-1F30-4941-80D1-69AD3E5B61C4}" type="sib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304C3853-20EF-4879-ADEB-993F3C133EDD}">
      <dgm:prSet phldrT="[文本]"/>
      <dgm:spPr/>
      <dgm:t>
        <a:bodyPr/>
        <a:lstStyle/>
        <a:p>
          <a:r>
            <a:rPr lang="en-US" altLang="zh-CN" dirty="0"/>
            <a:t>Rule</a:t>
          </a:r>
          <a:endParaRPr lang="zh-CN" altLang="en-US" dirty="0"/>
        </a:p>
      </dgm:t>
    </dgm:pt>
    <dgm:pt modelId="{C022F832-1DDB-4FA1-A713-65915C61D3B6}" type="parTrans" cxnId="{C1F01B60-7ACE-4DB5-B3F3-A4D1A20A3C6C}">
      <dgm:prSet/>
      <dgm:spPr/>
      <dgm:t>
        <a:bodyPr/>
        <a:lstStyle/>
        <a:p>
          <a:endParaRPr lang="zh-CN" altLang="en-US"/>
        </a:p>
      </dgm:t>
    </dgm:pt>
    <dgm:pt modelId="{76BE1D23-4A4D-4C4F-AA3D-EDB96E59ACAC}" type="sibTrans" cxnId="{C1F01B60-7ACE-4DB5-B3F3-A4D1A20A3C6C}">
      <dgm:prSet/>
      <dgm:spPr/>
      <dgm:t>
        <a:bodyPr/>
        <a:lstStyle/>
        <a:p>
          <a:endParaRPr lang="zh-CN" altLang="en-US"/>
        </a:p>
      </dgm:t>
    </dgm:pt>
    <dgm:pt modelId="{3C9EBAD6-EA3C-4647-B956-EED3046FC53C}">
      <dgm:prSet phldrT="[文本]"/>
      <dgm:spPr/>
      <dgm:t>
        <a:bodyPr/>
        <a:lstStyle/>
        <a:p>
          <a:r>
            <a:rPr lang="en-US" altLang="zh-CN" dirty="0"/>
            <a:t>Game</a:t>
          </a:r>
          <a:endParaRPr lang="zh-CN" altLang="en-US" dirty="0"/>
        </a:p>
      </dgm:t>
    </dgm:pt>
    <dgm:pt modelId="{E5B53637-7D62-42E7-A0EF-7A5F7A88867F}" type="parTrans" cxnId="{D254CD21-E093-48D4-A826-9E17FDBCD8EC}">
      <dgm:prSet/>
      <dgm:spPr/>
      <dgm:t>
        <a:bodyPr/>
        <a:lstStyle/>
        <a:p>
          <a:endParaRPr lang="zh-CN" altLang="en-US"/>
        </a:p>
      </dgm:t>
    </dgm:pt>
    <dgm:pt modelId="{0D6D79C0-6EDC-4DC2-84E0-84469665087A}" type="sibTrans" cxnId="{D254CD21-E093-48D4-A826-9E17FDBCD8EC}">
      <dgm:prSet/>
      <dgm:spPr/>
      <dgm:t>
        <a:bodyPr/>
        <a:lstStyle/>
        <a:p>
          <a:endParaRPr lang="zh-CN" altLang="en-US"/>
        </a:p>
      </dgm:t>
    </dgm:pt>
    <dgm:pt modelId="{6BC56523-559F-44ED-83DE-021DBDFD49F1}" type="pres">
      <dgm:prSet presAssocID="{7C863CB1-1D85-4705-B657-095BD0CCBE9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EF043DC-4D23-40B5-A055-D5161FC62A1B}" type="pres">
      <dgm:prSet presAssocID="{A1394A30-D6CA-4539-B496-5943BE42C479}" presName="gear1" presStyleLbl="node1" presStyleIdx="0" presStyleCnt="1">
        <dgm:presLayoutVars>
          <dgm:chMax val="1"/>
          <dgm:bulletEnabled val="1"/>
        </dgm:presLayoutVars>
      </dgm:prSet>
      <dgm:spPr/>
    </dgm:pt>
    <dgm:pt modelId="{70FA7E3A-7E76-417A-B843-B61C438B2B5B}" type="pres">
      <dgm:prSet presAssocID="{A1394A30-D6CA-4539-B496-5943BE42C479}" presName="gear1srcNode" presStyleLbl="node1" presStyleIdx="0" presStyleCnt="1"/>
      <dgm:spPr/>
    </dgm:pt>
    <dgm:pt modelId="{E49F3B8C-F7FD-4B06-9F93-58BB35867341}" type="pres">
      <dgm:prSet presAssocID="{A1394A30-D6CA-4539-B496-5943BE42C479}" presName="gear1dstNode" presStyleLbl="node1" presStyleIdx="0" presStyleCnt="1"/>
      <dgm:spPr/>
    </dgm:pt>
    <dgm:pt modelId="{3F4E931B-661F-47E3-B2A0-19E99385AF4E}" type="pres">
      <dgm:prSet presAssocID="{A1394A30-D6CA-4539-B496-5943BE42C479}" presName="gear1ch" presStyleLbl="fgAcc1" presStyleIdx="0" presStyleCnt="1">
        <dgm:presLayoutVars>
          <dgm:chMax val="0"/>
          <dgm:bulletEnabled val="1"/>
        </dgm:presLayoutVars>
      </dgm:prSet>
      <dgm:spPr/>
    </dgm:pt>
    <dgm:pt modelId="{1EB3AC70-CC31-4364-9582-9ECBC2A440D7}" type="pres">
      <dgm:prSet presAssocID="{579C598F-97C8-4E4D-8028-E613B29FB63A}" presName="connector1" presStyleLbl="sibTrans2D1" presStyleIdx="0" presStyleCnt="1"/>
      <dgm:spPr/>
    </dgm:pt>
  </dgm:ptLst>
  <dgm:cxnLst>
    <dgm:cxn modelId="{FB652D14-06C9-4FB6-B54A-3746C2214BF9}" srcId="{7C863CB1-1D85-4705-B657-095BD0CCBE96}" destId="{A1394A30-D6CA-4539-B496-5943BE42C479}" srcOrd="0" destOrd="0" parTransId="{3CBC4E05-29A9-4EAC-8CA7-DDFF3AF0458B}" sibTransId="{579C598F-97C8-4E4D-8028-E613B29FB63A}"/>
    <dgm:cxn modelId="{B748581F-14FD-4773-8373-F322904E6136}" type="presOf" srcId="{A1394A30-D6CA-4539-B496-5943BE42C479}" destId="{E49F3B8C-F7FD-4B06-9F93-58BB35867341}" srcOrd="2" destOrd="0" presId="urn:microsoft.com/office/officeart/2005/8/layout/gear1"/>
    <dgm:cxn modelId="{D254CD21-E093-48D4-A826-9E17FDBCD8EC}" srcId="{A1394A30-D6CA-4539-B496-5943BE42C479}" destId="{3C9EBAD6-EA3C-4647-B956-EED3046FC53C}" srcOrd="2" destOrd="0" parTransId="{E5B53637-7D62-42E7-A0EF-7A5F7A88867F}" sibTransId="{0D6D79C0-6EDC-4DC2-84E0-84469665087A}"/>
    <dgm:cxn modelId="{C742CA2D-1860-48E5-A727-5DAA61F867DA}" type="presOf" srcId="{A1394A30-D6CA-4539-B496-5943BE42C479}" destId="{3EF043DC-4D23-40B5-A055-D5161FC62A1B}" srcOrd="0" destOrd="0" presId="urn:microsoft.com/office/officeart/2005/8/layout/gear1"/>
    <dgm:cxn modelId="{C5D6A132-5FCF-4861-9D43-4BDC2BC97E2A}" type="presOf" srcId="{A1394A30-D6CA-4539-B496-5943BE42C479}" destId="{70FA7E3A-7E76-417A-B843-B61C438B2B5B}" srcOrd="1" destOrd="0" presId="urn:microsoft.com/office/officeart/2005/8/layout/gear1"/>
    <dgm:cxn modelId="{C1F01B60-7ACE-4DB5-B3F3-A4D1A20A3C6C}" srcId="{A1394A30-D6CA-4539-B496-5943BE42C479}" destId="{304C3853-20EF-4879-ADEB-993F3C133EDD}" srcOrd="1" destOrd="0" parTransId="{C022F832-1DDB-4FA1-A713-65915C61D3B6}" sibTransId="{76BE1D23-4A4D-4C4F-AA3D-EDB96E59ACAC}"/>
    <dgm:cxn modelId="{8D491661-A909-4ABF-8495-026EECFF078E}" type="presOf" srcId="{579C598F-97C8-4E4D-8028-E613B29FB63A}" destId="{1EB3AC70-CC31-4364-9582-9ECBC2A440D7}" srcOrd="0" destOrd="0" presId="urn:microsoft.com/office/officeart/2005/8/layout/gear1"/>
    <dgm:cxn modelId="{775FDC42-62AF-4DC8-BE1D-5B5397293268}" type="presOf" srcId="{E50A1040-2D74-46B1-A82A-482B4656C035}" destId="{3F4E931B-661F-47E3-B2A0-19E99385AF4E}" srcOrd="0" destOrd="0" presId="urn:microsoft.com/office/officeart/2005/8/layout/gear1"/>
    <dgm:cxn modelId="{F168FC45-CE9E-44BB-A905-47028662E7E4}" type="presOf" srcId="{3C9EBAD6-EA3C-4647-B956-EED3046FC53C}" destId="{3F4E931B-661F-47E3-B2A0-19E99385AF4E}" srcOrd="0" destOrd="2" presId="urn:microsoft.com/office/officeart/2005/8/layout/gear1"/>
    <dgm:cxn modelId="{6B87CE51-B2CD-4948-81E9-AA21BD153E58}" type="presOf" srcId="{7C863CB1-1D85-4705-B657-095BD0CCBE96}" destId="{6BC56523-559F-44ED-83DE-021DBDFD49F1}" srcOrd="0" destOrd="0" presId="urn:microsoft.com/office/officeart/2005/8/layout/gear1"/>
    <dgm:cxn modelId="{26321278-B925-4004-9F9F-90D58D7D94AE}" srcId="{A1394A30-D6CA-4539-B496-5943BE42C479}" destId="{E50A1040-2D74-46B1-A82A-482B4656C035}" srcOrd="0" destOrd="0" parTransId="{21C5863F-F682-40E7-B466-1A33FE4EB6F7}" sibTransId="{E5F58C6E-1F30-4941-80D1-69AD3E5B61C4}"/>
    <dgm:cxn modelId="{74EF20E2-5CC2-457C-B0D4-54895AC84D72}" type="presOf" srcId="{304C3853-20EF-4879-ADEB-993F3C133EDD}" destId="{3F4E931B-661F-47E3-B2A0-19E99385AF4E}" srcOrd="0" destOrd="1" presId="urn:microsoft.com/office/officeart/2005/8/layout/gear1"/>
    <dgm:cxn modelId="{D3B3DFAA-5443-4406-8FFB-28FFA3CD3597}" type="presParOf" srcId="{6BC56523-559F-44ED-83DE-021DBDFD49F1}" destId="{3EF043DC-4D23-40B5-A055-D5161FC62A1B}" srcOrd="0" destOrd="0" presId="urn:microsoft.com/office/officeart/2005/8/layout/gear1"/>
    <dgm:cxn modelId="{6D0616AE-E760-41FD-A3E7-FE6C8FD8EC98}" type="presParOf" srcId="{6BC56523-559F-44ED-83DE-021DBDFD49F1}" destId="{70FA7E3A-7E76-417A-B843-B61C438B2B5B}" srcOrd="1" destOrd="0" presId="urn:microsoft.com/office/officeart/2005/8/layout/gear1"/>
    <dgm:cxn modelId="{CD0AD258-E61F-4B40-9061-9D2A16FFF54A}" type="presParOf" srcId="{6BC56523-559F-44ED-83DE-021DBDFD49F1}" destId="{E49F3B8C-F7FD-4B06-9F93-58BB35867341}" srcOrd="2" destOrd="0" presId="urn:microsoft.com/office/officeart/2005/8/layout/gear1"/>
    <dgm:cxn modelId="{B1B1858D-FAA5-46B7-8F23-C53A08C34A2A}" type="presParOf" srcId="{6BC56523-559F-44ED-83DE-021DBDFD49F1}" destId="{3F4E931B-661F-47E3-B2A0-19E99385AF4E}" srcOrd="3" destOrd="0" presId="urn:microsoft.com/office/officeart/2005/8/layout/gear1"/>
    <dgm:cxn modelId="{8253959A-B757-4CD8-AF35-7C6AA7DAE7B0}" type="presParOf" srcId="{6BC56523-559F-44ED-83DE-021DBDFD49F1}" destId="{1EB3AC70-CC31-4364-9582-9ECBC2A440D7}" srcOrd="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863CB1-1D85-4705-B657-095BD0CCBE96}" type="doc">
      <dgm:prSet loTypeId="urn:microsoft.com/office/officeart/2005/8/layout/gear1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A1394A30-D6CA-4539-B496-5943BE42C479}">
      <dgm:prSet phldrT="[文本]"/>
      <dgm:spPr/>
      <dgm:t>
        <a:bodyPr/>
        <a:lstStyle/>
        <a:p>
          <a:r>
            <a:rPr lang="en-US" altLang="zh-CN" dirty="0"/>
            <a:t>Chess Frame</a:t>
          </a:r>
          <a:endParaRPr lang="zh-CN" altLang="en-US" dirty="0"/>
        </a:p>
      </dgm:t>
    </dgm:pt>
    <dgm:pt modelId="{3CBC4E05-29A9-4EAC-8CA7-DDFF3AF0458B}" type="par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579C598F-97C8-4E4D-8028-E613B29FB63A}" type="sib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E50A1040-2D74-46B1-A82A-482B4656C035}">
      <dgm:prSet phldrT="[文本]"/>
      <dgm:spPr/>
      <dgm:t>
        <a:bodyPr/>
        <a:lstStyle/>
        <a:p>
          <a:r>
            <a:rPr lang="en-US" altLang="zh-CN" dirty="0"/>
            <a:t>Board</a:t>
          </a:r>
          <a:endParaRPr lang="zh-CN" altLang="en-US" dirty="0"/>
        </a:p>
      </dgm:t>
    </dgm:pt>
    <dgm:pt modelId="{E5F58C6E-1F30-4941-80D1-69AD3E5B61C4}" type="sib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21C5863F-F682-40E7-B466-1A33FE4EB6F7}" type="par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304C3853-20EF-4879-ADEB-993F3C133EDD}">
      <dgm:prSet phldrT="[文本]"/>
      <dgm:spPr/>
      <dgm:t>
        <a:bodyPr/>
        <a:lstStyle/>
        <a:p>
          <a:r>
            <a:rPr lang="en-US" altLang="zh-CN" dirty="0"/>
            <a:t>Frame</a:t>
          </a:r>
          <a:endParaRPr lang="zh-CN" altLang="en-US" dirty="0"/>
        </a:p>
      </dgm:t>
    </dgm:pt>
    <dgm:pt modelId="{76BE1D23-4A4D-4C4F-AA3D-EDB96E59ACAC}" type="sibTrans" cxnId="{C1F01B60-7ACE-4DB5-B3F3-A4D1A20A3C6C}">
      <dgm:prSet/>
      <dgm:spPr/>
      <dgm:t>
        <a:bodyPr/>
        <a:lstStyle/>
        <a:p>
          <a:endParaRPr lang="zh-CN" altLang="en-US"/>
        </a:p>
      </dgm:t>
    </dgm:pt>
    <dgm:pt modelId="{C022F832-1DDB-4FA1-A713-65915C61D3B6}" type="parTrans" cxnId="{C1F01B60-7ACE-4DB5-B3F3-A4D1A20A3C6C}">
      <dgm:prSet/>
      <dgm:spPr/>
      <dgm:t>
        <a:bodyPr/>
        <a:lstStyle/>
        <a:p>
          <a:endParaRPr lang="zh-CN" altLang="en-US"/>
        </a:p>
      </dgm:t>
    </dgm:pt>
    <dgm:pt modelId="{3C9EBAD6-EA3C-4647-B956-EED3046FC53C}">
      <dgm:prSet phldrT="[文本]"/>
      <dgm:spPr/>
      <dgm:t>
        <a:bodyPr/>
        <a:lstStyle/>
        <a:p>
          <a:r>
            <a:rPr lang="en-US" altLang="zh-CN" dirty="0"/>
            <a:t>Status bar</a:t>
          </a:r>
          <a:endParaRPr lang="zh-CN" altLang="en-US" dirty="0"/>
        </a:p>
      </dgm:t>
    </dgm:pt>
    <dgm:pt modelId="{0D6D79C0-6EDC-4DC2-84E0-84469665087A}" type="sibTrans" cxnId="{D254CD21-E093-48D4-A826-9E17FDBCD8EC}">
      <dgm:prSet/>
      <dgm:spPr/>
      <dgm:t>
        <a:bodyPr/>
        <a:lstStyle/>
        <a:p>
          <a:endParaRPr lang="zh-CN" altLang="en-US"/>
        </a:p>
      </dgm:t>
    </dgm:pt>
    <dgm:pt modelId="{E5B53637-7D62-42E7-A0EF-7A5F7A88867F}" type="parTrans" cxnId="{D254CD21-E093-48D4-A826-9E17FDBCD8EC}">
      <dgm:prSet/>
      <dgm:spPr/>
      <dgm:t>
        <a:bodyPr/>
        <a:lstStyle/>
        <a:p>
          <a:endParaRPr lang="zh-CN" altLang="en-US"/>
        </a:p>
      </dgm:t>
    </dgm:pt>
    <dgm:pt modelId="{6BC56523-559F-44ED-83DE-021DBDFD49F1}" type="pres">
      <dgm:prSet presAssocID="{7C863CB1-1D85-4705-B657-095BD0CCBE9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EF043DC-4D23-40B5-A055-D5161FC62A1B}" type="pres">
      <dgm:prSet presAssocID="{A1394A30-D6CA-4539-B496-5943BE42C479}" presName="gear1" presStyleLbl="node1" presStyleIdx="0" presStyleCnt="1">
        <dgm:presLayoutVars>
          <dgm:chMax val="1"/>
          <dgm:bulletEnabled val="1"/>
        </dgm:presLayoutVars>
      </dgm:prSet>
      <dgm:spPr/>
    </dgm:pt>
    <dgm:pt modelId="{70FA7E3A-7E76-417A-B843-B61C438B2B5B}" type="pres">
      <dgm:prSet presAssocID="{A1394A30-D6CA-4539-B496-5943BE42C479}" presName="gear1srcNode" presStyleLbl="node1" presStyleIdx="0" presStyleCnt="1"/>
      <dgm:spPr/>
    </dgm:pt>
    <dgm:pt modelId="{E49F3B8C-F7FD-4B06-9F93-58BB35867341}" type="pres">
      <dgm:prSet presAssocID="{A1394A30-D6CA-4539-B496-5943BE42C479}" presName="gear1dstNode" presStyleLbl="node1" presStyleIdx="0" presStyleCnt="1"/>
      <dgm:spPr/>
    </dgm:pt>
    <dgm:pt modelId="{3F4E931B-661F-47E3-B2A0-19E99385AF4E}" type="pres">
      <dgm:prSet presAssocID="{A1394A30-D6CA-4539-B496-5943BE42C479}" presName="gear1ch" presStyleLbl="fgAcc1" presStyleIdx="0" presStyleCnt="1">
        <dgm:presLayoutVars>
          <dgm:chMax val="0"/>
          <dgm:bulletEnabled val="1"/>
        </dgm:presLayoutVars>
      </dgm:prSet>
      <dgm:spPr/>
    </dgm:pt>
    <dgm:pt modelId="{1EB3AC70-CC31-4364-9582-9ECBC2A440D7}" type="pres">
      <dgm:prSet presAssocID="{579C598F-97C8-4E4D-8028-E613B29FB63A}" presName="connector1" presStyleLbl="sibTrans2D1" presStyleIdx="0" presStyleCnt="1" custLinFactNeighborX="254" custLinFactNeighborY="-3407"/>
      <dgm:spPr/>
    </dgm:pt>
  </dgm:ptLst>
  <dgm:cxnLst>
    <dgm:cxn modelId="{FB652D14-06C9-4FB6-B54A-3746C2214BF9}" srcId="{7C863CB1-1D85-4705-B657-095BD0CCBE96}" destId="{A1394A30-D6CA-4539-B496-5943BE42C479}" srcOrd="0" destOrd="0" parTransId="{3CBC4E05-29A9-4EAC-8CA7-DDFF3AF0458B}" sibTransId="{579C598F-97C8-4E4D-8028-E613B29FB63A}"/>
    <dgm:cxn modelId="{B748581F-14FD-4773-8373-F322904E6136}" type="presOf" srcId="{A1394A30-D6CA-4539-B496-5943BE42C479}" destId="{E49F3B8C-F7FD-4B06-9F93-58BB35867341}" srcOrd="2" destOrd="0" presId="urn:microsoft.com/office/officeart/2005/8/layout/gear1"/>
    <dgm:cxn modelId="{D254CD21-E093-48D4-A826-9E17FDBCD8EC}" srcId="{A1394A30-D6CA-4539-B496-5943BE42C479}" destId="{3C9EBAD6-EA3C-4647-B956-EED3046FC53C}" srcOrd="2" destOrd="0" parTransId="{E5B53637-7D62-42E7-A0EF-7A5F7A88867F}" sibTransId="{0D6D79C0-6EDC-4DC2-84E0-84469665087A}"/>
    <dgm:cxn modelId="{C742CA2D-1860-48E5-A727-5DAA61F867DA}" type="presOf" srcId="{A1394A30-D6CA-4539-B496-5943BE42C479}" destId="{3EF043DC-4D23-40B5-A055-D5161FC62A1B}" srcOrd="0" destOrd="0" presId="urn:microsoft.com/office/officeart/2005/8/layout/gear1"/>
    <dgm:cxn modelId="{C5D6A132-5FCF-4861-9D43-4BDC2BC97E2A}" type="presOf" srcId="{A1394A30-D6CA-4539-B496-5943BE42C479}" destId="{70FA7E3A-7E76-417A-B843-B61C438B2B5B}" srcOrd="1" destOrd="0" presId="urn:microsoft.com/office/officeart/2005/8/layout/gear1"/>
    <dgm:cxn modelId="{C1F01B60-7ACE-4DB5-B3F3-A4D1A20A3C6C}" srcId="{A1394A30-D6CA-4539-B496-5943BE42C479}" destId="{304C3853-20EF-4879-ADEB-993F3C133EDD}" srcOrd="1" destOrd="0" parTransId="{C022F832-1DDB-4FA1-A713-65915C61D3B6}" sibTransId="{76BE1D23-4A4D-4C4F-AA3D-EDB96E59ACAC}"/>
    <dgm:cxn modelId="{8D491661-A909-4ABF-8495-026EECFF078E}" type="presOf" srcId="{579C598F-97C8-4E4D-8028-E613B29FB63A}" destId="{1EB3AC70-CC31-4364-9582-9ECBC2A440D7}" srcOrd="0" destOrd="0" presId="urn:microsoft.com/office/officeart/2005/8/layout/gear1"/>
    <dgm:cxn modelId="{775FDC42-62AF-4DC8-BE1D-5B5397293268}" type="presOf" srcId="{E50A1040-2D74-46B1-A82A-482B4656C035}" destId="{3F4E931B-661F-47E3-B2A0-19E99385AF4E}" srcOrd="0" destOrd="0" presId="urn:microsoft.com/office/officeart/2005/8/layout/gear1"/>
    <dgm:cxn modelId="{6B87CE51-B2CD-4948-81E9-AA21BD153E58}" type="presOf" srcId="{7C863CB1-1D85-4705-B657-095BD0CCBE96}" destId="{6BC56523-559F-44ED-83DE-021DBDFD49F1}" srcOrd="0" destOrd="0" presId="urn:microsoft.com/office/officeart/2005/8/layout/gear1"/>
    <dgm:cxn modelId="{26321278-B925-4004-9F9F-90D58D7D94AE}" srcId="{A1394A30-D6CA-4539-B496-5943BE42C479}" destId="{E50A1040-2D74-46B1-A82A-482B4656C035}" srcOrd="0" destOrd="0" parTransId="{21C5863F-F682-40E7-B466-1A33FE4EB6F7}" sibTransId="{E5F58C6E-1F30-4941-80D1-69AD3E5B61C4}"/>
    <dgm:cxn modelId="{C2A30684-7B21-448D-9779-7DD66AFC94A4}" type="presOf" srcId="{3C9EBAD6-EA3C-4647-B956-EED3046FC53C}" destId="{3F4E931B-661F-47E3-B2A0-19E99385AF4E}" srcOrd="0" destOrd="2" presId="urn:microsoft.com/office/officeart/2005/8/layout/gear1"/>
    <dgm:cxn modelId="{74EF20E2-5CC2-457C-B0D4-54895AC84D72}" type="presOf" srcId="{304C3853-20EF-4879-ADEB-993F3C133EDD}" destId="{3F4E931B-661F-47E3-B2A0-19E99385AF4E}" srcOrd="0" destOrd="1" presId="urn:microsoft.com/office/officeart/2005/8/layout/gear1"/>
    <dgm:cxn modelId="{D3B3DFAA-5443-4406-8FFB-28FFA3CD3597}" type="presParOf" srcId="{6BC56523-559F-44ED-83DE-021DBDFD49F1}" destId="{3EF043DC-4D23-40B5-A055-D5161FC62A1B}" srcOrd="0" destOrd="0" presId="urn:microsoft.com/office/officeart/2005/8/layout/gear1"/>
    <dgm:cxn modelId="{6D0616AE-E760-41FD-A3E7-FE6C8FD8EC98}" type="presParOf" srcId="{6BC56523-559F-44ED-83DE-021DBDFD49F1}" destId="{70FA7E3A-7E76-417A-B843-B61C438B2B5B}" srcOrd="1" destOrd="0" presId="urn:microsoft.com/office/officeart/2005/8/layout/gear1"/>
    <dgm:cxn modelId="{CD0AD258-E61F-4B40-9061-9D2A16FFF54A}" type="presParOf" srcId="{6BC56523-559F-44ED-83DE-021DBDFD49F1}" destId="{E49F3B8C-F7FD-4B06-9F93-58BB35867341}" srcOrd="2" destOrd="0" presId="urn:microsoft.com/office/officeart/2005/8/layout/gear1"/>
    <dgm:cxn modelId="{B1B1858D-FAA5-46B7-8F23-C53A08C34A2A}" type="presParOf" srcId="{6BC56523-559F-44ED-83DE-021DBDFD49F1}" destId="{3F4E931B-661F-47E3-B2A0-19E99385AF4E}" srcOrd="3" destOrd="0" presId="urn:microsoft.com/office/officeart/2005/8/layout/gear1"/>
    <dgm:cxn modelId="{8253959A-B757-4CD8-AF35-7C6AA7DAE7B0}" type="presParOf" srcId="{6BC56523-559F-44ED-83DE-021DBDFD49F1}" destId="{1EB3AC70-CC31-4364-9582-9ECBC2A440D7}" srcOrd="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863CB1-1D85-4705-B657-095BD0CCBE96}" type="doc">
      <dgm:prSet loTypeId="urn:microsoft.com/office/officeart/2005/8/layout/gear1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A1394A30-D6CA-4539-B496-5943BE42C479}">
      <dgm:prSet phldrT="[文本]"/>
      <dgm:spPr/>
      <dgm:t>
        <a:bodyPr/>
        <a:lstStyle/>
        <a:p>
          <a:r>
            <a:rPr lang="en-US" altLang="zh-CN" dirty="0"/>
            <a:t>Listener</a:t>
          </a:r>
          <a:endParaRPr lang="zh-CN" altLang="en-US" dirty="0"/>
        </a:p>
      </dgm:t>
    </dgm:pt>
    <dgm:pt modelId="{3CBC4E05-29A9-4EAC-8CA7-DDFF3AF0458B}" type="par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579C598F-97C8-4E4D-8028-E613B29FB63A}" type="sib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E50A1040-2D74-46B1-A82A-482B4656C035}">
      <dgm:prSet phldrT="[文本]"/>
      <dgm:spPr/>
      <dgm:t>
        <a:bodyPr/>
        <a:lstStyle/>
        <a:p>
          <a:r>
            <a:rPr lang="en-US" altLang="zh-CN" dirty="0"/>
            <a:t>Board Listener</a:t>
          </a:r>
          <a:endParaRPr lang="zh-CN" altLang="en-US" dirty="0"/>
        </a:p>
      </dgm:t>
    </dgm:pt>
    <dgm:pt modelId="{E5F58C6E-1F30-4941-80D1-69AD3E5B61C4}" type="sib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21C5863F-F682-40E7-B466-1A33FE4EB6F7}" type="par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304C3853-20EF-4879-ADEB-993F3C133EDD}">
      <dgm:prSet phldrT="[文本]"/>
      <dgm:spPr/>
      <dgm:t>
        <a:bodyPr/>
        <a:lstStyle/>
        <a:p>
          <a:r>
            <a:rPr lang="en-US" altLang="zh-CN" dirty="0"/>
            <a:t>Menu Listener</a:t>
          </a:r>
          <a:endParaRPr lang="zh-CN" altLang="en-US" dirty="0"/>
        </a:p>
      </dgm:t>
    </dgm:pt>
    <dgm:pt modelId="{76BE1D23-4A4D-4C4F-AA3D-EDB96E59ACAC}" type="sibTrans" cxnId="{C1F01B60-7ACE-4DB5-B3F3-A4D1A20A3C6C}">
      <dgm:prSet/>
      <dgm:spPr/>
      <dgm:t>
        <a:bodyPr/>
        <a:lstStyle/>
        <a:p>
          <a:endParaRPr lang="zh-CN" altLang="en-US"/>
        </a:p>
      </dgm:t>
    </dgm:pt>
    <dgm:pt modelId="{C022F832-1DDB-4FA1-A713-65915C61D3B6}" type="parTrans" cxnId="{C1F01B60-7ACE-4DB5-B3F3-A4D1A20A3C6C}">
      <dgm:prSet/>
      <dgm:spPr/>
      <dgm:t>
        <a:bodyPr/>
        <a:lstStyle/>
        <a:p>
          <a:endParaRPr lang="zh-CN" altLang="en-US"/>
        </a:p>
      </dgm:t>
    </dgm:pt>
    <dgm:pt modelId="{3C9EBAD6-EA3C-4647-B956-EED3046FC53C}">
      <dgm:prSet phldrT="[文本]"/>
      <dgm:spPr/>
      <dgm:t>
        <a:bodyPr/>
        <a:lstStyle/>
        <a:p>
          <a:r>
            <a:rPr lang="en-US" altLang="zh-CN" dirty="0"/>
            <a:t>New Game Día log</a:t>
          </a:r>
          <a:endParaRPr lang="zh-CN" altLang="en-US" dirty="0"/>
        </a:p>
      </dgm:t>
    </dgm:pt>
    <dgm:pt modelId="{0D6D79C0-6EDC-4DC2-84E0-84469665087A}" type="sibTrans" cxnId="{D254CD21-E093-48D4-A826-9E17FDBCD8EC}">
      <dgm:prSet/>
      <dgm:spPr/>
      <dgm:t>
        <a:bodyPr/>
        <a:lstStyle/>
        <a:p>
          <a:endParaRPr lang="zh-CN" altLang="en-US"/>
        </a:p>
      </dgm:t>
    </dgm:pt>
    <dgm:pt modelId="{E5B53637-7D62-42E7-A0EF-7A5F7A88867F}" type="parTrans" cxnId="{D254CD21-E093-48D4-A826-9E17FDBCD8EC}">
      <dgm:prSet/>
      <dgm:spPr/>
      <dgm:t>
        <a:bodyPr/>
        <a:lstStyle/>
        <a:p>
          <a:endParaRPr lang="zh-CN" altLang="en-US"/>
        </a:p>
      </dgm:t>
    </dgm:pt>
    <dgm:pt modelId="{6BC56523-559F-44ED-83DE-021DBDFD49F1}" type="pres">
      <dgm:prSet presAssocID="{7C863CB1-1D85-4705-B657-095BD0CCBE9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EF043DC-4D23-40B5-A055-D5161FC62A1B}" type="pres">
      <dgm:prSet presAssocID="{A1394A30-D6CA-4539-B496-5943BE42C479}" presName="gear1" presStyleLbl="node1" presStyleIdx="0" presStyleCnt="1" custLinFactNeighborX="18094" custLinFactNeighborY="2505">
        <dgm:presLayoutVars>
          <dgm:chMax val="1"/>
          <dgm:bulletEnabled val="1"/>
        </dgm:presLayoutVars>
      </dgm:prSet>
      <dgm:spPr/>
    </dgm:pt>
    <dgm:pt modelId="{70FA7E3A-7E76-417A-B843-B61C438B2B5B}" type="pres">
      <dgm:prSet presAssocID="{A1394A30-D6CA-4539-B496-5943BE42C479}" presName="gear1srcNode" presStyleLbl="node1" presStyleIdx="0" presStyleCnt="1"/>
      <dgm:spPr/>
    </dgm:pt>
    <dgm:pt modelId="{E49F3B8C-F7FD-4B06-9F93-58BB35867341}" type="pres">
      <dgm:prSet presAssocID="{A1394A30-D6CA-4539-B496-5943BE42C479}" presName="gear1dstNode" presStyleLbl="node1" presStyleIdx="0" presStyleCnt="1"/>
      <dgm:spPr/>
    </dgm:pt>
    <dgm:pt modelId="{3F4E931B-661F-47E3-B2A0-19E99385AF4E}" type="pres">
      <dgm:prSet presAssocID="{A1394A30-D6CA-4539-B496-5943BE42C479}" presName="gear1ch" presStyleLbl="fgAcc1" presStyleIdx="0" presStyleCnt="1" custScaleY="175155" custLinFactY="11377" custLinFactNeighborX="-11698" custLinFactNeighborY="100000">
        <dgm:presLayoutVars>
          <dgm:chMax val="0"/>
          <dgm:bulletEnabled val="1"/>
        </dgm:presLayoutVars>
      </dgm:prSet>
      <dgm:spPr/>
    </dgm:pt>
    <dgm:pt modelId="{1EB3AC70-CC31-4364-9582-9ECBC2A440D7}" type="pres">
      <dgm:prSet presAssocID="{579C598F-97C8-4E4D-8028-E613B29FB63A}" presName="connector1" presStyleLbl="sibTrans2D1" presStyleIdx="0" presStyleCnt="1" custAng="14126458"/>
      <dgm:spPr/>
    </dgm:pt>
  </dgm:ptLst>
  <dgm:cxnLst>
    <dgm:cxn modelId="{FB652D14-06C9-4FB6-B54A-3746C2214BF9}" srcId="{7C863CB1-1D85-4705-B657-095BD0CCBE96}" destId="{A1394A30-D6CA-4539-B496-5943BE42C479}" srcOrd="0" destOrd="0" parTransId="{3CBC4E05-29A9-4EAC-8CA7-DDFF3AF0458B}" sibTransId="{579C598F-97C8-4E4D-8028-E613B29FB63A}"/>
    <dgm:cxn modelId="{B748581F-14FD-4773-8373-F322904E6136}" type="presOf" srcId="{A1394A30-D6CA-4539-B496-5943BE42C479}" destId="{E49F3B8C-F7FD-4B06-9F93-58BB35867341}" srcOrd="2" destOrd="0" presId="urn:microsoft.com/office/officeart/2005/8/layout/gear1"/>
    <dgm:cxn modelId="{D254CD21-E093-48D4-A826-9E17FDBCD8EC}" srcId="{A1394A30-D6CA-4539-B496-5943BE42C479}" destId="{3C9EBAD6-EA3C-4647-B956-EED3046FC53C}" srcOrd="2" destOrd="0" parTransId="{E5B53637-7D62-42E7-A0EF-7A5F7A88867F}" sibTransId="{0D6D79C0-6EDC-4DC2-84E0-84469665087A}"/>
    <dgm:cxn modelId="{C742CA2D-1860-48E5-A727-5DAA61F867DA}" type="presOf" srcId="{A1394A30-D6CA-4539-B496-5943BE42C479}" destId="{3EF043DC-4D23-40B5-A055-D5161FC62A1B}" srcOrd="0" destOrd="0" presId="urn:microsoft.com/office/officeart/2005/8/layout/gear1"/>
    <dgm:cxn modelId="{C5D6A132-5FCF-4861-9D43-4BDC2BC97E2A}" type="presOf" srcId="{A1394A30-D6CA-4539-B496-5943BE42C479}" destId="{70FA7E3A-7E76-417A-B843-B61C438B2B5B}" srcOrd="1" destOrd="0" presId="urn:microsoft.com/office/officeart/2005/8/layout/gear1"/>
    <dgm:cxn modelId="{C1F01B60-7ACE-4DB5-B3F3-A4D1A20A3C6C}" srcId="{A1394A30-D6CA-4539-B496-5943BE42C479}" destId="{304C3853-20EF-4879-ADEB-993F3C133EDD}" srcOrd="1" destOrd="0" parTransId="{C022F832-1DDB-4FA1-A713-65915C61D3B6}" sibTransId="{76BE1D23-4A4D-4C4F-AA3D-EDB96E59ACAC}"/>
    <dgm:cxn modelId="{8D491661-A909-4ABF-8495-026EECFF078E}" type="presOf" srcId="{579C598F-97C8-4E4D-8028-E613B29FB63A}" destId="{1EB3AC70-CC31-4364-9582-9ECBC2A440D7}" srcOrd="0" destOrd="0" presId="urn:microsoft.com/office/officeart/2005/8/layout/gear1"/>
    <dgm:cxn modelId="{775FDC42-62AF-4DC8-BE1D-5B5397293268}" type="presOf" srcId="{E50A1040-2D74-46B1-A82A-482B4656C035}" destId="{3F4E931B-661F-47E3-B2A0-19E99385AF4E}" srcOrd="0" destOrd="0" presId="urn:microsoft.com/office/officeart/2005/8/layout/gear1"/>
    <dgm:cxn modelId="{6B87CE51-B2CD-4948-81E9-AA21BD153E58}" type="presOf" srcId="{7C863CB1-1D85-4705-B657-095BD0CCBE96}" destId="{6BC56523-559F-44ED-83DE-021DBDFD49F1}" srcOrd="0" destOrd="0" presId="urn:microsoft.com/office/officeart/2005/8/layout/gear1"/>
    <dgm:cxn modelId="{26321278-B925-4004-9F9F-90D58D7D94AE}" srcId="{A1394A30-D6CA-4539-B496-5943BE42C479}" destId="{E50A1040-2D74-46B1-A82A-482B4656C035}" srcOrd="0" destOrd="0" parTransId="{21C5863F-F682-40E7-B466-1A33FE4EB6F7}" sibTransId="{E5F58C6E-1F30-4941-80D1-69AD3E5B61C4}"/>
    <dgm:cxn modelId="{C2A30684-7B21-448D-9779-7DD66AFC94A4}" type="presOf" srcId="{3C9EBAD6-EA3C-4647-B956-EED3046FC53C}" destId="{3F4E931B-661F-47E3-B2A0-19E99385AF4E}" srcOrd="0" destOrd="2" presId="urn:microsoft.com/office/officeart/2005/8/layout/gear1"/>
    <dgm:cxn modelId="{74EF20E2-5CC2-457C-B0D4-54895AC84D72}" type="presOf" srcId="{304C3853-20EF-4879-ADEB-993F3C133EDD}" destId="{3F4E931B-661F-47E3-B2A0-19E99385AF4E}" srcOrd="0" destOrd="1" presId="urn:microsoft.com/office/officeart/2005/8/layout/gear1"/>
    <dgm:cxn modelId="{D3B3DFAA-5443-4406-8FFB-28FFA3CD3597}" type="presParOf" srcId="{6BC56523-559F-44ED-83DE-021DBDFD49F1}" destId="{3EF043DC-4D23-40B5-A055-D5161FC62A1B}" srcOrd="0" destOrd="0" presId="urn:microsoft.com/office/officeart/2005/8/layout/gear1"/>
    <dgm:cxn modelId="{6D0616AE-E760-41FD-A3E7-FE6C8FD8EC98}" type="presParOf" srcId="{6BC56523-559F-44ED-83DE-021DBDFD49F1}" destId="{70FA7E3A-7E76-417A-B843-B61C438B2B5B}" srcOrd="1" destOrd="0" presId="urn:microsoft.com/office/officeart/2005/8/layout/gear1"/>
    <dgm:cxn modelId="{CD0AD258-E61F-4B40-9061-9D2A16FFF54A}" type="presParOf" srcId="{6BC56523-559F-44ED-83DE-021DBDFD49F1}" destId="{E49F3B8C-F7FD-4B06-9F93-58BB35867341}" srcOrd="2" destOrd="0" presId="urn:microsoft.com/office/officeart/2005/8/layout/gear1"/>
    <dgm:cxn modelId="{B1B1858D-FAA5-46B7-8F23-C53A08C34A2A}" type="presParOf" srcId="{6BC56523-559F-44ED-83DE-021DBDFD49F1}" destId="{3F4E931B-661F-47E3-B2A0-19E99385AF4E}" srcOrd="3" destOrd="0" presId="urn:microsoft.com/office/officeart/2005/8/layout/gear1"/>
    <dgm:cxn modelId="{8253959A-B757-4CD8-AF35-7C6AA7DAE7B0}" type="presParOf" srcId="{6BC56523-559F-44ED-83DE-021DBDFD49F1}" destId="{1EB3AC70-CC31-4364-9582-9ECBC2A440D7}" srcOrd="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863CB1-1D85-4705-B657-095BD0CCBE96}" type="doc">
      <dgm:prSet loTypeId="urn:microsoft.com/office/officeart/2005/8/layout/gear1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A1394A30-D6CA-4539-B496-5943BE42C479}">
      <dgm:prSet phldrT="[文本]"/>
      <dgm:spPr/>
      <dgm:t>
        <a:bodyPr/>
        <a:lstStyle/>
        <a:p>
          <a:r>
            <a:rPr lang="en-US" altLang="zh-CN" dirty="0"/>
            <a:t>Enumeration</a:t>
          </a:r>
          <a:endParaRPr lang="zh-CN" altLang="en-US" dirty="0"/>
        </a:p>
      </dgm:t>
    </dgm:pt>
    <dgm:pt modelId="{3CBC4E05-29A9-4EAC-8CA7-DDFF3AF0458B}" type="par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579C598F-97C8-4E4D-8028-E613B29FB63A}" type="sibTrans" cxnId="{FB652D14-06C9-4FB6-B54A-3746C2214BF9}">
      <dgm:prSet/>
      <dgm:spPr/>
      <dgm:t>
        <a:bodyPr/>
        <a:lstStyle/>
        <a:p>
          <a:endParaRPr lang="zh-CN" altLang="en-US"/>
        </a:p>
      </dgm:t>
    </dgm:pt>
    <dgm:pt modelId="{E50A1040-2D74-46B1-A82A-482B4656C035}">
      <dgm:prSet phldrT="[文本]"/>
      <dgm:spPr/>
      <dgm:t>
        <a:bodyPr/>
        <a:lstStyle/>
        <a:p>
          <a:r>
            <a:rPr lang="en-US" altLang="zh-CN" dirty="0"/>
            <a:t>Board Type</a:t>
          </a:r>
          <a:endParaRPr lang="zh-CN" altLang="en-US" dirty="0"/>
        </a:p>
      </dgm:t>
    </dgm:pt>
    <dgm:pt modelId="{E5F58C6E-1F30-4941-80D1-69AD3E5B61C4}" type="sib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21C5863F-F682-40E7-B466-1A33FE4EB6F7}" type="parTrans" cxnId="{26321278-B925-4004-9F9F-90D58D7D94AE}">
      <dgm:prSet/>
      <dgm:spPr/>
      <dgm:t>
        <a:bodyPr/>
        <a:lstStyle/>
        <a:p>
          <a:endParaRPr lang="zh-CN" altLang="en-US"/>
        </a:p>
      </dgm:t>
    </dgm:pt>
    <dgm:pt modelId="{6BC56523-559F-44ED-83DE-021DBDFD49F1}" type="pres">
      <dgm:prSet presAssocID="{7C863CB1-1D85-4705-B657-095BD0CCBE9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EF043DC-4D23-40B5-A055-D5161FC62A1B}" type="pres">
      <dgm:prSet presAssocID="{A1394A30-D6CA-4539-B496-5943BE42C479}" presName="gear1" presStyleLbl="node1" presStyleIdx="0" presStyleCnt="1" custLinFactNeighborX="18094" custLinFactNeighborY="2505">
        <dgm:presLayoutVars>
          <dgm:chMax val="1"/>
          <dgm:bulletEnabled val="1"/>
        </dgm:presLayoutVars>
      </dgm:prSet>
      <dgm:spPr/>
    </dgm:pt>
    <dgm:pt modelId="{70FA7E3A-7E76-417A-B843-B61C438B2B5B}" type="pres">
      <dgm:prSet presAssocID="{A1394A30-D6CA-4539-B496-5943BE42C479}" presName="gear1srcNode" presStyleLbl="node1" presStyleIdx="0" presStyleCnt="1"/>
      <dgm:spPr/>
    </dgm:pt>
    <dgm:pt modelId="{E49F3B8C-F7FD-4B06-9F93-58BB35867341}" type="pres">
      <dgm:prSet presAssocID="{A1394A30-D6CA-4539-B496-5943BE42C479}" presName="gear1dstNode" presStyleLbl="node1" presStyleIdx="0" presStyleCnt="1"/>
      <dgm:spPr/>
    </dgm:pt>
    <dgm:pt modelId="{3F4E931B-661F-47E3-B2A0-19E99385AF4E}" type="pres">
      <dgm:prSet presAssocID="{A1394A30-D6CA-4539-B496-5943BE42C479}" presName="gear1ch" presStyleLbl="fgAcc1" presStyleIdx="0" presStyleCnt="1" custScaleY="175155" custLinFactY="11377" custLinFactNeighborX="-11698" custLinFactNeighborY="100000">
        <dgm:presLayoutVars>
          <dgm:chMax val="0"/>
          <dgm:bulletEnabled val="1"/>
        </dgm:presLayoutVars>
      </dgm:prSet>
      <dgm:spPr/>
    </dgm:pt>
    <dgm:pt modelId="{1EB3AC70-CC31-4364-9582-9ECBC2A440D7}" type="pres">
      <dgm:prSet presAssocID="{579C598F-97C8-4E4D-8028-E613B29FB63A}" presName="connector1" presStyleLbl="sibTrans2D1" presStyleIdx="0" presStyleCnt="1" custAng="5400000" custLinFactNeighborX="13402" custLinFactNeighborY="5452"/>
      <dgm:spPr/>
    </dgm:pt>
  </dgm:ptLst>
  <dgm:cxnLst>
    <dgm:cxn modelId="{FB652D14-06C9-4FB6-B54A-3746C2214BF9}" srcId="{7C863CB1-1D85-4705-B657-095BD0CCBE96}" destId="{A1394A30-D6CA-4539-B496-5943BE42C479}" srcOrd="0" destOrd="0" parTransId="{3CBC4E05-29A9-4EAC-8CA7-DDFF3AF0458B}" sibTransId="{579C598F-97C8-4E4D-8028-E613B29FB63A}"/>
    <dgm:cxn modelId="{B748581F-14FD-4773-8373-F322904E6136}" type="presOf" srcId="{A1394A30-D6CA-4539-B496-5943BE42C479}" destId="{E49F3B8C-F7FD-4B06-9F93-58BB35867341}" srcOrd="2" destOrd="0" presId="urn:microsoft.com/office/officeart/2005/8/layout/gear1"/>
    <dgm:cxn modelId="{C742CA2D-1860-48E5-A727-5DAA61F867DA}" type="presOf" srcId="{A1394A30-D6CA-4539-B496-5943BE42C479}" destId="{3EF043DC-4D23-40B5-A055-D5161FC62A1B}" srcOrd="0" destOrd="0" presId="urn:microsoft.com/office/officeart/2005/8/layout/gear1"/>
    <dgm:cxn modelId="{C5D6A132-5FCF-4861-9D43-4BDC2BC97E2A}" type="presOf" srcId="{A1394A30-D6CA-4539-B496-5943BE42C479}" destId="{70FA7E3A-7E76-417A-B843-B61C438B2B5B}" srcOrd="1" destOrd="0" presId="urn:microsoft.com/office/officeart/2005/8/layout/gear1"/>
    <dgm:cxn modelId="{8D491661-A909-4ABF-8495-026EECFF078E}" type="presOf" srcId="{579C598F-97C8-4E4D-8028-E613B29FB63A}" destId="{1EB3AC70-CC31-4364-9582-9ECBC2A440D7}" srcOrd="0" destOrd="0" presId="urn:microsoft.com/office/officeart/2005/8/layout/gear1"/>
    <dgm:cxn modelId="{775FDC42-62AF-4DC8-BE1D-5B5397293268}" type="presOf" srcId="{E50A1040-2D74-46B1-A82A-482B4656C035}" destId="{3F4E931B-661F-47E3-B2A0-19E99385AF4E}" srcOrd="0" destOrd="0" presId="urn:microsoft.com/office/officeart/2005/8/layout/gear1"/>
    <dgm:cxn modelId="{6B87CE51-B2CD-4948-81E9-AA21BD153E58}" type="presOf" srcId="{7C863CB1-1D85-4705-B657-095BD0CCBE96}" destId="{6BC56523-559F-44ED-83DE-021DBDFD49F1}" srcOrd="0" destOrd="0" presId="urn:microsoft.com/office/officeart/2005/8/layout/gear1"/>
    <dgm:cxn modelId="{26321278-B925-4004-9F9F-90D58D7D94AE}" srcId="{A1394A30-D6CA-4539-B496-5943BE42C479}" destId="{E50A1040-2D74-46B1-A82A-482B4656C035}" srcOrd="0" destOrd="0" parTransId="{21C5863F-F682-40E7-B466-1A33FE4EB6F7}" sibTransId="{E5F58C6E-1F30-4941-80D1-69AD3E5B61C4}"/>
    <dgm:cxn modelId="{D3B3DFAA-5443-4406-8FFB-28FFA3CD3597}" type="presParOf" srcId="{6BC56523-559F-44ED-83DE-021DBDFD49F1}" destId="{3EF043DC-4D23-40B5-A055-D5161FC62A1B}" srcOrd="0" destOrd="0" presId="urn:microsoft.com/office/officeart/2005/8/layout/gear1"/>
    <dgm:cxn modelId="{6D0616AE-E760-41FD-A3E7-FE6C8FD8EC98}" type="presParOf" srcId="{6BC56523-559F-44ED-83DE-021DBDFD49F1}" destId="{70FA7E3A-7E76-417A-B843-B61C438B2B5B}" srcOrd="1" destOrd="0" presId="urn:microsoft.com/office/officeart/2005/8/layout/gear1"/>
    <dgm:cxn modelId="{CD0AD258-E61F-4B40-9061-9D2A16FFF54A}" type="presParOf" srcId="{6BC56523-559F-44ED-83DE-021DBDFD49F1}" destId="{E49F3B8C-F7FD-4B06-9F93-58BB35867341}" srcOrd="2" destOrd="0" presId="urn:microsoft.com/office/officeart/2005/8/layout/gear1"/>
    <dgm:cxn modelId="{B1B1858D-FAA5-46B7-8F23-C53A08C34A2A}" type="presParOf" srcId="{6BC56523-559F-44ED-83DE-021DBDFD49F1}" destId="{3F4E931B-661F-47E3-B2A0-19E99385AF4E}" srcOrd="3" destOrd="0" presId="urn:microsoft.com/office/officeart/2005/8/layout/gear1"/>
    <dgm:cxn modelId="{8253959A-B757-4CD8-AF35-7C6AA7DAE7B0}" type="presParOf" srcId="{6BC56523-559F-44ED-83DE-021DBDFD49F1}" destId="{1EB3AC70-CC31-4364-9582-9ECBC2A440D7}" srcOrd="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8CA48-24FC-4E18-B45F-C5615754EE28}">
      <dsp:nvSpPr>
        <dsp:cNvPr id="0" name=""/>
        <dsp:cNvSpPr/>
      </dsp:nvSpPr>
      <dsp:spPr>
        <a:xfrm>
          <a:off x="1962962" y="795423"/>
          <a:ext cx="1981580" cy="198158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Main</a:t>
          </a:r>
          <a:endParaRPr lang="zh-CN" altLang="en-US" sz="4800" kern="1200" dirty="0"/>
        </a:p>
      </dsp:txBody>
      <dsp:txXfrm>
        <a:off x="2253158" y="1085619"/>
        <a:ext cx="1401188" cy="1401188"/>
      </dsp:txXfrm>
    </dsp:sp>
    <dsp:sp modelId="{F273E587-4854-4BBE-8371-83BB81598764}">
      <dsp:nvSpPr>
        <dsp:cNvPr id="0" name=""/>
        <dsp:cNvSpPr/>
      </dsp:nvSpPr>
      <dsp:spPr>
        <a:xfrm>
          <a:off x="2458357" y="353"/>
          <a:ext cx="990790" cy="99079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game</a:t>
          </a:r>
          <a:endParaRPr lang="zh-CN" altLang="en-US" sz="1900" kern="1200" dirty="0"/>
        </a:p>
      </dsp:txBody>
      <dsp:txXfrm>
        <a:off x="2603455" y="145451"/>
        <a:ext cx="700594" cy="700594"/>
      </dsp:txXfrm>
    </dsp:sp>
    <dsp:sp modelId="{2577BCDA-CE37-4E01-8461-6186A2C08345}">
      <dsp:nvSpPr>
        <dsp:cNvPr id="0" name=""/>
        <dsp:cNvSpPr/>
      </dsp:nvSpPr>
      <dsp:spPr>
        <a:xfrm>
          <a:off x="3748822" y="1290818"/>
          <a:ext cx="990790" cy="99079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piece</a:t>
          </a:r>
          <a:endParaRPr lang="zh-CN" altLang="en-US" sz="1900" kern="1200" dirty="0"/>
        </a:p>
      </dsp:txBody>
      <dsp:txXfrm>
        <a:off x="3893920" y="1435916"/>
        <a:ext cx="700594" cy="700594"/>
      </dsp:txXfrm>
    </dsp:sp>
    <dsp:sp modelId="{5AC75098-922A-461E-A198-38C5AC8B1D41}">
      <dsp:nvSpPr>
        <dsp:cNvPr id="0" name=""/>
        <dsp:cNvSpPr/>
      </dsp:nvSpPr>
      <dsp:spPr>
        <a:xfrm>
          <a:off x="2458357" y="2581282"/>
          <a:ext cx="990790" cy="99079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lister</a:t>
          </a:r>
          <a:endParaRPr lang="zh-CN" altLang="en-US" sz="1900" kern="1200" dirty="0"/>
        </a:p>
      </dsp:txBody>
      <dsp:txXfrm>
        <a:off x="2603455" y="2726380"/>
        <a:ext cx="700594" cy="700594"/>
      </dsp:txXfrm>
    </dsp:sp>
    <dsp:sp modelId="{4277D9DE-2053-4C56-A1AE-5317AC386ACD}">
      <dsp:nvSpPr>
        <dsp:cNvPr id="0" name=""/>
        <dsp:cNvSpPr/>
      </dsp:nvSpPr>
      <dsp:spPr>
        <a:xfrm>
          <a:off x="1167893" y="1290818"/>
          <a:ext cx="990790" cy="99079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Chess Frame</a:t>
          </a:r>
          <a:endParaRPr lang="zh-CN" altLang="en-US" sz="1900" kern="1200" dirty="0"/>
        </a:p>
      </dsp:txBody>
      <dsp:txXfrm>
        <a:off x="1312991" y="1435916"/>
        <a:ext cx="700594" cy="700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043DC-4D23-40B5-A055-D5161FC62A1B}">
      <dsp:nvSpPr>
        <dsp:cNvPr id="0" name=""/>
        <dsp:cNvSpPr/>
      </dsp:nvSpPr>
      <dsp:spPr>
        <a:xfrm>
          <a:off x="845719" y="277442"/>
          <a:ext cx="800699" cy="80069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/>
            <a:t>Piece</a:t>
          </a:r>
          <a:endParaRPr lang="zh-CN" altLang="en-US" sz="700" kern="1200" dirty="0"/>
        </a:p>
      </dsp:txBody>
      <dsp:txXfrm>
        <a:off x="1006695" y="465002"/>
        <a:ext cx="478747" cy="411576"/>
      </dsp:txXfrm>
    </dsp:sp>
    <dsp:sp modelId="{3F4E931B-661F-47E3-B2A0-19E99385AF4E}">
      <dsp:nvSpPr>
        <dsp:cNvPr id="0" name=""/>
        <dsp:cNvSpPr/>
      </dsp:nvSpPr>
      <dsp:spPr>
        <a:xfrm>
          <a:off x="568444" y="723818"/>
          <a:ext cx="509535" cy="73199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Piece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Bishop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King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Knight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Pawn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Queen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Rook</a:t>
          </a:r>
          <a:endParaRPr lang="zh-CN" altLang="en-US" sz="500" kern="1200" dirty="0"/>
        </a:p>
      </dsp:txBody>
      <dsp:txXfrm>
        <a:off x="583368" y="738742"/>
        <a:ext cx="479687" cy="702150"/>
      </dsp:txXfrm>
    </dsp:sp>
    <dsp:sp modelId="{1EB3AC70-CC31-4364-9582-9ECBC2A440D7}">
      <dsp:nvSpPr>
        <dsp:cNvPr id="0" name=""/>
        <dsp:cNvSpPr/>
      </dsp:nvSpPr>
      <dsp:spPr>
        <a:xfrm rot="14126458">
          <a:off x="735961" y="170166"/>
          <a:ext cx="984860" cy="984860"/>
        </a:xfrm>
        <a:prstGeom prst="circularArrow">
          <a:avLst>
            <a:gd name="adj1" fmla="val 4878"/>
            <a:gd name="adj2" fmla="val 312630"/>
            <a:gd name="adj3" fmla="val 2785546"/>
            <a:gd name="adj4" fmla="val 15799517"/>
            <a:gd name="adj5" fmla="val 569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043DC-4D23-40B5-A055-D5161FC62A1B}">
      <dsp:nvSpPr>
        <dsp:cNvPr id="0" name=""/>
        <dsp:cNvSpPr/>
      </dsp:nvSpPr>
      <dsp:spPr>
        <a:xfrm>
          <a:off x="700840" y="363954"/>
          <a:ext cx="800699" cy="80069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Main</a:t>
          </a:r>
          <a:endParaRPr lang="zh-CN" altLang="en-US" sz="800" kern="1200" dirty="0"/>
        </a:p>
      </dsp:txBody>
      <dsp:txXfrm>
        <a:off x="861816" y="551514"/>
        <a:ext cx="478747" cy="411576"/>
      </dsp:txXfrm>
    </dsp:sp>
    <dsp:sp modelId="{3F4E931B-661F-47E3-B2A0-19E99385AF4E}">
      <dsp:nvSpPr>
        <dsp:cNvPr id="0" name=""/>
        <dsp:cNvSpPr/>
      </dsp:nvSpPr>
      <dsp:spPr>
        <a:xfrm>
          <a:off x="926910" y="849881"/>
          <a:ext cx="311973" cy="178159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600" kern="1200" dirty="0"/>
            <a:t>Chess</a:t>
          </a:r>
          <a:endParaRPr lang="zh-CN" altLang="en-US" sz="600" kern="1200" dirty="0"/>
        </a:p>
      </dsp:txBody>
      <dsp:txXfrm>
        <a:off x="932128" y="855099"/>
        <a:ext cx="301537" cy="167723"/>
      </dsp:txXfrm>
    </dsp:sp>
    <dsp:sp modelId="{1EB3AC70-CC31-4364-9582-9ECBC2A440D7}">
      <dsp:nvSpPr>
        <dsp:cNvPr id="0" name=""/>
        <dsp:cNvSpPr/>
      </dsp:nvSpPr>
      <dsp:spPr>
        <a:xfrm>
          <a:off x="688668" y="254133"/>
          <a:ext cx="984860" cy="984860"/>
        </a:xfrm>
        <a:prstGeom prst="circularArrow">
          <a:avLst>
            <a:gd name="adj1" fmla="val 4878"/>
            <a:gd name="adj2" fmla="val 312630"/>
            <a:gd name="adj3" fmla="val 2785546"/>
            <a:gd name="adj4" fmla="val 15799517"/>
            <a:gd name="adj5" fmla="val 569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043DC-4D23-40B5-A055-D5161FC62A1B}">
      <dsp:nvSpPr>
        <dsp:cNvPr id="0" name=""/>
        <dsp:cNvSpPr/>
      </dsp:nvSpPr>
      <dsp:spPr>
        <a:xfrm>
          <a:off x="700840" y="363954"/>
          <a:ext cx="800699" cy="80069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/>
            <a:t>Game</a:t>
          </a:r>
          <a:endParaRPr lang="zh-CN" altLang="en-US" sz="700" kern="1200" dirty="0"/>
        </a:p>
      </dsp:txBody>
      <dsp:txXfrm>
        <a:off x="861816" y="551514"/>
        <a:ext cx="478747" cy="411576"/>
      </dsp:txXfrm>
    </dsp:sp>
    <dsp:sp modelId="{3F4E931B-661F-47E3-B2A0-19E99385AF4E}">
      <dsp:nvSpPr>
        <dsp:cNvPr id="0" name=""/>
        <dsp:cNvSpPr/>
      </dsp:nvSpPr>
      <dsp:spPr>
        <a:xfrm>
          <a:off x="628049" y="858932"/>
          <a:ext cx="509535" cy="30572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Player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Rule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Game</a:t>
          </a:r>
          <a:endParaRPr lang="zh-CN" altLang="en-US" sz="500" kern="1200" dirty="0"/>
        </a:p>
      </dsp:txBody>
      <dsp:txXfrm>
        <a:off x="637003" y="867886"/>
        <a:ext cx="491627" cy="287813"/>
      </dsp:txXfrm>
    </dsp:sp>
    <dsp:sp modelId="{1EB3AC70-CC31-4364-9582-9ECBC2A440D7}">
      <dsp:nvSpPr>
        <dsp:cNvPr id="0" name=""/>
        <dsp:cNvSpPr/>
      </dsp:nvSpPr>
      <dsp:spPr>
        <a:xfrm>
          <a:off x="688668" y="254133"/>
          <a:ext cx="984860" cy="984860"/>
        </a:xfrm>
        <a:prstGeom prst="circularArrow">
          <a:avLst>
            <a:gd name="adj1" fmla="val 4878"/>
            <a:gd name="adj2" fmla="val 312630"/>
            <a:gd name="adj3" fmla="val 2785546"/>
            <a:gd name="adj4" fmla="val 15799517"/>
            <a:gd name="adj5" fmla="val 569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043DC-4D23-40B5-A055-D5161FC62A1B}">
      <dsp:nvSpPr>
        <dsp:cNvPr id="0" name=""/>
        <dsp:cNvSpPr/>
      </dsp:nvSpPr>
      <dsp:spPr>
        <a:xfrm>
          <a:off x="700840" y="363954"/>
          <a:ext cx="800699" cy="80069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/>
            <a:t>Chess Frame</a:t>
          </a:r>
          <a:endParaRPr lang="zh-CN" altLang="en-US" sz="700" kern="1200" dirty="0"/>
        </a:p>
      </dsp:txBody>
      <dsp:txXfrm>
        <a:off x="861816" y="551514"/>
        <a:ext cx="478747" cy="411576"/>
      </dsp:txXfrm>
    </dsp:sp>
    <dsp:sp modelId="{3F4E931B-661F-47E3-B2A0-19E99385AF4E}">
      <dsp:nvSpPr>
        <dsp:cNvPr id="0" name=""/>
        <dsp:cNvSpPr/>
      </dsp:nvSpPr>
      <dsp:spPr>
        <a:xfrm>
          <a:off x="628049" y="858932"/>
          <a:ext cx="509535" cy="30572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Board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Frame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Status bar</a:t>
          </a:r>
          <a:endParaRPr lang="zh-CN" altLang="en-US" sz="500" kern="1200" dirty="0"/>
        </a:p>
      </dsp:txBody>
      <dsp:txXfrm>
        <a:off x="637003" y="867886"/>
        <a:ext cx="491627" cy="287813"/>
      </dsp:txXfrm>
    </dsp:sp>
    <dsp:sp modelId="{1EB3AC70-CC31-4364-9582-9ECBC2A440D7}">
      <dsp:nvSpPr>
        <dsp:cNvPr id="0" name=""/>
        <dsp:cNvSpPr/>
      </dsp:nvSpPr>
      <dsp:spPr>
        <a:xfrm>
          <a:off x="691169" y="220578"/>
          <a:ext cx="984860" cy="984860"/>
        </a:xfrm>
        <a:prstGeom prst="circularArrow">
          <a:avLst>
            <a:gd name="adj1" fmla="val 4878"/>
            <a:gd name="adj2" fmla="val 312630"/>
            <a:gd name="adj3" fmla="val 2785546"/>
            <a:gd name="adj4" fmla="val 15799517"/>
            <a:gd name="adj5" fmla="val 569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043DC-4D23-40B5-A055-D5161FC62A1B}">
      <dsp:nvSpPr>
        <dsp:cNvPr id="0" name=""/>
        <dsp:cNvSpPr/>
      </dsp:nvSpPr>
      <dsp:spPr>
        <a:xfrm>
          <a:off x="845719" y="326570"/>
          <a:ext cx="800699" cy="80069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/>
            <a:t>Listener</a:t>
          </a:r>
          <a:endParaRPr lang="zh-CN" altLang="en-US" sz="700" kern="1200" dirty="0"/>
        </a:p>
      </dsp:txBody>
      <dsp:txXfrm>
        <a:off x="1006695" y="514130"/>
        <a:ext cx="478747" cy="411576"/>
      </dsp:txXfrm>
    </dsp:sp>
    <dsp:sp modelId="{3F4E931B-661F-47E3-B2A0-19E99385AF4E}">
      <dsp:nvSpPr>
        <dsp:cNvPr id="0" name=""/>
        <dsp:cNvSpPr/>
      </dsp:nvSpPr>
      <dsp:spPr>
        <a:xfrm>
          <a:off x="568444" y="920330"/>
          <a:ext cx="509535" cy="53548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Board Listener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Menu Listener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New Game Día log</a:t>
          </a:r>
          <a:endParaRPr lang="zh-CN" altLang="en-US" sz="500" kern="1200" dirty="0"/>
        </a:p>
      </dsp:txBody>
      <dsp:txXfrm>
        <a:off x="583368" y="935254"/>
        <a:ext cx="479687" cy="505638"/>
      </dsp:txXfrm>
    </dsp:sp>
    <dsp:sp modelId="{1EB3AC70-CC31-4364-9582-9ECBC2A440D7}">
      <dsp:nvSpPr>
        <dsp:cNvPr id="0" name=""/>
        <dsp:cNvSpPr/>
      </dsp:nvSpPr>
      <dsp:spPr>
        <a:xfrm rot="14126458">
          <a:off x="688668" y="196691"/>
          <a:ext cx="984860" cy="984860"/>
        </a:xfrm>
        <a:prstGeom prst="circularArrow">
          <a:avLst>
            <a:gd name="adj1" fmla="val 4878"/>
            <a:gd name="adj2" fmla="val 312630"/>
            <a:gd name="adj3" fmla="val 2785546"/>
            <a:gd name="adj4" fmla="val 15799517"/>
            <a:gd name="adj5" fmla="val 569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043DC-4D23-40B5-A055-D5161FC62A1B}">
      <dsp:nvSpPr>
        <dsp:cNvPr id="0" name=""/>
        <dsp:cNvSpPr/>
      </dsp:nvSpPr>
      <dsp:spPr>
        <a:xfrm>
          <a:off x="845719" y="326570"/>
          <a:ext cx="800699" cy="80069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Enumeration</a:t>
          </a:r>
          <a:endParaRPr lang="zh-CN" altLang="en-US" sz="600" kern="1200" dirty="0"/>
        </a:p>
      </dsp:txBody>
      <dsp:txXfrm>
        <a:off x="1006695" y="514130"/>
        <a:ext cx="478747" cy="411576"/>
      </dsp:txXfrm>
    </dsp:sp>
    <dsp:sp modelId="{3F4E931B-661F-47E3-B2A0-19E99385AF4E}">
      <dsp:nvSpPr>
        <dsp:cNvPr id="0" name=""/>
        <dsp:cNvSpPr/>
      </dsp:nvSpPr>
      <dsp:spPr>
        <a:xfrm>
          <a:off x="568444" y="920330"/>
          <a:ext cx="509535" cy="53548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Board Type</a:t>
          </a:r>
          <a:endParaRPr lang="zh-CN" altLang="en-US" sz="500" kern="1200" dirty="0"/>
        </a:p>
      </dsp:txBody>
      <dsp:txXfrm>
        <a:off x="583368" y="935254"/>
        <a:ext cx="479687" cy="505638"/>
      </dsp:txXfrm>
    </dsp:sp>
    <dsp:sp modelId="{1EB3AC70-CC31-4364-9582-9ECBC2A440D7}">
      <dsp:nvSpPr>
        <dsp:cNvPr id="0" name=""/>
        <dsp:cNvSpPr/>
      </dsp:nvSpPr>
      <dsp:spPr>
        <a:xfrm rot="5400000">
          <a:off x="820659" y="250386"/>
          <a:ext cx="984860" cy="984860"/>
        </a:xfrm>
        <a:prstGeom prst="circularArrow">
          <a:avLst>
            <a:gd name="adj1" fmla="val 4878"/>
            <a:gd name="adj2" fmla="val 312630"/>
            <a:gd name="adj3" fmla="val 2785546"/>
            <a:gd name="adj4" fmla="val 15799517"/>
            <a:gd name="adj5" fmla="val 569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E01C-1339-434F-8703-29D32650C73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02262-AB2E-4227-957E-41990346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A198ED0-F2CC-44D0-B5B1-AEE4C67E18FF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1806BB2-19AB-41FE-A70E-20BFCBBB75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8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A198ED0-F2CC-44D0-B5B1-AEE4C67E18FF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1806BB2-19AB-41FE-A70E-20BFCBBB75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94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A198ED0-F2CC-44D0-B5B1-AEE4C67E18FF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1806BB2-19AB-41FE-A70E-20BFCBBB75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98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BFC230F-A88E-478D-A831-9E60775BF719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AFA9645-600E-4040-A3EA-1ACE1C7355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34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BFC230F-A88E-478D-A831-9E60775BF719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AFA9645-600E-4040-A3EA-1ACE1C7355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80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BFC230F-A88E-478D-A831-9E60775BF719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AFA9645-600E-4040-A3EA-1ACE1C7355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339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BFC230F-A88E-478D-A831-9E60775BF719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AFA9645-600E-4040-A3EA-1ACE1C7355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81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BFC230F-A88E-478D-A831-9E60775BF719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AFA9645-600E-4040-A3EA-1ACE1C7355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322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BFC230F-A88E-478D-A831-9E60775BF719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AFA9645-600E-4040-A3EA-1ACE1C7355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605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BFC230F-A88E-478D-A831-9E60775BF719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AFA9645-600E-4040-A3EA-1ACE1C7355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218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BFC230F-A88E-478D-A831-9E60775BF719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AFA9645-600E-4040-A3EA-1ACE1C7355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2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A198ED0-F2CC-44D0-B5B1-AEE4C67E18FF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1806BB2-19AB-41FE-A70E-20BFCBBB75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23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BFC230F-A88E-478D-A831-9E60775BF719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AFA9645-600E-4040-A3EA-1ACE1C7355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293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BFC230F-A88E-478D-A831-9E60775BF719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AFA9645-600E-4040-A3EA-1ACE1C7355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504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BFC230F-A88E-478D-A831-9E60775BF719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AFA9645-600E-4040-A3EA-1ACE1C7355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A198ED0-F2CC-44D0-B5B1-AEE4C67E18FF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1806BB2-19AB-41FE-A70E-20BFCBBB75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1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A198ED0-F2CC-44D0-B5B1-AEE4C67E18FF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1806BB2-19AB-41FE-A70E-20BFCBBB75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6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A198ED0-F2CC-44D0-B5B1-AEE4C67E18FF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1806BB2-19AB-41FE-A70E-20BFCBBB75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A198ED0-F2CC-44D0-B5B1-AEE4C67E18FF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1806BB2-19AB-41FE-A70E-20BFCBBB75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22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A198ED0-F2CC-44D0-B5B1-AEE4C67E18FF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1806BB2-19AB-41FE-A70E-20BFCBBB75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13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A198ED0-F2CC-44D0-B5B1-AEE4C67E18FF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1806BB2-19AB-41FE-A70E-20BFCBBB75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1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A198ED0-F2CC-44D0-B5B1-AEE4C67E18FF}" type="datetimeFigureOut">
              <a:rPr lang="zh-CN" altLang="en-US" smtClean="0"/>
              <a:pPr/>
              <a:t>2018/6/8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1806BB2-19AB-41FE-A70E-20BFCBBB75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73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5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19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73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79043"/>
            <a:ext cx="4578394" cy="444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149969" y="1728034"/>
            <a:ext cx="4994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Final Presentation</a:t>
            </a:r>
            <a:endParaRPr lang="zh-CN" altLang="en-US" sz="3200" b="1" dirty="0">
              <a:solidFill>
                <a:schemeClr val="bg1"/>
              </a:solidFill>
              <a:latin typeface="汉仪细行楷简" panose="02010609000101010101" pitchFamily="49" charset="-122"/>
              <a:ea typeface="汉仪细行楷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22618" y="3099427"/>
            <a:ext cx="4821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곽태욱 컴퓨터공학부</a:t>
            </a:r>
            <a:r>
              <a:rPr lang="en-US" altLang="ko-KR" sz="2000" dirty="0">
                <a:solidFill>
                  <a:schemeClr val="bg1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 20171758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서신악 컴퓨터공학부</a:t>
            </a:r>
            <a:r>
              <a:rPr lang="en-US" altLang="ko-KR" sz="2000" dirty="0">
                <a:solidFill>
                  <a:schemeClr val="bg1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 20170825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고가해 컴퓨터공하부 </a:t>
            </a:r>
            <a:r>
              <a:rPr lang="en-US" altLang="ko-KR" sz="2000" dirty="0">
                <a:solidFill>
                  <a:schemeClr val="bg1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20161795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왕천용 컴퓨터공학부 </a:t>
            </a:r>
            <a:r>
              <a:rPr lang="en-US" altLang="ko-KR" sz="2000" dirty="0">
                <a:solidFill>
                  <a:schemeClr val="bg1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20165172</a:t>
            </a:r>
          </a:p>
          <a:p>
            <a:endParaRPr lang="ko-KR" altLang="en-US" sz="2000" dirty="0">
              <a:solidFill>
                <a:schemeClr val="bg1"/>
              </a:solidFill>
              <a:latin typeface="汉仪细行楷简" panose="02010609000101010101" pitchFamily="49" charset="-122"/>
              <a:ea typeface="汉仪细行楷简" panose="02010609000101010101" pitchFamily="49" charset="-122"/>
            </a:endParaRPr>
          </a:p>
          <a:p>
            <a:endParaRPr lang="en-US" altLang="ko-KR" sz="2000" dirty="0">
              <a:solidFill>
                <a:schemeClr val="bg1"/>
              </a:solidFill>
              <a:latin typeface="汉仪细行楷简" panose="02010609000101010101" pitchFamily="49" charset="-122"/>
              <a:ea typeface="汉仪细行楷简" panose="0201060900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汉仪细行楷简" panose="02010609000101010101" pitchFamily="49" charset="-122"/>
              <a:ea typeface="汉仪细行楷简" panose="02010609000101010101" pitchFamily="49" charset="-122"/>
            </a:endParaRPr>
          </a:p>
        </p:txBody>
      </p:sp>
      <p:pic>
        <p:nvPicPr>
          <p:cNvPr id="8" name="图片 7" descr="图片包含 金属器皿&#10;&#10;已生成高可信度的说明">
            <a:extLst>
              <a:ext uri="{FF2B5EF4-FFF2-40B4-BE49-F238E27FC236}">
                <a16:creationId xmlns:a16="http://schemas.microsoft.com/office/drawing/2014/main" id="{DFD27B37-CC8A-4AE9-8764-85B5BAEC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1" y="827038"/>
            <a:ext cx="1801992" cy="18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26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02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6778228" y="367903"/>
            <a:ext cx="20514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000" dirty="0">
                <a:solidFill>
                  <a:schemeClr val="bg1"/>
                </a:solidFill>
                <a:latin typeface="华康俪金黑W8(P)"/>
                <a:ea typeface="华康俪金黑W8(P)"/>
                <a:cs typeface="华康俪金黑W8(P)"/>
              </a:rPr>
              <a:t>Design</a:t>
            </a:r>
            <a:endParaRPr lang="zh-CN" altLang="en-US" sz="3000" dirty="0">
              <a:solidFill>
                <a:schemeClr val="bg1"/>
              </a:solidFill>
              <a:latin typeface="华康俪金黑W8(P)"/>
              <a:ea typeface="华康俪金黑W8(P)"/>
              <a:cs typeface="华康俪金黑W8(P)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EA7CA4-43AC-4190-ADD6-FBAAAE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85615"/>
              </p:ext>
            </p:extLst>
          </p:nvPr>
        </p:nvGraphicFramePr>
        <p:xfrm>
          <a:off x="2506531" y="1115617"/>
          <a:ext cx="3948056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04">
                  <a:extLst>
                    <a:ext uri="{9D8B030D-6E8A-4147-A177-3AD203B41FA5}">
                      <a16:colId xmlns:a16="http://schemas.microsoft.com/office/drawing/2014/main" val="1462406074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200718473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3917096625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1026416411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394157176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1258671644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1293588737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1030882684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656219049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3489539141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352052145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1228370719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2134384319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964678855"/>
                    </a:ext>
                  </a:extLst>
                </a:gridCol>
              </a:tblGrid>
              <a:tr h="212887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72427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8382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0371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64540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0919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7057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69654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5999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22295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126649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54873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13662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9005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973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2690058-9982-412E-9C3D-0E35436FDAEC}"/>
              </a:ext>
            </a:extLst>
          </p:cNvPr>
          <p:cNvSpPr txBox="1"/>
          <p:nvPr/>
        </p:nvSpPr>
        <p:spPr>
          <a:xfrm>
            <a:off x="230545" y="1548148"/>
            <a:ext cx="2321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We use 14*14’s Board </a:t>
            </a:r>
          </a:p>
          <a:p>
            <a:r>
              <a:rPr lang="en-US" altLang="zh-CN" sz="1800" dirty="0"/>
              <a:t>And clear 3*3 frame at</a:t>
            </a:r>
          </a:p>
          <a:p>
            <a:r>
              <a:rPr lang="en-US" altLang="zh-CN" sz="1800" dirty="0"/>
              <a:t>Four corners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652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02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6778228" y="367903"/>
            <a:ext cx="20514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000" dirty="0">
                <a:solidFill>
                  <a:schemeClr val="bg1"/>
                </a:solidFill>
                <a:latin typeface="华康俪金黑W8(P)"/>
                <a:ea typeface="华康俪金黑W8(P)"/>
                <a:cs typeface="华康俪金黑W8(P)"/>
              </a:rPr>
              <a:t>Design</a:t>
            </a:r>
            <a:endParaRPr lang="zh-CN" altLang="en-US" sz="3000" dirty="0">
              <a:solidFill>
                <a:schemeClr val="bg1"/>
              </a:solidFill>
              <a:latin typeface="华康俪金黑W8(P)"/>
              <a:ea typeface="华康俪金黑W8(P)"/>
              <a:cs typeface="华康俪金黑W8(P)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EA7CA4-43AC-4190-ADD6-FBAAAE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69389"/>
              </p:ext>
            </p:extLst>
          </p:nvPr>
        </p:nvGraphicFramePr>
        <p:xfrm>
          <a:off x="2753957" y="1117818"/>
          <a:ext cx="3948056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04">
                  <a:extLst>
                    <a:ext uri="{9D8B030D-6E8A-4147-A177-3AD203B41FA5}">
                      <a16:colId xmlns:a16="http://schemas.microsoft.com/office/drawing/2014/main" val="1462406074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200718473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3917096625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1026416411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394157176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1258671644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1293588737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1030882684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656219049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3489539141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352052145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1228370719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2134384319"/>
                    </a:ext>
                  </a:extLst>
                </a:gridCol>
                <a:gridCol w="282004">
                  <a:extLst>
                    <a:ext uri="{9D8B030D-6E8A-4147-A177-3AD203B41FA5}">
                      <a16:colId xmlns:a16="http://schemas.microsoft.com/office/drawing/2014/main" val="964678855"/>
                    </a:ext>
                  </a:extLst>
                </a:gridCol>
              </a:tblGrid>
              <a:tr h="212887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72427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48382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0371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64540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0919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7057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69654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5999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22295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126649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54873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13662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9005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9973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2690058-9982-412E-9C3D-0E35436FDAEC}"/>
              </a:ext>
            </a:extLst>
          </p:cNvPr>
          <p:cNvSpPr txBox="1"/>
          <p:nvPr/>
        </p:nvSpPr>
        <p:spPr>
          <a:xfrm>
            <a:off x="257552" y="1460898"/>
            <a:ext cx="2321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We use 14*14’s Board </a:t>
            </a:r>
          </a:p>
          <a:p>
            <a:r>
              <a:rPr lang="en-US" altLang="zh-CN" sz="1800" dirty="0"/>
              <a:t>And clear 3*3 frame at</a:t>
            </a:r>
          </a:p>
          <a:p>
            <a:r>
              <a:rPr lang="en-US" altLang="zh-CN" sz="1800" dirty="0"/>
              <a:t>Four corners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720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02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6778228" y="367903"/>
            <a:ext cx="20514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000" dirty="0">
                <a:solidFill>
                  <a:schemeClr val="bg1"/>
                </a:solidFill>
                <a:latin typeface="华康俪金黑W8(P)"/>
                <a:ea typeface="华康俪金黑W8(P)"/>
                <a:cs typeface="华康俪金黑W8(P)"/>
              </a:rPr>
              <a:t>Design</a:t>
            </a:r>
            <a:endParaRPr lang="zh-CN" altLang="en-US" sz="3000" dirty="0">
              <a:solidFill>
                <a:schemeClr val="bg1"/>
              </a:solidFill>
              <a:latin typeface="华康俪金黑W8(P)"/>
              <a:ea typeface="华康俪金黑W8(P)"/>
              <a:cs typeface="华康俪金黑W8(P)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A9A95D-DE02-475F-9C57-BA7FAAF06DED}"/>
              </a:ext>
            </a:extLst>
          </p:cNvPr>
          <p:cNvGrpSpPr/>
          <p:nvPr/>
        </p:nvGrpSpPr>
        <p:grpSpPr>
          <a:xfrm>
            <a:off x="1422849" y="1115617"/>
            <a:ext cx="6436361" cy="3783110"/>
            <a:chOff x="1422849" y="1115617"/>
            <a:chExt cx="6436361" cy="378311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5B46EB6-FE7A-4638-86CC-E49BAAA52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2849" y="1115617"/>
              <a:ext cx="3299758" cy="3614659"/>
            </a:xfrm>
            <a:prstGeom prst="rect">
              <a:avLst/>
            </a:prstGeom>
          </p:spPr>
        </p:pic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E61B0EA-7621-41AE-9A2B-ED94DAC1F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945" y="1533832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8D04C7-45A6-4FC4-B303-65622968E07E}"/>
                </a:ext>
              </a:extLst>
            </p:cNvPr>
            <p:cNvSpPr txBox="1"/>
            <p:nvPr/>
          </p:nvSpPr>
          <p:spPr>
            <a:xfrm>
              <a:off x="5309809" y="1383791"/>
              <a:ext cx="1989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Black piece area</a:t>
              </a:r>
              <a:endParaRPr lang="zh-CN" altLang="en-US" sz="18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28DFCFB-F60C-414B-9814-F51E1FA3E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6472" y="2813992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76C2CBF-C1F6-4DFB-B3E4-B2906A951B77}"/>
                </a:ext>
              </a:extLst>
            </p:cNvPr>
            <p:cNvSpPr txBox="1"/>
            <p:nvPr/>
          </p:nvSpPr>
          <p:spPr>
            <a:xfrm>
              <a:off x="5877336" y="2663951"/>
              <a:ext cx="198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Green piece area</a:t>
              </a:r>
              <a:endParaRPr lang="zh-CN" altLang="en-US" sz="1800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911B5A7-BCF5-4F43-BFDC-254796E154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270" y="4379141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1F8F955-576A-4F94-999B-E9EA05E6B237}"/>
                </a:ext>
              </a:extLst>
            </p:cNvPr>
            <p:cNvSpPr txBox="1"/>
            <p:nvPr/>
          </p:nvSpPr>
          <p:spPr>
            <a:xfrm>
              <a:off x="5290134" y="4229100"/>
              <a:ext cx="225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White piece area</a:t>
              </a:r>
              <a:endParaRPr lang="zh-CN" altLang="en-US" sz="18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27CFD35-6E56-4D9B-9A28-89E50A865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0240" y="2285656"/>
              <a:ext cx="35144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78FCCA8-EB69-42A8-BA76-FE798E91F369}"/>
                </a:ext>
              </a:extLst>
            </p:cNvPr>
            <p:cNvSpPr txBox="1"/>
            <p:nvPr/>
          </p:nvSpPr>
          <p:spPr>
            <a:xfrm>
              <a:off x="5528843" y="2135615"/>
              <a:ext cx="1816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Red piece area</a:t>
              </a:r>
              <a:endParaRPr lang="zh-CN" altLang="en-US" sz="18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F8FAB46-0660-4AF9-8FB4-F83520B7C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2425" y="3521545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4F87126-1769-445A-8D54-BC5B03E7FE8E}"/>
                </a:ext>
              </a:extLst>
            </p:cNvPr>
            <p:cNvSpPr txBox="1"/>
            <p:nvPr/>
          </p:nvSpPr>
          <p:spPr>
            <a:xfrm>
              <a:off x="5133289" y="3371504"/>
              <a:ext cx="1468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Board area</a:t>
              </a:r>
              <a:endParaRPr lang="zh-CN" altLang="en-US" sz="1800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1F0F1A2-10E6-48A6-BE7F-9AA5BC951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2281" y="4679436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8B78F00-A16D-46D7-9A48-D1E69B577285}"/>
                </a:ext>
              </a:extLst>
            </p:cNvPr>
            <p:cNvSpPr txBox="1"/>
            <p:nvPr/>
          </p:nvSpPr>
          <p:spPr>
            <a:xfrm>
              <a:off x="5783145" y="4529395"/>
              <a:ext cx="1468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Status bar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394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02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6778228" y="367903"/>
            <a:ext cx="20514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000" dirty="0">
                <a:solidFill>
                  <a:schemeClr val="bg1"/>
                </a:solidFill>
                <a:latin typeface="华康俪金黑W8(P)"/>
                <a:ea typeface="华康俪金黑W8(P)"/>
                <a:cs typeface="华康俪金黑W8(P)"/>
              </a:rPr>
              <a:t>Design</a:t>
            </a:r>
            <a:endParaRPr lang="zh-CN" altLang="en-US" sz="3000" dirty="0">
              <a:solidFill>
                <a:schemeClr val="bg1"/>
              </a:solidFill>
              <a:latin typeface="华康俪金黑W8(P)"/>
              <a:ea typeface="华康俪金黑W8(P)"/>
              <a:cs typeface="华康俪金黑W8(P)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11ED06D-DD4B-4CEF-ADCE-9F81C89A9595}"/>
              </a:ext>
            </a:extLst>
          </p:cNvPr>
          <p:cNvGrpSpPr/>
          <p:nvPr/>
        </p:nvGrpSpPr>
        <p:grpSpPr>
          <a:xfrm>
            <a:off x="211102" y="1353394"/>
            <a:ext cx="6744294" cy="3330481"/>
            <a:chOff x="288267" y="1318671"/>
            <a:chExt cx="5759107" cy="284397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74B51B4-DB1B-4ED6-BDEC-0B34EA1C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267" y="1318671"/>
              <a:ext cx="2809675" cy="2843974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0717552-786E-450A-938B-5D739ADA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7942" y="1318671"/>
              <a:ext cx="2949432" cy="2843961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3FFDE232-F067-4442-AE6A-7584979FBF15}"/>
              </a:ext>
            </a:extLst>
          </p:cNvPr>
          <p:cNvSpPr txBox="1"/>
          <p:nvPr/>
        </p:nvSpPr>
        <p:spPr>
          <a:xfrm>
            <a:off x="7000780" y="1937268"/>
            <a:ext cx="2174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We use carnation square that told to player what square </a:t>
            </a:r>
          </a:p>
          <a:p>
            <a:r>
              <a:rPr lang="en-US" altLang="zh-CN" sz="2000" dirty="0"/>
              <a:t>You go play if surrender you turn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132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4552821" y="3144682"/>
            <a:ext cx="15204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</a:t>
            </a:r>
          </a:p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 bwMode="auto">
          <a:xfrm>
            <a:off x="895109" y="2363632"/>
            <a:ext cx="7106856" cy="0"/>
          </a:xfrm>
          <a:prstGeom prst="line">
            <a:avLst/>
          </a:prstGeom>
          <a:ln w="41275">
            <a:solidFill>
              <a:srgbClr val="4185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7"/>
          <p:cNvGrpSpPr>
            <a:grpSpLocks/>
          </p:cNvGrpSpPr>
          <p:nvPr/>
        </p:nvGrpSpPr>
        <p:grpSpPr bwMode="auto">
          <a:xfrm>
            <a:off x="3153159" y="2228990"/>
            <a:ext cx="269793" cy="269876"/>
            <a:chOff x="4581350" y="3500947"/>
            <a:chExt cx="359765" cy="359765"/>
          </a:xfrm>
        </p:grpSpPr>
        <p:sp>
          <p:nvSpPr>
            <p:cNvPr id="33" name="椭圆 32"/>
            <p:cNvSpPr/>
            <p:nvPr/>
          </p:nvSpPr>
          <p:spPr>
            <a:xfrm>
              <a:off x="4582016" y="3501083"/>
              <a:ext cx="358817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647111" y="3566157"/>
              <a:ext cx="228627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66"/>
          <p:cNvGrpSpPr>
            <a:grpSpLocks/>
          </p:cNvGrpSpPr>
          <p:nvPr/>
        </p:nvGrpSpPr>
        <p:grpSpPr bwMode="auto">
          <a:xfrm>
            <a:off x="1537486" y="2228990"/>
            <a:ext cx="269793" cy="269876"/>
            <a:chOff x="4581350" y="3500947"/>
            <a:chExt cx="359765" cy="359765"/>
          </a:xfrm>
        </p:grpSpPr>
        <p:sp>
          <p:nvSpPr>
            <p:cNvPr id="36" name="椭圆 35"/>
            <p:cNvSpPr/>
            <p:nvPr/>
          </p:nvSpPr>
          <p:spPr>
            <a:xfrm>
              <a:off x="4581184" y="3501083"/>
              <a:ext cx="360404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46279" y="3566157"/>
              <a:ext cx="230215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69"/>
          <p:cNvGrpSpPr>
            <a:grpSpLocks/>
          </p:cNvGrpSpPr>
          <p:nvPr/>
        </p:nvGrpSpPr>
        <p:grpSpPr bwMode="auto">
          <a:xfrm>
            <a:off x="7032972" y="2228990"/>
            <a:ext cx="269793" cy="269876"/>
            <a:chOff x="4581350" y="3500947"/>
            <a:chExt cx="359765" cy="359765"/>
          </a:xfrm>
        </p:grpSpPr>
        <p:sp>
          <p:nvSpPr>
            <p:cNvPr id="39" name="椭圆 38"/>
            <p:cNvSpPr/>
            <p:nvPr/>
          </p:nvSpPr>
          <p:spPr>
            <a:xfrm>
              <a:off x="4581940" y="3501083"/>
              <a:ext cx="358817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647036" y="3566157"/>
              <a:ext cx="228627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72000" y="1554007"/>
            <a:ext cx="1446609" cy="1447800"/>
            <a:chOff x="4768455" y="2089548"/>
            <a:chExt cx="1446609" cy="1447800"/>
          </a:xfrm>
        </p:grpSpPr>
        <p:sp>
          <p:nvSpPr>
            <p:cNvPr id="25" name="椭圆 24"/>
            <p:cNvSpPr/>
            <p:nvPr/>
          </p:nvSpPr>
          <p:spPr bwMode="auto">
            <a:xfrm>
              <a:off x="4768455" y="2089548"/>
              <a:ext cx="1446609" cy="1447800"/>
            </a:xfrm>
            <a:prstGeom prst="ellipse">
              <a:avLst/>
            </a:prstGeom>
            <a:solidFill>
              <a:srgbClr val="418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5051671" y="2547176"/>
              <a:ext cx="855649" cy="587614"/>
            </a:xfrm>
            <a:custGeom>
              <a:avLst/>
              <a:gdLst>
                <a:gd name="T0" fmla="*/ 2147483647 w 112"/>
                <a:gd name="T1" fmla="*/ 2147483647 h 77"/>
                <a:gd name="T2" fmla="*/ 2147483647 w 112"/>
                <a:gd name="T3" fmla="*/ 2147483647 h 77"/>
                <a:gd name="T4" fmla="*/ 2147483647 w 112"/>
                <a:gd name="T5" fmla="*/ 2147483647 h 77"/>
                <a:gd name="T6" fmla="*/ 2147483647 w 112"/>
                <a:gd name="T7" fmla="*/ 2147483647 h 77"/>
                <a:gd name="T8" fmla="*/ 2147483647 w 112"/>
                <a:gd name="T9" fmla="*/ 2147483647 h 77"/>
                <a:gd name="T10" fmla="*/ 0 w 112"/>
                <a:gd name="T11" fmla="*/ 2147483647 h 77"/>
                <a:gd name="T12" fmla="*/ 2147483647 w 112"/>
                <a:gd name="T13" fmla="*/ 2147483647 h 77"/>
                <a:gd name="T14" fmla="*/ 2147483647 w 112"/>
                <a:gd name="T15" fmla="*/ 2147483647 h 77"/>
                <a:gd name="T16" fmla="*/ 2147483647 w 112"/>
                <a:gd name="T17" fmla="*/ 2147483647 h 77"/>
                <a:gd name="T18" fmla="*/ 2147483647 w 112"/>
                <a:gd name="T19" fmla="*/ 2147483647 h 77"/>
                <a:gd name="T20" fmla="*/ 2147483647 w 112"/>
                <a:gd name="T21" fmla="*/ 2147483647 h 77"/>
                <a:gd name="T22" fmla="*/ 2147483647 w 112"/>
                <a:gd name="T23" fmla="*/ 2147483647 h 77"/>
                <a:gd name="T24" fmla="*/ 2147483647 w 112"/>
                <a:gd name="T25" fmla="*/ 2147483647 h 77"/>
                <a:gd name="T26" fmla="*/ 2147483647 w 112"/>
                <a:gd name="T27" fmla="*/ 2147483647 h 77"/>
                <a:gd name="T28" fmla="*/ 2147483647 w 112"/>
                <a:gd name="T29" fmla="*/ 2147483647 h 77"/>
                <a:gd name="T30" fmla="*/ 2147483647 w 112"/>
                <a:gd name="T31" fmla="*/ 2147483647 h 77"/>
                <a:gd name="T32" fmla="*/ 2147483647 w 112"/>
                <a:gd name="T33" fmla="*/ 2147483647 h 77"/>
                <a:gd name="T34" fmla="*/ 2147483647 w 112"/>
                <a:gd name="T35" fmla="*/ 2147483647 h 77"/>
                <a:gd name="T36" fmla="*/ 2147483647 w 112"/>
                <a:gd name="T37" fmla="*/ 2147483647 h 77"/>
                <a:gd name="T38" fmla="*/ 2147483647 w 112"/>
                <a:gd name="T39" fmla="*/ 2147483647 h 77"/>
                <a:gd name="T40" fmla="*/ 2147483647 w 112"/>
                <a:gd name="T41" fmla="*/ 2147483647 h 77"/>
                <a:gd name="T42" fmla="*/ 2147483647 w 112"/>
                <a:gd name="T43" fmla="*/ 2147483647 h 77"/>
                <a:gd name="T44" fmla="*/ 2147483647 w 112"/>
                <a:gd name="T45" fmla="*/ 2147483647 h 77"/>
                <a:gd name="T46" fmla="*/ 2147483647 w 112"/>
                <a:gd name="T47" fmla="*/ 2147483647 h 77"/>
                <a:gd name="T48" fmla="*/ 2147483647 w 112"/>
                <a:gd name="T49" fmla="*/ 2147483647 h 77"/>
                <a:gd name="T50" fmla="*/ 2147483647 w 112"/>
                <a:gd name="T51" fmla="*/ 2147483647 h 77"/>
                <a:gd name="T52" fmla="*/ 2147483647 w 112"/>
                <a:gd name="T53" fmla="*/ 2147483647 h 77"/>
                <a:gd name="T54" fmla="*/ 2147483647 w 112"/>
                <a:gd name="T55" fmla="*/ 2147483647 h 77"/>
                <a:gd name="T56" fmla="*/ 2147483647 w 112"/>
                <a:gd name="T57" fmla="*/ 2147483647 h 77"/>
                <a:gd name="T58" fmla="*/ 2147483647 w 112"/>
                <a:gd name="T59" fmla="*/ 2147483647 h 77"/>
                <a:gd name="T60" fmla="*/ 2147483647 w 112"/>
                <a:gd name="T61" fmla="*/ 2147483647 h 77"/>
                <a:gd name="T62" fmla="*/ 2147483647 w 112"/>
                <a:gd name="T63" fmla="*/ 2147483647 h 77"/>
                <a:gd name="T64" fmla="*/ 2147483647 w 112"/>
                <a:gd name="T65" fmla="*/ 2147483647 h 77"/>
                <a:gd name="T66" fmla="*/ 2147483647 w 112"/>
                <a:gd name="T67" fmla="*/ 2147483647 h 77"/>
                <a:gd name="T68" fmla="*/ 2147483647 w 112"/>
                <a:gd name="T69" fmla="*/ 2147483647 h 77"/>
                <a:gd name="T70" fmla="*/ 2147483647 w 112"/>
                <a:gd name="T71" fmla="*/ 2147483647 h 77"/>
                <a:gd name="T72" fmla="*/ 2147483647 w 112"/>
                <a:gd name="T73" fmla="*/ 2147483647 h 77"/>
                <a:gd name="T74" fmla="*/ 2147483647 w 112"/>
                <a:gd name="T75" fmla="*/ 2147483647 h 77"/>
                <a:gd name="T76" fmla="*/ 2147483647 w 112"/>
                <a:gd name="T77" fmla="*/ 2147483647 h 77"/>
                <a:gd name="T78" fmla="*/ 2147483647 w 112"/>
                <a:gd name="T79" fmla="*/ 2147483647 h 77"/>
                <a:gd name="T80" fmla="*/ 2147483647 w 112"/>
                <a:gd name="T81" fmla="*/ 2147483647 h 77"/>
                <a:gd name="T82" fmla="*/ 2147483647 w 112"/>
                <a:gd name="T83" fmla="*/ 2147483647 h 77"/>
                <a:gd name="T84" fmla="*/ 2147483647 w 112"/>
                <a:gd name="T85" fmla="*/ 2147483647 h 77"/>
                <a:gd name="T86" fmla="*/ 2147483647 w 112"/>
                <a:gd name="T87" fmla="*/ 2147483647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77"/>
                <a:gd name="T134" fmla="*/ 112 w 112"/>
                <a:gd name="T135" fmla="*/ 77 h 7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F5F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31"/>
          <p:cNvGrpSpPr>
            <a:grpSpLocks/>
          </p:cNvGrpSpPr>
          <p:nvPr/>
        </p:nvGrpSpPr>
        <p:grpSpPr bwMode="auto">
          <a:xfrm>
            <a:off x="4483448" y="1474235"/>
            <a:ext cx="523875" cy="482203"/>
            <a:chOff x="2040570" y="2639961"/>
            <a:chExt cx="651339" cy="599459"/>
          </a:xfrm>
        </p:grpSpPr>
        <p:sp>
          <p:nvSpPr>
            <p:cNvPr id="29" name="椭圆 28"/>
            <p:cNvSpPr/>
            <p:nvPr/>
          </p:nvSpPr>
          <p:spPr>
            <a:xfrm>
              <a:off x="2040570" y="2639961"/>
              <a:ext cx="599528" cy="599459"/>
            </a:xfrm>
            <a:prstGeom prst="ellipse">
              <a:avLst/>
            </a:prstGeom>
            <a:solidFill>
              <a:srgbClr val="CF4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F4D5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33"/>
            <p:cNvSpPr txBox="1">
              <a:spLocks noChangeArrowheads="1"/>
            </p:cNvSpPr>
            <p:nvPr/>
          </p:nvSpPr>
          <p:spPr bwMode="auto">
            <a:xfrm>
              <a:off x="2104055" y="2739683"/>
              <a:ext cx="587854" cy="40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500" b="1" dirty="0">
                  <a:solidFill>
                    <a:srgbClr val="F5F5EB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03</a:t>
              </a:r>
              <a:endParaRPr lang="zh-CN" altLang="en-US" sz="15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51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E57461-3B09-47C7-BF8B-87A0F94B2249}"/>
              </a:ext>
            </a:extLst>
          </p:cNvPr>
          <p:cNvSpPr txBox="1"/>
          <p:nvPr/>
        </p:nvSpPr>
        <p:spPr>
          <a:xfrm>
            <a:off x="710804" y="1115617"/>
            <a:ext cx="2232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: Board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C87B20-E386-4C9D-8CD7-FD41DE56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68" y="971372"/>
            <a:ext cx="4806763" cy="40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1C7780-0050-44DF-A6EF-61A826F99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66" y="1288607"/>
            <a:ext cx="7092045" cy="36193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31C114-5C22-46A4-AB6B-3F9E0043ED2D}"/>
              </a:ext>
            </a:extLst>
          </p:cNvPr>
          <p:cNvSpPr txBox="1"/>
          <p:nvPr/>
        </p:nvSpPr>
        <p:spPr>
          <a:xfrm>
            <a:off x="778669" y="951463"/>
            <a:ext cx="2232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: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46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1C7780-0050-44DF-A6EF-61A826F9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07" y="1288607"/>
            <a:ext cx="6491762" cy="36193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31C114-5C22-46A4-AB6B-3F9E0043ED2D}"/>
              </a:ext>
            </a:extLst>
          </p:cNvPr>
          <p:cNvSpPr txBox="1"/>
          <p:nvPr/>
        </p:nvSpPr>
        <p:spPr>
          <a:xfrm>
            <a:off x="778669" y="951463"/>
            <a:ext cx="2232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: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273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1C7780-0050-44DF-A6EF-61A826F9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79" y="1251545"/>
            <a:ext cx="4490336" cy="36193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31C114-5C22-46A4-AB6B-3F9E0043ED2D}"/>
              </a:ext>
            </a:extLst>
          </p:cNvPr>
          <p:cNvSpPr txBox="1"/>
          <p:nvPr/>
        </p:nvSpPr>
        <p:spPr>
          <a:xfrm>
            <a:off x="778669" y="951463"/>
            <a:ext cx="2232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: Board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71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31C114-5C22-46A4-AB6B-3F9E0043ED2D}"/>
              </a:ext>
            </a:extLst>
          </p:cNvPr>
          <p:cNvSpPr txBox="1"/>
          <p:nvPr/>
        </p:nvSpPr>
        <p:spPr>
          <a:xfrm>
            <a:off x="944166" y="1370563"/>
            <a:ext cx="2232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: Board </a:t>
            </a:r>
            <a:r>
              <a:rPr lang="en-US" altLang="zh-CN" dirty="0" err="1"/>
              <a:t>Listenter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903684-FD94-44B6-AD6C-7489B66D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66" y="1752951"/>
            <a:ext cx="1876425" cy="228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8D5DFE-D585-4132-9324-3FEDB6B6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2" y="1752950"/>
            <a:ext cx="1487866" cy="228599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A23D28D-1DFE-43D5-9EC0-99430D42D74C}"/>
              </a:ext>
            </a:extLst>
          </p:cNvPr>
          <p:cNvSpPr txBox="1"/>
          <p:nvPr/>
        </p:nvSpPr>
        <p:spPr>
          <a:xfrm>
            <a:off x="3322439" y="1370563"/>
            <a:ext cx="2232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: Mouse </a:t>
            </a:r>
            <a:r>
              <a:rPr lang="en-US" altLang="zh-CN" dirty="0" err="1"/>
              <a:t>Listenter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61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208485"/>
          </a:xfrm>
          <a:prstGeom prst="rect">
            <a:avLst/>
          </a:pr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" name="组合 78"/>
          <p:cNvGrpSpPr>
            <a:grpSpLocks/>
          </p:cNvGrpSpPr>
          <p:nvPr/>
        </p:nvGrpSpPr>
        <p:grpSpPr bwMode="auto">
          <a:xfrm>
            <a:off x="2914650" y="365523"/>
            <a:ext cx="3314700" cy="553998"/>
            <a:chOff x="3211207" y="686943"/>
            <a:chExt cx="4419466" cy="738519"/>
          </a:xfrm>
        </p:grpSpPr>
        <p:sp>
          <p:nvSpPr>
            <p:cNvPr id="6" name="文本框 79"/>
            <p:cNvSpPr txBox="1">
              <a:spLocks noChangeArrowheads="1"/>
            </p:cNvSpPr>
            <p:nvPr/>
          </p:nvSpPr>
          <p:spPr bwMode="auto">
            <a:xfrm>
              <a:off x="3211207" y="686943"/>
              <a:ext cx="1390401" cy="738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ko-KR" altLang="en-US" sz="3000" dirty="0">
                  <a:solidFill>
                    <a:srgbClr val="F5F5EB"/>
                  </a:solidFill>
                  <a:latin typeface="华康俪金黑W8(P)"/>
                  <a:ea typeface="华康俪金黑W8(P)"/>
                  <a:cs typeface="华康俪金黑W8(P)"/>
                </a:rPr>
                <a:t>목차</a:t>
              </a:r>
              <a:endParaRPr lang="zh-CN" altLang="en-US" sz="3000" dirty="0">
                <a:solidFill>
                  <a:srgbClr val="F5F5EB"/>
                </a:solidFill>
                <a:latin typeface="华康俪金黑W8(P)"/>
                <a:ea typeface="华康俪金黑W8(P)"/>
                <a:cs typeface="华康俪金黑W8(P)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441483" y="793284"/>
              <a:ext cx="0" cy="504726"/>
            </a:xfrm>
            <a:prstGeom prst="line">
              <a:avLst/>
            </a:prstGeom>
            <a:ln>
              <a:solidFill>
                <a:srgbClr val="F5F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4608165" y="812330"/>
              <a:ext cx="3022508" cy="499965"/>
            </a:xfrm>
            <a:prstGeom prst="rect">
              <a:avLst/>
            </a:prstGeom>
            <a:solidFill>
              <a:srgbClr val="418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2"/>
            <p:cNvSpPr txBox="1">
              <a:spLocks noChangeArrowheads="1"/>
            </p:cNvSpPr>
            <p:nvPr/>
          </p:nvSpPr>
          <p:spPr bwMode="auto">
            <a:xfrm>
              <a:off x="4709410" y="835988"/>
              <a:ext cx="2820752" cy="492346"/>
            </a:xfrm>
            <a:prstGeom prst="rect">
              <a:avLst/>
            </a:prstGeom>
            <a:solidFill>
              <a:srgbClr val="F5F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dist"/>
              <a:r>
                <a:rPr lang="en-US" altLang="zh-CN" sz="1800" b="1" dirty="0">
                  <a:solidFill>
                    <a:srgbClr val="41858E"/>
                  </a:solidFill>
                  <a:latin typeface="Broadway" panose="04040905080B02020502" pitchFamily="82" charset="0"/>
                </a:rPr>
                <a:t>CONTENTS</a:t>
              </a:r>
              <a:endParaRPr lang="zh-CN" altLang="en-US" sz="1800" b="1" dirty="0">
                <a:solidFill>
                  <a:srgbClr val="41858E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91792" y="2089549"/>
            <a:ext cx="1447800" cy="1447800"/>
            <a:chOff x="991792" y="2089549"/>
            <a:chExt cx="1447800" cy="1447800"/>
          </a:xfrm>
        </p:grpSpPr>
        <p:sp>
          <p:nvSpPr>
            <p:cNvPr id="11" name="椭圆 10"/>
            <p:cNvSpPr/>
            <p:nvPr/>
          </p:nvSpPr>
          <p:spPr bwMode="auto">
            <a:xfrm>
              <a:off x="991792" y="2089549"/>
              <a:ext cx="1447800" cy="1447800"/>
            </a:xfrm>
            <a:prstGeom prst="ellipse">
              <a:avLst/>
            </a:prstGeom>
            <a:solidFill>
              <a:srgbClr val="418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KSO_Shape"/>
            <p:cNvSpPr>
              <a:spLocks/>
            </p:cNvSpPr>
            <p:nvPr/>
          </p:nvSpPr>
          <p:spPr bwMode="auto">
            <a:xfrm>
              <a:off x="1321595" y="2446735"/>
              <a:ext cx="788194" cy="788194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rgbClr val="F5F5E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49"/>
          <p:cNvSpPr txBox="1">
            <a:spLocks noChangeArrowheads="1"/>
          </p:cNvSpPr>
          <p:nvPr/>
        </p:nvSpPr>
        <p:spPr bwMode="auto">
          <a:xfrm>
            <a:off x="913210" y="3678783"/>
            <a:ext cx="15156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 latinLnBrk="1"/>
            <a:r>
              <a:rPr lang="en-US" altLang="ko-KR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  <a:p>
            <a:pPr algn="dist" latinLnBrk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869408" y="2089547"/>
            <a:ext cx="1447800" cy="1447800"/>
            <a:chOff x="2869408" y="2089547"/>
            <a:chExt cx="1447800" cy="1447800"/>
          </a:xfrm>
        </p:grpSpPr>
        <p:sp>
          <p:nvSpPr>
            <p:cNvPr id="15" name="椭圆 14"/>
            <p:cNvSpPr/>
            <p:nvPr/>
          </p:nvSpPr>
          <p:spPr bwMode="auto">
            <a:xfrm>
              <a:off x="2869408" y="2089547"/>
              <a:ext cx="1447800" cy="1447800"/>
            </a:xfrm>
            <a:prstGeom prst="ellipse">
              <a:avLst/>
            </a:prstGeom>
            <a:solidFill>
              <a:srgbClr val="418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3259935" y="2491977"/>
              <a:ext cx="727472" cy="745332"/>
            </a:xfrm>
            <a:custGeom>
              <a:avLst/>
              <a:gdLst>
                <a:gd name="T0" fmla="*/ 1018488 w 2254250"/>
                <a:gd name="T1" fmla="*/ 1217529 h 2312988"/>
                <a:gd name="T2" fmla="*/ 951021 w 2254250"/>
                <a:gd name="T3" fmla="*/ 1495703 h 2312988"/>
                <a:gd name="T4" fmla="*/ 813587 w 2254250"/>
                <a:gd name="T5" fmla="*/ 1552468 h 2312988"/>
                <a:gd name="T6" fmla="*/ 630721 w 2254250"/>
                <a:gd name="T7" fmla="*/ 1584356 h 2312988"/>
                <a:gd name="T8" fmla="*/ 616637 w 2254250"/>
                <a:gd name="T9" fmla="*/ 1217529 h 2312988"/>
                <a:gd name="T10" fmla="*/ 360535 w 2254250"/>
                <a:gd name="T11" fmla="*/ 1187450 h 2312988"/>
                <a:gd name="T12" fmla="*/ 408440 w 2254250"/>
                <a:gd name="T13" fmla="*/ 1226575 h 2312988"/>
                <a:gd name="T14" fmla="*/ 383920 w 2254250"/>
                <a:gd name="T15" fmla="*/ 1589558 h 2312988"/>
                <a:gd name="T16" fmla="*/ 17028 w 2254250"/>
                <a:gd name="T17" fmla="*/ 1583452 h 2312988"/>
                <a:gd name="T18" fmla="*/ 1816 w 2254250"/>
                <a:gd name="T19" fmla="*/ 1223861 h 2312988"/>
                <a:gd name="T20" fmla="*/ 44272 w 2254250"/>
                <a:gd name="T21" fmla="*/ 1187676 h 2312988"/>
                <a:gd name="T22" fmla="*/ 1501412 w 2254250"/>
                <a:gd name="T23" fmla="*/ 810536 h 2312988"/>
                <a:gd name="T24" fmla="*/ 1551555 w 2254250"/>
                <a:gd name="T25" fmla="*/ 878128 h 2312988"/>
                <a:gd name="T26" fmla="*/ 2150105 w 2254250"/>
                <a:gd name="T27" fmla="*/ 1434290 h 2312988"/>
                <a:gd name="T28" fmla="*/ 2226569 w 2254250"/>
                <a:gd name="T29" fmla="*/ 1485778 h 2312988"/>
                <a:gd name="T30" fmla="*/ 2254250 w 2254250"/>
                <a:gd name="T31" fmla="*/ 2174175 h 2312988"/>
                <a:gd name="T32" fmla="*/ 2222485 w 2254250"/>
                <a:gd name="T33" fmla="*/ 2262407 h 2312988"/>
                <a:gd name="T34" fmla="*/ 2143298 w 2254250"/>
                <a:gd name="T35" fmla="*/ 2310040 h 2312988"/>
                <a:gd name="T36" fmla="*/ 1409065 w 2254250"/>
                <a:gd name="T37" fmla="*/ 2308452 h 2312988"/>
                <a:gd name="T38" fmla="*/ 867013 w 2254250"/>
                <a:gd name="T39" fmla="*/ 1785633 h 2312988"/>
                <a:gd name="T40" fmla="*/ 844550 w 2254250"/>
                <a:gd name="T41" fmla="*/ 1711463 h 2312988"/>
                <a:gd name="T42" fmla="*/ 874500 w 2254250"/>
                <a:gd name="T43" fmla="*/ 1638881 h 2312988"/>
                <a:gd name="T44" fmla="*/ 943703 w 2254250"/>
                <a:gd name="T45" fmla="*/ 1601682 h 2312988"/>
                <a:gd name="T46" fmla="*/ 1020848 w 2254250"/>
                <a:gd name="T47" fmla="*/ 1616879 h 2312988"/>
                <a:gd name="T48" fmla="*/ 1311273 w 2254250"/>
                <a:gd name="T49" fmla="*/ 872231 h 2312988"/>
                <a:gd name="T50" fmla="*/ 1364821 w 2254250"/>
                <a:gd name="T51" fmla="*/ 807134 h 2312988"/>
                <a:gd name="T52" fmla="*/ 1589493 w 2254250"/>
                <a:gd name="T53" fmla="*/ 586241 h 2312988"/>
                <a:gd name="T54" fmla="*/ 1630132 w 2254250"/>
                <a:gd name="T55" fmla="*/ 617084 h 2312988"/>
                <a:gd name="T56" fmla="*/ 1597666 w 2254250"/>
                <a:gd name="T57" fmla="*/ 756104 h 2312988"/>
                <a:gd name="T58" fmla="*/ 1508213 w 2254250"/>
                <a:gd name="T59" fmla="*/ 698274 h 2312988"/>
                <a:gd name="T60" fmla="*/ 1397419 w 2254250"/>
                <a:gd name="T61" fmla="*/ 687161 h 2312988"/>
                <a:gd name="T62" fmla="*/ 1295026 w 2254250"/>
                <a:gd name="T63" fmla="*/ 728663 h 2312988"/>
                <a:gd name="T64" fmla="*/ 1223963 w 2254250"/>
                <a:gd name="T65" fmla="*/ 811213 h 2312988"/>
                <a:gd name="T66" fmla="*/ 1244850 w 2254250"/>
                <a:gd name="T67" fmla="*/ 594859 h 2312988"/>
                <a:gd name="T68" fmla="*/ 995772 w 2254250"/>
                <a:gd name="T69" fmla="*/ 591216 h 2312988"/>
                <a:gd name="T70" fmla="*/ 1022350 w 2254250"/>
                <a:gd name="T71" fmla="*/ 631246 h 2312988"/>
                <a:gd name="T72" fmla="*/ 998725 w 2254250"/>
                <a:gd name="T73" fmla="*/ 986539 h 2312988"/>
                <a:gd name="T74" fmla="*/ 632992 w 2254250"/>
                <a:gd name="T75" fmla="*/ 984278 h 2312988"/>
                <a:gd name="T76" fmla="*/ 613229 w 2254250"/>
                <a:gd name="T77" fmla="*/ 627175 h 2312988"/>
                <a:gd name="T78" fmla="*/ 642760 w 2254250"/>
                <a:gd name="T79" fmla="*/ 589633 h 2312988"/>
                <a:gd name="T80" fmla="*/ 391866 w 2254250"/>
                <a:gd name="T81" fmla="*/ 597096 h 2312988"/>
                <a:gd name="T82" fmla="*/ 409348 w 2254250"/>
                <a:gd name="T83" fmla="*/ 949223 h 2312988"/>
                <a:gd name="T84" fmla="*/ 374611 w 2254250"/>
                <a:gd name="T85" fmla="*/ 991741 h 2312988"/>
                <a:gd name="T86" fmla="*/ 11352 w 2254250"/>
                <a:gd name="T87" fmla="*/ 975910 h 2312988"/>
                <a:gd name="T88" fmla="*/ 3632 w 2254250"/>
                <a:gd name="T89" fmla="*/ 616998 h 2312988"/>
                <a:gd name="T90" fmla="*/ 44272 w 2254250"/>
                <a:gd name="T91" fmla="*/ 586240 h 2312988"/>
                <a:gd name="T92" fmla="*/ 1627408 w 2254250"/>
                <a:gd name="T93" fmla="*/ 25796 h 2312988"/>
                <a:gd name="T94" fmla="*/ 1619235 w 2254250"/>
                <a:gd name="T95" fmla="*/ 393732 h 2312988"/>
                <a:gd name="T96" fmla="*/ 1249845 w 2254250"/>
                <a:gd name="T97" fmla="*/ 402105 h 2312988"/>
                <a:gd name="T98" fmla="*/ 1224871 w 2254250"/>
                <a:gd name="T99" fmla="*/ 39147 h 2312988"/>
                <a:gd name="T100" fmla="*/ 1273230 w 2254250"/>
                <a:gd name="T101" fmla="*/ 0 h 2312988"/>
                <a:gd name="T102" fmla="*/ 1018488 w 2254250"/>
                <a:gd name="T103" fmla="*/ 29869 h 2312988"/>
                <a:gd name="T104" fmla="*/ 1004404 w 2254250"/>
                <a:gd name="T105" fmla="*/ 396900 h 2312988"/>
                <a:gd name="T106" fmla="*/ 634355 w 2254250"/>
                <a:gd name="T107" fmla="*/ 399615 h 2312988"/>
                <a:gd name="T108" fmla="*/ 614819 w 2254250"/>
                <a:gd name="T109" fmla="*/ 34395 h 2312988"/>
                <a:gd name="T110" fmla="*/ 49267 w 2254250"/>
                <a:gd name="T111" fmla="*/ 0 h 2312988"/>
                <a:gd name="T112" fmla="*/ 407531 w 2254250"/>
                <a:gd name="T113" fmla="*/ 34395 h 2312988"/>
                <a:gd name="T114" fmla="*/ 388233 w 2254250"/>
                <a:gd name="T115" fmla="*/ 399615 h 2312988"/>
                <a:gd name="T116" fmla="*/ 20433 w 2254250"/>
                <a:gd name="T117" fmla="*/ 398710 h 2312988"/>
                <a:gd name="T118" fmla="*/ 908 w 2254250"/>
                <a:gd name="T119" fmla="*/ 40278 h 2312988"/>
                <a:gd name="T120" fmla="*/ 39277 w 2254250"/>
                <a:gd name="T121" fmla="*/ 905 h 2312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4250" h="2312988">
                  <a:moveTo>
                    <a:pt x="661842" y="1187450"/>
                  </a:moveTo>
                  <a:lnTo>
                    <a:pt x="973283" y="1187450"/>
                  </a:lnTo>
                  <a:lnTo>
                    <a:pt x="978280" y="1187676"/>
                  </a:lnTo>
                  <a:lnTo>
                    <a:pt x="983278" y="1188581"/>
                  </a:lnTo>
                  <a:lnTo>
                    <a:pt x="988048" y="1189938"/>
                  </a:lnTo>
                  <a:lnTo>
                    <a:pt x="992364" y="1191295"/>
                  </a:lnTo>
                  <a:lnTo>
                    <a:pt x="996681" y="1193330"/>
                  </a:lnTo>
                  <a:lnTo>
                    <a:pt x="1000769" y="1196044"/>
                  </a:lnTo>
                  <a:lnTo>
                    <a:pt x="1004404" y="1198758"/>
                  </a:lnTo>
                  <a:lnTo>
                    <a:pt x="1008039" y="1201924"/>
                  </a:lnTo>
                  <a:lnTo>
                    <a:pt x="1011219" y="1205543"/>
                  </a:lnTo>
                  <a:lnTo>
                    <a:pt x="1013945" y="1209161"/>
                  </a:lnTo>
                  <a:lnTo>
                    <a:pt x="1016444" y="1213232"/>
                  </a:lnTo>
                  <a:lnTo>
                    <a:pt x="1018488" y="1217529"/>
                  </a:lnTo>
                  <a:lnTo>
                    <a:pt x="1020306" y="1222052"/>
                  </a:lnTo>
                  <a:lnTo>
                    <a:pt x="1021214" y="1226575"/>
                  </a:lnTo>
                  <a:lnTo>
                    <a:pt x="1022123" y="1231551"/>
                  </a:lnTo>
                  <a:lnTo>
                    <a:pt x="1022350" y="1236526"/>
                  </a:lnTo>
                  <a:lnTo>
                    <a:pt x="1022350" y="1503618"/>
                  </a:lnTo>
                  <a:lnTo>
                    <a:pt x="1015081" y="1501809"/>
                  </a:lnTo>
                  <a:lnTo>
                    <a:pt x="1007584" y="1500226"/>
                  </a:lnTo>
                  <a:lnTo>
                    <a:pt x="1000315" y="1498643"/>
                  </a:lnTo>
                  <a:lnTo>
                    <a:pt x="992819" y="1497286"/>
                  </a:lnTo>
                  <a:lnTo>
                    <a:pt x="985095" y="1496607"/>
                  </a:lnTo>
                  <a:lnTo>
                    <a:pt x="977599" y="1495929"/>
                  </a:lnTo>
                  <a:lnTo>
                    <a:pt x="969875" y="1495250"/>
                  </a:lnTo>
                  <a:lnTo>
                    <a:pt x="962152" y="1495250"/>
                  </a:lnTo>
                  <a:lnTo>
                    <a:pt x="951021" y="1495703"/>
                  </a:lnTo>
                  <a:lnTo>
                    <a:pt x="940117" y="1496381"/>
                  </a:lnTo>
                  <a:lnTo>
                    <a:pt x="929213" y="1497738"/>
                  </a:lnTo>
                  <a:lnTo>
                    <a:pt x="918764" y="1499547"/>
                  </a:lnTo>
                  <a:lnTo>
                    <a:pt x="908087" y="1502035"/>
                  </a:lnTo>
                  <a:lnTo>
                    <a:pt x="897637" y="1504749"/>
                  </a:lnTo>
                  <a:lnTo>
                    <a:pt x="887415" y="1508141"/>
                  </a:lnTo>
                  <a:lnTo>
                    <a:pt x="877420" y="1511986"/>
                  </a:lnTo>
                  <a:lnTo>
                    <a:pt x="867652" y="1516509"/>
                  </a:lnTo>
                  <a:lnTo>
                    <a:pt x="858111" y="1521032"/>
                  </a:lnTo>
                  <a:lnTo>
                    <a:pt x="848343" y="1526460"/>
                  </a:lnTo>
                  <a:lnTo>
                    <a:pt x="839483" y="1532114"/>
                  </a:lnTo>
                  <a:lnTo>
                    <a:pt x="830397" y="1538446"/>
                  </a:lnTo>
                  <a:lnTo>
                    <a:pt x="821765" y="1545231"/>
                  </a:lnTo>
                  <a:lnTo>
                    <a:pt x="813587" y="1552468"/>
                  </a:lnTo>
                  <a:lnTo>
                    <a:pt x="805636" y="1559931"/>
                  </a:lnTo>
                  <a:lnTo>
                    <a:pt x="801320" y="1564002"/>
                  </a:lnTo>
                  <a:lnTo>
                    <a:pt x="797458" y="1568299"/>
                  </a:lnTo>
                  <a:lnTo>
                    <a:pt x="789962" y="1577119"/>
                  </a:lnTo>
                  <a:lnTo>
                    <a:pt x="783147" y="1586166"/>
                  </a:lnTo>
                  <a:lnTo>
                    <a:pt x="776559" y="1595438"/>
                  </a:lnTo>
                  <a:lnTo>
                    <a:pt x="661842" y="1595438"/>
                  </a:lnTo>
                  <a:lnTo>
                    <a:pt x="656844" y="1595212"/>
                  </a:lnTo>
                  <a:lnTo>
                    <a:pt x="651847" y="1594307"/>
                  </a:lnTo>
                  <a:lnTo>
                    <a:pt x="647076" y="1593403"/>
                  </a:lnTo>
                  <a:lnTo>
                    <a:pt x="642760" y="1591593"/>
                  </a:lnTo>
                  <a:lnTo>
                    <a:pt x="638444" y="1589558"/>
                  </a:lnTo>
                  <a:lnTo>
                    <a:pt x="634355" y="1587070"/>
                  </a:lnTo>
                  <a:lnTo>
                    <a:pt x="630721" y="1584356"/>
                  </a:lnTo>
                  <a:lnTo>
                    <a:pt x="627086" y="1580964"/>
                  </a:lnTo>
                  <a:lnTo>
                    <a:pt x="623906" y="1577572"/>
                  </a:lnTo>
                  <a:lnTo>
                    <a:pt x="621180" y="1573727"/>
                  </a:lnTo>
                  <a:lnTo>
                    <a:pt x="618681" y="1569882"/>
                  </a:lnTo>
                  <a:lnTo>
                    <a:pt x="616637" y="1565585"/>
                  </a:lnTo>
                  <a:lnTo>
                    <a:pt x="614819" y="1560836"/>
                  </a:lnTo>
                  <a:lnTo>
                    <a:pt x="613683" y="1556313"/>
                  </a:lnTo>
                  <a:lnTo>
                    <a:pt x="613002" y="1551337"/>
                  </a:lnTo>
                  <a:lnTo>
                    <a:pt x="612775" y="1546588"/>
                  </a:lnTo>
                  <a:lnTo>
                    <a:pt x="612775" y="1236526"/>
                  </a:lnTo>
                  <a:lnTo>
                    <a:pt x="613002" y="1231551"/>
                  </a:lnTo>
                  <a:lnTo>
                    <a:pt x="613683" y="1226575"/>
                  </a:lnTo>
                  <a:lnTo>
                    <a:pt x="614819" y="1222052"/>
                  </a:lnTo>
                  <a:lnTo>
                    <a:pt x="616637" y="1217529"/>
                  </a:lnTo>
                  <a:lnTo>
                    <a:pt x="618681" y="1213232"/>
                  </a:lnTo>
                  <a:lnTo>
                    <a:pt x="621180" y="1209161"/>
                  </a:lnTo>
                  <a:lnTo>
                    <a:pt x="623906" y="1205543"/>
                  </a:lnTo>
                  <a:lnTo>
                    <a:pt x="627086" y="1201924"/>
                  </a:lnTo>
                  <a:lnTo>
                    <a:pt x="630721" y="1198758"/>
                  </a:lnTo>
                  <a:lnTo>
                    <a:pt x="634355" y="1196044"/>
                  </a:lnTo>
                  <a:lnTo>
                    <a:pt x="638444" y="1193330"/>
                  </a:lnTo>
                  <a:lnTo>
                    <a:pt x="642760" y="1191295"/>
                  </a:lnTo>
                  <a:lnTo>
                    <a:pt x="647076" y="1189938"/>
                  </a:lnTo>
                  <a:lnTo>
                    <a:pt x="651847" y="1188581"/>
                  </a:lnTo>
                  <a:lnTo>
                    <a:pt x="656844" y="1187676"/>
                  </a:lnTo>
                  <a:lnTo>
                    <a:pt x="661842" y="1187450"/>
                  </a:lnTo>
                  <a:close/>
                  <a:moveTo>
                    <a:pt x="49267" y="1187450"/>
                  </a:moveTo>
                  <a:lnTo>
                    <a:pt x="360535" y="1187450"/>
                  </a:lnTo>
                  <a:lnTo>
                    <a:pt x="365757" y="1187676"/>
                  </a:lnTo>
                  <a:lnTo>
                    <a:pt x="370524" y="1188581"/>
                  </a:lnTo>
                  <a:lnTo>
                    <a:pt x="375292" y="1189938"/>
                  </a:lnTo>
                  <a:lnTo>
                    <a:pt x="379606" y="1191295"/>
                  </a:lnTo>
                  <a:lnTo>
                    <a:pt x="383920" y="1193330"/>
                  </a:lnTo>
                  <a:lnTo>
                    <a:pt x="388233" y="1196044"/>
                  </a:lnTo>
                  <a:lnTo>
                    <a:pt x="391866" y="1198758"/>
                  </a:lnTo>
                  <a:lnTo>
                    <a:pt x="395271" y="1201924"/>
                  </a:lnTo>
                  <a:lnTo>
                    <a:pt x="398450" y="1205543"/>
                  </a:lnTo>
                  <a:lnTo>
                    <a:pt x="401401" y="1209161"/>
                  </a:lnTo>
                  <a:lnTo>
                    <a:pt x="403672" y="1213232"/>
                  </a:lnTo>
                  <a:lnTo>
                    <a:pt x="405715" y="1217529"/>
                  </a:lnTo>
                  <a:lnTo>
                    <a:pt x="407531" y="1222052"/>
                  </a:lnTo>
                  <a:lnTo>
                    <a:pt x="408440" y="1226575"/>
                  </a:lnTo>
                  <a:lnTo>
                    <a:pt x="409348" y="1231551"/>
                  </a:lnTo>
                  <a:lnTo>
                    <a:pt x="409575" y="1236526"/>
                  </a:lnTo>
                  <a:lnTo>
                    <a:pt x="409575" y="1546588"/>
                  </a:lnTo>
                  <a:lnTo>
                    <a:pt x="409348" y="1551337"/>
                  </a:lnTo>
                  <a:lnTo>
                    <a:pt x="408440" y="1556313"/>
                  </a:lnTo>
                  <a:lnTo>
                    <a:pt x="407531" y="1560836"/>
                  </a:lnTo>
                  <a:lnTo>
                    <a:pt x="405715" y="1565585"/>
                  </a:lnTo>
                  <a:lnTo>
                    <a:pt x="403672" y="1569882"/>
                  </a:lnTo>
                  <a:lnTo>
                    <a:pt x="401401" y="1573727"/>
                  </a:lnTo>
                  <a:lnTo>
                    <a:pt x="398450" y="1577572"/>
                  </a:lnTo>
                  <a:lnTo>
                    <a:pt x="395271" y="1580964"/>
                  </a:lnTo>
                  <a:lnTo>
                    <a:pt x="391866" y="1584356"/>
                  </a:lnTo>
                  <a:lnTo>
                    <a:pt x="388233" y="1587070"/>
                  </a:lnTo>
                  <a:lnTo>
                    <a:pt x="383920" y="1589558"/>
                  </a:lnTo>
                  <a:lnTo>
                    <a:pt x="379606" y="1591593"/>
                  </a:lnTo>
                  <a:lnTo>
                    <a:pt x="375292" y="1593403"/>
                  </a:lnTo>
                  <a:lnTo>
                    <a:pt x="370524" y="1594307"/>
                  </a:lnTo>
                  <a:lnTo>
                    <a:pt x="365757" y="1595212"/>
                  </a:lnTo>
                  <a:lnTo>
                    <a:pt x="360535" y="1595438"/>
                  </a:lnTo>
                  <a:lnTo>
                    <a:pt x="49267" y="1595438"/>
                  </a:lnTo>
                  <a:lnTo>
                    <a:pt x="44272" y="1595212"/>
                  </a:lnTo>
                  <a:lnTo>
                    <a:pt x="39277" y="1594307"/>
                  </a:lnTo>
                  <a:lnTo>
                    <a:pt x="35191" y="1593403"/>
                  </a:lnTo>
                  <a:lnTo>
                    <a:pt x="31331" y="1592046"/>
                  </a:lnTo>
                  <a:lnTo>
                    <a:pt x="27471" y="1590237"/>
                  </a:lnTo>
                  <a:lnTo>
                    <a:pt x="23839" y="1588427"/>
                  </a:lnTo>
                  <a:lnTo>
                    <a:pt x="20433" y="1586166"/>
                  </a:lnTo>
                  <a:lnTo>
                    <a:pt x="17028" y="1583452"/>
                  </a:lnTo>
                  <a:lnTo>
                    <a:pt x="14303" y="1580738"/>
                  </a:lnTo>
                  <a:lnTo>
                    <a:pt x="11352" y="1577572"/>
                  </a:lnTo>
                  <a:lnTo>
                    <a:pt x="8854" y="1574179"/>
                  </a:lnTo>
                  <a:lnTo>
                    <a:pt x="6811" y="1570787"/>
                  </a:lnTo>
                  <a:lnTo>
                    <a:pt x="4768" y="1567168"/>
                  </a:lnTo>
                  <a:lnTo>
                    <a:pt x="3178" y="1563324"/>
                  </a:lnTo>
                  <a:lnTo>
                    <a:pt x="1816" y="1559479"/>
                  </a:lnTo>
                  <a:lnTo>
                    <a:pt x="908" y="1555182"/>
                  </a:lnTo>
                  <a:lnTo>
                    <a:pt x="227" y="1550885"/>
                  </a:lnTo>
                  <a:lnTo>
                    <a:pt x="0" y="1546588"/>
                  </a:lnTo>
                  <a:lnTo>
                    <a:pt x="0" y="1236526"/>
                  </a:lnTo>
                  <a:lnTo>
                    <a:pt x="227" y="1232003"/>
                  </a:lnTo>
                  <a:lnTo>
                    <a:pt x="908" y="1227932"/>
                  </a:lnTo>
                  <a:lnTo>
                    <a:pt x="1816" y="1223861"/>
                  </a:lnTo>
                  <a:lnTo>
                    <a:pt x="3178" y="1219564"/>
                  </a:lnTo>
                  <a:lnTo>
                    <a:pt x="4768" y="1215720"/>
                  </a:lnTo>
                  <a:lnTo>
                    <a:pt x="6811" y="1212101"/>
                  </a:lnTo>
                  <a:lnTo>
                    <a:pt x="8854" y="1208709"/>
                  </a:lnTo>
                  <a:lnTo>
                    <a:pt x="11352" y="1205543"/>
                  </a:lnTo>
                  <a:lnTo>
                    <a:pt x="14303" y="1202377"/>
                  </a:lnTo>
                  <a:lnTo>
                    <a:pt x="17028" y="1199663"/>
                  </a:lnTo>
                  <a:lnTo>
                    <a:pt x="20433" y="1196949"/>
                  </a:lnTo>
                  <a:lnTo>
                    <a:pt x="23839" y="1194687"/>
                  </a:lnTo>
                  <a:lnTo>
                    <a:pt x="27471" y="1192652"/>
                  </a:lnTo>
                  <a:lnTo>
                    <a:pt x="31331" y="1191069"/>
                  </a:lnTo>
                  <a:lnTo>
                    <a:pt x="35191" y="1189486"/>
                  </a:lnTo>
                  <a:lnTo>
                    <a:pt x="39277" y="1188581"/>
                  </a:lnTo>
                  <a:lnTo>
                    <a:pt x="44272" y="1187676"/>
                  </a:lnTo>
                  <a:lnTo>
                    <a:pt x="49267" y="1187450"/>
                  </a:lnTo>
                  <a:close/>
                  <a:moveTo>
                    <a:pt x="1430620" y="788988"/>
                  </a:moveTo>
                  <a:lnTo>
                    <a:pt x="1436973" y="789215"/>
                  </a:lnTo>
                  <a:lnTo>
                    <a:pt x="1443553" y="789669"/>
                  </a:lnTo>
                  <a:lnTo>
                    <a:pt x="1449906" y="790349"/>
                  </a:lnTo>
                  <a:lnTo>
                    <a:pt x="1456033" y="791483"/>
                  </a:lnTo>
                  <a:lnTo>
                    <a:pt x="1462386" y="793071"/>
                  </a:lnTo>
                  <a:lnTo>
                    <a:pt x="1468285" y="794659"/>
                  </a:lnTo>
                  <a:lnTo>
                    <a:pt x="1474184" y="796700"/>
                  </a:lnTo>
                  <a:lnTo>
                    <a:pt x="1479857" y="798968"/>
                  </a:lnTo>
                  <a:lnTo>
                    <a:pt x="1485529" y="801463"/>
                  </a:lnTo>
                  <a:lnTo>
                    <a:pt x="1490975" y="804185"/>
                  </a:lnTo>
                  <a:lnTo>
                    <a:pt x="1496420" y="807134"/>
                  </a:lnTo>
                  <a:lnTo>
                    <a:pt x="1501412" y="810536"/>
                  </a:lnTo>
                  <a:lnTo>
                    <a:pt x="1506403" y="814165"/>
                  </a:lnTo>
                  <a:lnTo>
                    <a:pt x="1511168" y="817794"/>
                  </a:lnTo>
                  <a:lnTo>
                    <a:pt x="1515706" y="821877"/>
                  </a:lnTo>
                  <a:lnTo>
                    <a:pt x="1520017" y="825960"/>
                  </a:lnTo>
                  <a:lnTo>
                    <a:pt x="1524555" y="830496"/>
                  </a:lnTo>
                  <a:lnTo>
                    <a:pt x="1528412" y="835032"/>
                  </a:lnTo>
                  <a:lnTo>
                    <a:pt x="1532269" y="840023"/>
                  </a:lnTo>
                  <a:lnTo>
                    <a:pt x="1535673" y="844786"/>
                  </a:lnTo>
                  <a:lnTo>
                    <a:pt x="1538849" y="850003"/>
                  </a:lnTo>
                  <a:lnTo>
                    <a:pt x="1542026" y="855219"/>
                  </a:lnTo>
                  <a:lnTo>
                    <a:pt x="1544976" y="860890"/>
                  </a:lnTo>
                  <a:lnTo>
                    <a:pt x="1547471" y="866334"/>
                  </a:lnTo>
                  <a:lnTo>
                    <a:pt x="1549740" y="872231"/>
                  </a:lnTo>
                  <a:lnTo>
                    <a:pt x="1551555" y="878128"/>
                  </a:lnTo>
                  <a:lnTo>
                    <a:pt x="1553371" y="884025"/>
                  </a:lnTo>
                  <a:lnTo>
                    <a:pt x="1554732" y="890150"/>
                  </a:lnTo>
                  <a:lnTo>
                    <a:pt x="1555867" y="896501"/>
                  </a:lnTo>
                  <a:lnTo>
                    <a:pt x="1556774" y="902625"/>
                  </a:lnTo>
                  <a:lnTo>
                    <a:pt x="1557228" y="908976"/>
                  </a:lnTo>
                  <a:lnTo>
                    <a:pt x="1557455" y="915780"/>
                  </a:lnTo>
                  <a:lnTo>
                    <a:pt x="1557455" y="1366471"/>
                  </a:lnTo>
                  <a:lnTo>
                    <a:pt x="2109264" y="1429526"/>
                  </a:lnTo>
                  <a:lnTo>
                    <a:pt x="2115163" y="1429753"/>
                  </a:lnTo>
                  <a:lnTo>
                    <a:pt x="2122424" y="1429980"/>
                  </a:lnTo>
                  <a:lnTo>
                    <a:pt x="2129458" y="1430660"/>
                  </a:lnTo>
                  <a:lnTo>
                    <a:pt x="2136265" y="1431341"/>
                  </a:lnTo>
                  <a:lnTo>
                    <a:pt x="2143298" y="1432702"/>
                  </a:lnTo>
                  <a:lnTo>
                    <a:pt x="2150105" y="1434290"/>
                  </a:lnTo>
                  <a:lnTo>
                    <a:pt x="2156458" y="1436104"/>
                  </a:lnTo>
                  <a:lnTo>
                    <a:pt x="2162811" y="1438372"/>
                  </a:lnTo>
                  <a:lnTo>
                    <a:pt x="2169391" y="1440867"/>
                  </a:lnTo>
                  <a:lnTo>
                    <a:pt x="2175291" y="1443589"/>
                  </a:lnTo>
                  <a:lnTo>
                    <a:pt x="2181417" y="1446538"/>
                  </a:lnTo>
                  <a:lnTo>
                    <a:pt x="2187089" y="1449940"/>
                  </a:lnTo>
                  <a:lnTo>
                    <a:pt x="2192761" y="1453569"/>
                  </a:lnTo>
                  <a:lnTo>
                    <a:pt x="2198207" y="1457425"/>
                  </a:lnTo>
                  <a:lnTo>
                    <a:pt x="2203652" y="1461508"/>
                  </a:lnTo>
                  <a:lnTo>
                    <a:pt x="2208644" y="1465817"/>
                  </a:lnTo>
                  <a:lnTo>
                    <a:pt x="2213409" y="1470581"/>
                  </a:lnTo>
                  <a:lnTo>
                    <a:pt x="2218174" y="1475571"/>
                  </a:lnTo>
                  <a:lnTo>
                    <a:pt x="2222485" y="1480334"/>
                  </a:lnTo>
                  <a:lnTo>
                    <a:pt x="2226569" y="1485778"/>
                  </a:lnTo>
                  <a:lnTo>
                    <a:pt x="2230426" y="1491221"/>
                  </a:lnTo>
                  <a:lnTo>
                    <a:pt x="2234056" y="1496892"/>
                  </a:lnTo>
                  <a:lnTo>
                    <a:pt x="2237460" y="1502562"/>
                  </a:lnTo>
                  <a:lnTo>
                    <a:pt x="2240409" y="1508686"/>
                  </a:lnTo>
                  <a:lnTo>
                    <a:pt x="2243132" y="1514584"/>
                  </a:lnTo>
                  <a:lnTo>
                    <a:pt x="2245628" y="1521161"/>
                  </a:lnTo>
                  <a:lnTo>
                    <a:pt x="2247897" y="1527512"/>
                  </a:lnTo>
                  <a:lnTo>
                    <a:pt x="2249939" y="1534090"/>
                  </a:lnTo>
                  <a:lnTo>
                    <a:pt x="2251300" y="1540668"/>
                  </a:lnTo>
                  <a:lnTo>
                    <a:pt x="2252435" y="1547699"/>
                  </a:lnTo>
                  <a:lnTo>
                    <a:pt x="2253569" y="1554731"/>
                  </a:lnTo>
                  <a:lnTo>
                    <a:pt x="2254023" y="1561535"/>
                  </a:lnTo>
                  <a:lnTo>
                    <a:pt x="2254250" y="1568793"/>
                  </a:lnTo>
                  <a:lnTo>
                    <a:pt x="2254250" y="2174175"/>
                  </a:lnTo>
                  <a:lnTo>
                    <a:pt x="2254023" y="2181206"/>
                  </a:lnTo>
                  <a:lnTo>
                    <a:pt x="2253569" y="2188237"/>
                  </a:lnTo>
                  <a:lnTo>
                    <a:pt x="2252435" y="2195269"/>
                  </a:lnTo>
                  <a:lnTo>
                    <a:pt x="2251300" y="2202073"/>
                  </a:lnTo>
                  <a:lnTo>
                    <a:pt x="2249939" y="2208651"/>
                  </a:lnTo>
                  <a:lnTo>
                    <a:pt x="2247897" y="2215456"/>
                  </a:lnTo>
                  <a:lnTo>
                    <a:pt x="2245628" y="2221807"/>
                  </a:lnTo>
                  <a:lnTo>
                    <a:pt x="2243132" y="2228158"/>
                  </a:lnTo>
                  <a:lnTo>
                    <a:pt x="2240409" y="2234282"/>
                  </a:lnTo>
                  <a:lnTo>
                    <a:pt x="2237460" y="2240179"/>
                  </a:lnTo>
                  <a:lnTo>
                    <a:pt x="2234056" y="2246076"/>
                  </a:lnTo>
                  <a:lnTo>
                    <a:pt x="2230426" y="2251747"/>
                  </a:lnTo>
                  <a:lnTo>
                    <a:pt x="2226569" y="2257191"/>
                  </a:lnTo>
                  <a:lnTo>
                    <a:pt x="2222485" y="2262407"/>
                  </a:lnTo>
                  <a:lnTo>
                    <a:pt x="2218174" y="2267624"/>
                  </a:lnTo>
                  <a:lnTo>
                    <a:pt x="2213409" y="2272161"/>
                  </a:lnTo>
                  <a:lnTo>
                    <a:pt x="2208644" y="2276924"/>
                  </a:lnTo>
                  <a:lnTo>
                    <a:pt x="2203652" y="2281233"/>
                  </a:lnTo>
                  <a:lnTo>
                    <a:pt x="2198207" y="2285316"/>
                  </a:lnTo>
                  <a:lnTo>
                    <a:pt x="2192761" y="2289172"/>
                  </a:lnTo>
                  <a:lnTo>
                    <a:pt x="2187089" y="2292801"/>
                  </a:lnTo>
                  <a:lnTo>
                    <a:pt x="2181417" y="2296204"/>
                  </a:lnTo>
                  <a:lnTo>
                    <a:pt x="2175291" y="2299152"/>
                  </a:lnTo>
                  <a:lnTo>
                    <a:pt x="2169391" y="2302101"/>
                  </a:lnTo>
                  <a:lnTo>
                    <a:pt x="2162811" y="2304596"/>
                  </a:lnTo>
                  <a:lnTo>
                    <a:pt x="2156458" y="2306637"/>
                  </a:lnTo>
                  <a:lnTo>
                    <a:pt x="2150105" y="2308452"/>
                  </a:lnTo>
                  <a:lnTo>
                    <a:pt x="2143298" y="2310040"/>
                  </a:lnTo>
                  <a:lnTo>
                    <a:pt x="2136265" y="2311400"/>
                  </a:lnTo>
                  <a:lnTo>
                    <a:pt x="2129458" y="2312308"/>
                  </a:lnTo>
                  <a:lnTo>
                    <a:pt x="2122424" y="2312988"/>
                  </a:lnTo>
                  <a:lnTo>
                    <a:pt x="2115163" y="2312988"/>
                  </a:lnTo>
                  <a:lnTo>
                    <a:pt x="1452175" y="2312988"/>
                  </a:lnTo>
                  <a:lnTo>
                    <a:pt x="1448091" y="2312761"/>
                  </a:lnTo>
                  <a:lnTo>
                    <a:pt x="1446276" y="2312761"/>
                  </a:lnTo>
                  <a:lnTo>
                    <a:pt x="1444688" y="2312761"/>
                  </a:lnTo>
                  <a:lnTo>
                    <a:pt x="1438562" y="2312988"/>
                  </a:lnTo>
                  <a:lnTo>
                    <a:pt x="1432662" y="2312761"/>
                  </a:lnTo>
                  <a:lnTo>
                    <a:pt x="1426536" y="2311854"/>
                  </a:lnTo>
                  <a:lnTo>
                    <a:pt x="1420864" y="2311174"/>
                  </a:lnTo>
                  <a:lnTo>
                    <a:pt x="1414738" y="2310040"/>
                  </a:lnTo>
                  <a:lnTo>
                    <a:pt x="1409065" y="2308452"/>
                  </a:lnTo>
                  <a:lnTo>
                    <a:pt x="1403393" y="2306637"/>
                  </a:lnTo>
                  <a:lnTo>
                    <a:pt x="1397721" y="2304823"/>
                  </a:lnTo>
                  <a:lnTo>
                    <a:pt x="1392275" y="2302554"/>
                  </a:lnTo>
                  <a:lnTo>
                    <a:pt x="1387057" y="2300059"/>
                  </a:lnTo>
                  <a:lnTo>
                    <a:pt x="1381838" y="2297111"/>
                  </a:lnTo>
                  <a:lnTo>
                    <a:pt x="1376846" y="2293935"/>
                  </a:lnTo>
                  <a:lnTo>
                    <a:pt x="1372081" y="2290533"/>
                  </a:lnTo>
                  <a:lnTo>
                    <a:pt x="1367317" y="2286904"/>
                  </a:lnTo>
                  <a:lnTo>
                    <a:pt x="1362779" y="2283048"/>
                  </a:lnTo>
                  <a:lnTo>
                    <a:pt x="1358241" y="2278965"/>
                  </a:lnTo>
                  <a:lnTo>
                    <a:pt x="878584" y="1799469"/>
                  </a:lnTo>
                  <a:lnTo>
                    <a:pt x="874500" y="1794933"/>
                  </a:lnTo>
                  <a:lnTo>
                    <a:pt x="870643" y="1790396"/>
                  </a:lnTo>
                  <a:lnTo>
                    <a:pt x="867013" y="1785633"/>
                  </a:lnTo>
                  <a:lnTo>
                    <a:pt x="863609" y="1781097"/>
                  </a:lnTo>
                  <a:lnTo>
                    <a:pt x="860433" y="1776107"/>
                  </a:lnTo>
                  <a:lnTo>
                    <a:pt x="857710" y="1771117"/>
                  </a:lnTo>
                  <a:lnTo>
                    <a:pt x="855214" y="1766126"/>
                  </a:lnTo>
                  <a:lnTo>
                    <a:pt x="852945" y="1760683"/>
                  </a:lnTo>
                  <a:lnTo>
                    <a:pt x="850903" y="1755466"/>
                  </a:lnTo>
                  <a:lnTo>
                    <a:pt x="849088" y="1750249"/>
                  </a:lnTo>
                  <a:lnTo>
                    <a:pt x="847727" y="1744805"/>
                  </a:lnTo>
                  <a:lnTo>
                    <a:pt x="846592" y="1739362"/>
                  </a:lnTo>
                  <a:lnTo>
                    <a:pt x="845458" y="1733691"/>
                  </a:lnTo>
                  <a:lnTo>
                    <a:pt x="845004" y="1728248"/>
                  </a:lnTo>
                  <a:lnTo>
                    <a:pt x="844550" y="1722577"/>
                  </a:lnTo>
                  <a:lnTo>
                    <a:pt x="844550" y="1716907"/>
                  </a:lnTo>
                  <a:lnTo>
                    <a:pt x="844550" y="1711463"/>
                  </a:lnTo>
                  <a:lnTo>
                    <a:pt x="845004" y="1705793"/>
                  </a:lnTo>
                  <a:lnTo>
                    <a:pt x="845458" y="1700122"/>
                  </a:lnTo>
                  <a:lnTo>
                    <a:pt x="846592" y="1694678"/>
                  </a:lnTo>
                  <a:lnTo>
                    <a:pt x="847727" y="1689235"/>
                  </a:lnTo>
                  <a:lnTo>
                    <a:pt x="849088" y="1683564"/>
                  </a:lnTo>
                  <a:lnTo>
                    <a:pt x="850903" y="1678347"/>
                  </a:lnTo>
                  <a:lnTo>
                    <a:pt x="852945" y="1673131"/>
                  </a:lnTo>
                  <a:lnTo>
                    <a:pt x="855214" y="1667914"/>
                  </a:lnTo>
                  <a:lnTo>
                    <a:pt x="857710" y="1662697"/>
                  </a:lnTo>
                  <a:lnTo>
                    <a:pt x="860433" y="1657707"/>
                  </a:lnTo>
                  <a:lnTo>
                    <a:pt x="863609" y="1652717"/>
                  </a:lnTo>
                  <a:lnTo>
                    <a:pt x="867013" y="1647954"/>
                  </a:lnTo>
                  <a:lnTo>
                    <a:pt x="870643" y="1643417"/>
                  </a:lnTo>
                  <a:lnTo>
                    <a:pt x="874500" y="1638881"/>
                  </a:lnTo>
                  <a:lnTo>
                    <a:pt x="878584" y="1634571"/>
                  </a:lnTo>
                  <a:lnTo>
                    <a:pt x="882668" y="1630488"/>
                  </a:lnTo>
                  <a:lnTo>
                    <a:pt x="887206" y="1626632"/>
                  </a:lnTo>
                  <a:lnTo>
                    <a:pt x="891744" y="1623230"/>
                  </a:lnTo>
                  <a:lnTo>
                    <a:pt x="896509" y="1619828"/>
                  </a:lnTo>
                  <a:lnTo>
                    <a:pt x="901047" y="1616879"/>
                  </a:lnTo>
                  <a:lnTo>
                    <a:pt x="906039" y="1613931"/>
                  </a:lnTo>
                  <a:lnTo>
                    <a:pt x="911030" y="1611436"/>
                  </a:lnTo>
                  <a:lnTo>
                    <a:pt x="916249" y="1609167"/>
                  </a:lnTo>
                  <a:lnTo>
                    <a:pt x="921694" y="1607353"/>
                  </a:lnTo>
                  <a:lnTo>
                    <a:pt x="927140" y="1605538"/>
                  </a:lnTo>
                  <a:lnTo>
                    <a:pt x="932585" y="1603951"/>
                  </a:lnTo>
                  <a:lnTo>
                    <a:pt x="938031" y="1602590"/>
                  </a:lnTo>
                  <a:lnTo>
                    <a:pt x="943703" y="1601682"/>
                  </a:lnTo>
                  <a:lnTo>
                    <a:pt x="949376" y="1600775"/>
                  </a:lnTo>
                  <a:lnTo>
                    <a:pt x="955275" y="1600548"/>
                  </a:lnTo>
                  <a:lnTo>
                    <a:pt x="960947" y="1600321"/>
                  </a:lnTo>
                  <a:lnTo>
                    <a:pt x="966847" y="1600548"/>
                  </a:lnTo>
                  <a:lnTo>
                    <a:pt x="972519" y="1600775"/>
                  </a:lnTo>
                  <a:lnTo>
                    <a:pt x="978191" y="1601682"/>
                  </a:lnTo>
                  <a:lnTo>
                    <a:pt x="983864" y="1602590"/>
                  </a:lnTo>
                  <a:lnTo>
                    <a:pt x="989536" y="1603951"/>
                  </a:lnTo>
                  <a:lnTo>
                    <a:pt x="994982" y="1605538"/>
                  </a:lnTo>
                  <a:lnTo>
                    <a:pt x="1000427" y="1607353"/>
                  </a:lnTo>
                  <a:lnTo>
                    <a:pt x="1005646" y="1609167"/>
                  </a:lnTo>
                  <a:lnTo>
                    <a:pt x="1010637" y="1611436"/>
                  </a:lnTo>
                  <a:lnTo>
                    <a:pt x="1015856" y="1613931"/>
                  </a:lnTo>
                  <a:lnTo>
                    <a:pt x="1020848" y="1616879"/>
                  </a:lnTo>
                  <a:lnTo>
                    <a:pt x="1025612" y="1619828"/>
                  </a:lnTo>
                  <a:lnTo>
                    <a:pt x="1030377" y="1623230"/>
                  </a:lnTo>
                  <a:lnTo>
                    <a:pt x="1034688" y="1626632"/>
                  </a:lnTo>
                  <a:lnTo>
                    <a:pt x="1038999" y="1630488"/>
                  </a:lnTo>
                  <a:lnTo>
                    <a:pt x="1043537" y="1634571"/>
                  </a:lnTo>
                  <a:lnTo>
                    <a:pt x="1303559" y="1894506"/>
                  </a:lnTo>
                  <a:lnTo>
                    <a:pt x="1303559" y="915780"/>
                  </a:lnTo>
                  <a:lnTo>
                    <a:pt x="1303786" y="908976"/>
                  </a:lnTo>
                  <a:lnTo>
                    <a:pt x="1304467" y="902625"/>
                  </a:lnTo>
                  <a:lnTo>
                    <a:pt x="1305147" y="896501"/>
                  </a:lnTo>
                  <a:lnTo>
                    <a:pt x="1306282" y="890150"/>
                  </a:lnTo>
                  <a:lnTo>
                    <a:pt x="1307643" y="884025"/>
                  </a:lnTo>
                  <a:lnTo>
                    <a:pt x="1309231" y="878128"/>
                  </a:lnTo>
                  <a:lnTo>
                    <a:pt x="1311273" y="872231"/>
                  </a:lnTo>
                  <a:lnTo>
                    <a:pt x="1313769" y="866334"/>
                  </a:lnTo>
                  <a:lnTo>
                    <a:pt x="1316265" y="860890"/>
                  </a:lnTo>
                  <a:lnTo>
                    <a:pt x="1318988" y="855219"/>
                  </a:lnTo>
                  <a:lnTo>
                    <a:pt x="1322164" y="850003"/>
                  </a:lnTo>
                  <a:lnTo>
                    <a:pt x="1325341" y="844786"/>
                  </a:lnTo>
                  <a:lnTo>
                    <a:pt x="1328971" y="840023"/>
                  </a:lnTo>
                  <a:lnTo>
                    <a:pt x="1332829" y="835032"/>
                  </a:lnTo>
                  <a:lnTo>
                    <a:pt x="1336686" y="830496"/>
                  </a:lnTo>
                  <a:lnTo>
                    <a:pt x="1340770" y="825960"/>
                  </a:lnTo>
                  <a:lnTo>
                    <a:pt x="1345081" y="821877"/>
                  </a:lnTo>
                  <a:lnTo>
                    <a:pt x="1349846" y="817794"/>
                  </a:lnTo>
                  <a:lnTo>
                    <a:pt x="1354610" y="814165"/>
                  </a:lnTo>
                  <a:lnTo>
                    <a:pt x="1359602" y="810536"/>
                  </a:lnTo>
                  <a:lnTo>
                    <a:pt x="1364821" y="807134"/>
                  </a:lnTo>
                  <a:lnTo>
                    <a:pt x="1370266" y="804185"/>
                  </a:lnTo>
                  <a:lnTo>
                    <a:pt x="1375485" y="801463"/>
                  </a:lnTo>
                  <a:lnTo>
                    <a:pt x="1381384" y="798968"/>
                  </a:lnTo>
                  <a:lnTo>
                    <a:pt x="1387057" y="796700"/>
                  </a:lnTo>
                  <a:lnTo>
                    <a:pt x="1392956" y="794659"/>
                  </a:lnTo>
                  <a:lnTo>
                    <a:pt x="1398855" y="793071"/>
                  </a:lnTo>
                  <a:lnTo>
                    <a:pt x="1404981" y="791483"/>
                  </a:lnTo>
                  <a:lnTo>
                    <a:pt x="1411107" y="790349"/>
                  </a:lnTo>
                  <a:lnTo>
                    <a:pt x="1417687" y="789669"/>
                  </a:lnTo>
                  <a:lnTo>
                    <a:pt x="1424040" y="789215"/>
                  </a:lnTo>
                  <a:lnTo>
                    <a:pt x="1430620" y="788988"/>
                  </a:lnTo>
                  <a:close/>
                  <a:moveTo>
                    <a:pt x="1273230" y="585788"/>
                  </a:moveTo>
                  <a:lnTo>
                    <a:pt x="1584498" y="585788"/>
                  </a:lnTo>
                  <a:lnTo>
                    <a:pt x="1589493" y="586241"/>
                  </a:lnTo>
                  <a:lnTo>
                    <a:pt x="1594488" y="586922"/>
                  </a:lnTo>
                  <a:lnTo>
                    <a:pt x="1599028" y="588283"/>
                  </a:lnTo>
                  <a:lnTo>
                    <a:pt x="1603569" y="589643"/>
                  </a:lnTo>
                  <a:lnTo>
                    <a:pt x="1606975" y="591231"/>
                  </a:lnTo>
                  <a:lnTo>
                    <a:pt x="1609926" y="593045"/>
                  </a:lnTo>
                  <a:lnTo>
                    <a:pt x="1612878" y="594859"/>
                  </a:lnTo>
                  <a:lnTo>
                    <a:pt x="1615602" y="597127"/>
                  </a:lnTo>
                  <a:lnTo>
                    <a:pt x="1618327" y="599622"/>
                  </a:lnTo>
                  <a:lnTo>
                    <a:pt x="1620824" y="601890"/>
                  </a:lnTo>
                  <a:lnTo>
                    <a:pt x="1623094" y="604611"/>
                  </a:lnTo>
                  <a:lnTo>
                    <a:pt x="1625138" y="607559"/>
                  </a:lnTo>
                  <a:lnTo>
                    <a:pt x="1626954" y="610734"/>
                  </a:lnTo>
                  <a:lnTo>
                    <a:pt x="1628543" y="613683"/>
                  </a:lnTo>
                  <a:lnTo>
                    <a:pt x="1630132" y="617084"/>
                  </a:lnTo>
                  <a:lnTo>
                    <a:pt x="1631495" y="620486"/>
                  </a:lnTo>
                  <a:lnTo>
                    <a:pt x="1632176" y="623888"/>
                  </a:lnTo>
                  <a:lnTo>
                    <a:pt x="1632857" y="627290"/>
                  </a:lnTo>
                  <a:lnTo>
                    <a:pt x="1633538" y="631372"/>
                  </a:lnTo>
                  <a:lnTo>
                    <a:pt x="1633538" y="634774"/>
                  </a:lnTo>
                  <a:lnTo>
                    <a:pt x="1633538" y="805090"/>
                  </a:lnTo>
                  <a:lnTo>
                    <a:pt x="1629678" y="798286"/>
                  </a:lnTo>
                  <a:lnTo>
                    <a:pt x="1625819" y="791936"/>
                  </a:lnTo>
                  <a:lnTo>
                    <a:pt x="1621505" y="785586"/>
                  </a:lnTo>
                  <a:lnTo>
                    <a:pt x="1616964" y="779236"/>
                  </a:lnTo>
                  <a:lnTo>
                    <a:pt x="1612651" y="773113"/>
                  </a:lnTo>
                  <a:lnTo>
                    <a:pt x="1607656" y="767443"/>
                  </a:lnTo>
                  <a:lnTo>
                    <a:pt x="1602661" y="761547"/>
                  </a:lnTo>
                  <a:lnTo>
                    <a:pt x="1597666" y="756104"/>
                  </a:lnTo>
                  <a:lnTo>
                    <a:pt x="1592217" y="750661"/>
                  </a:lnTo>
                  <a:lnTo>
                    <a:pt x="1586541" y="745445"/>
                  </a:lnTo>
                  <a:lnTo>
                    <a:pt x="1580865" y="740456"/>
                  </a:lnTo>
                  <a:lnTo>
                    <a:pt x="1575189" y="735466"/>
                  </a:lnTo>
                  <a:lnTo>
                    <a:pt x="1568832" y="730704"/>
                  </a:lnTo>
                  <a:lnTo>
                    <a:pt x="1562702" y="726395"/>
                  </a:lnTo>
                  <a:lnTo>
                    <a:pt x="1556572" y="722086"/>
                  </a:lnTo>
                  <a:lnTo>
                    <a:pt x="1549988" y="718231"/>
                  </a:lnTo>
                  <a:lnTo>
                    <a:pt x="1543404" y="714375"/>
                  </a:lnTo>
                  <a:lnTo>
                    <a:pt x="1536593" y="710747"/>
                  </a:lnTo>
                  <a:lnTo>
                    <a:pt x="1529555" y="707118"/>
                  </a:lnTo>
                  <a:lnTo>
                    <a:pt x="1522744" y="703943"/>
                  </a:lnTo>
                  <a:lnTo>
                    <a:pt x="1515706" y="701222"/>
                  </a:lnTo>
                  <a:lnTo>
                    <a:pt x="1508213" y="698274"/>
                  </a:lnTo>
                  <a:lnTo>
                    <a:pt x="1500948" y="695779"/>
                  </a:lnTo>
                  <a:lnTo>
                    <a:pt x="1493456" y="693738"/>
                  </a:lnTo>
                  <a:lnTo>
                    <a:pt x="1485964" y="691697"/>
                  </a:lnTo>
                  <a:lnTo>
                    <a:pt x="1478245" y="689883"/>
                  </a:lnTo>
                  <a:lnTo>
                    <a:pt x="1470525" y="688295"/>
                  </a:lnTo>
                  <a:lnTo>
                    <a:pt x="1462806" y="686934"/>
                  </a:lnTo>
                  <a:lnTo>
                    <a:pt x="1454860" y="686254"/>
                  </a:lnTo>
                  <a:lnTo>
                    <a:pt x="1446686" y="685347"/>
                  </a:lnTo>
                  <a:lnTo>
                    <a:pt x="1438513" y="684893"/>
                  </a:lnTo>
                  <a:lnTo>
                    <a:pt x="1430567" y="684893"/>
                  </a:lnTo>
                  <a:lnTo>
                    <a:pt x="1421939" y="684893"/>
                  </a:lnTo>
                  <a:lnTo>
                    <a:pt x="1413766" y="685347"/>
                  </a:lnTo>
                  <a:lnTo>
                    <a:pt x="1405366" y="686254"/>
                  </a:lnTo>
                  <a:lnTo>
                    <a:pt x="1397419" y="687161"/>
                  </a:lnTo>
                  <a:lnTo>
                    <a:pt x="1389246" y="688522"/>
                  </a:lnTo>
                  <a:lnTo>
                    <a:pt x="1381300" y="690109"/>
                  </a:lnTo>
                  <a:lnTo>
                    <a:pt x="1373353" y="691924"/>
                  </a:lnTo>
                  <a:lnTo>
                    <a:pt x="1365634" y="693965"/>
                  </a:lnTo>
                  <a:lnTo>
                    <a:pt x="1357915" y="696459"/>
                  </a:lnTo>
                  <a:lnTo>
                    <a:pt x="1350423" y="699181"/>
                  </a:lnTo>
                  <a:lnTo>
                    <a:pt x="1342930" y="701902"/>
                  </a:lnTo>
                  <a:lnTo>
                    <a:pt x="1335665" y="705077"/>
                  </a:lnTo>
                  <a:lnTo>
                    <a:pt x="1328400" y="708479"/>
                  </a:lnTo>
                  <a:lnTo>
                    <a:pt x="1321589" y="711881"/>
                  </a:lnTo>
                  <a:lnTo>
                    <a:pt x="1314551" y="715963"/>
                  </a:lnTo>
                  <a:lnTo>
                    <a:pt x="1307967" y="720045"/>
                  </a:lnTo>
                  <a:lnTo>
                    <a:pt x="1301383" y="724354"/>
                  </a:lnTo>
                  <a:lnTo>
                    <a:pt x="1295026" y="728663"/>
                  </a:lnTo>
                  <a:lnTo>
                    <a:pt x="1288442" y="733425"/>
                  </a:lnTo>
                  <a:lnTo>
                    <a:pt x="1282539" y="738188"/>
                  </a:lnTo>
                  <a:lnTo>
                    <a:pt x="1276636" y="743404"/>
                  </a:lnTo>
                  <a:lnTo>
                    <a:pt x="1270960" y="748847"/>
                  </a:lnTo>
                  <a:lnTo>
                    <a:pt x="1265284" y="754290"/>
                  </a:lnTo>
                  <a:lnTo>
                    <a:pt x="1259835" y="759959"/>
                  </a:lnTo>
                  <a:lnTo>
                    <a:pt x="1254613" y="765856"/>
                  </a:lnTo>
                  <a:lnTo>
                    <a:pt x="1249845" y="771752"/>
                  </a:lnTo>
                  <a:lnTo>
                    <a:pt x="1244850" y="778102"/>
                  </a:lnTo>
                  <a:lnTo>
                    <a:pt x="1240310" y="784452"/>
                  </a:lnTo>
                  <a:lnTo>
                    <a:pt x="1235769" y="790802"/>
                  </a:lnTo>
                  <a:lnTo>
                    <a:pt x="1231682" y="797606"/>
                  </a:lnTo>
                  <a:lnTo>
                    <a:pt x="1227823" y="804410"/>
                  </a:lnTo>
                  <a:lnTo>
                    <a:pt x="1223963" y="811213"/>
                  </a:lnTo>
                  <a:lnTo>
                    <a:pt x="1223963" y="634774"/>
                  </a:lnTo>
                  <a:lnTo>
                    <a:pt x="1224190" y="631372"/>
                  </a:lnTo>
                  <a:lnTo>
                    <a:pt x="1224644" y="627290"/>
                  </a:lnTo>
                  <a:lnTo>
                    <a:pt x="1225325" y="623888"/>
                  </a:lnTo>
                  <a:lnTo>
                    <a:pt x="1226233" y="620486"/>
                  </a:lnTo>
                  <a:lnTo>
                    <a:pt x="1227596" y="617084"/>
                  </a:lnTo>
                  <a:lnTo>
                    <a:pt x="1228731" y="613683"/>
                  </a:lnTo>
                  <a:lnTo>
                    <a:pt x="1230547" y="610734"/>
                  </a:lnTo>
                  <a:lnTo>
                    <a:pt x="1232363" y="607559"/>
                  </a:lnTo>
                  <a:lnTo>
                    <a:pt x="1234634" y="604611"/>
                  </a:lnTo>
                  <a:lnTo>
                    <a:pt x="1236904" y="601890"/>
                  </a:lnTo>
                  <a:lnTo>
                    <a:pt x="1239402" y="599622"/>
                  </a:lnTo>
                  <a:lnTo>
                    <a:pt x="1241899" y="597127"/>
                  </a:lnTo>
                  <a:lnTo>
                    <a:pt x="1244850" y="594859"/>
                  </a:lnTo>
                  <a:lnTo>
                    <a:pt x="1247802" y="593045"/>
                  </a:lnTo>
                  <a:lnTo>
                    <a:pt x="1250753" y="591231"/>
                  </a:lnTo>
                  <a:lnTo>
                    <a:pt x="1254159" y="589643"/>
                  </a:lnTo>
                  <a:lnTo>
                    <a:pt x="1258473" y="588283"/>
                  </a:lnTo>
                  <a:lnTo>
                    <a:pt x="1263240" y="586922"/>
                  </a:lnTo>
                  <a:lnTo>
                    <a:pt x="1268008" y="586241"/>
                  </a:lnTo>
                  <a:lnTo>
                    <a:pt x="1273230" y="585788"/>
                  </a:lnTo>
                  <a:close/>
                  <a:moveTo>
                    <a:pt x="661842" y="585788"/>
                  </a:moveTo>
                  <a:lnTo>
                    <a:pt x="973283" y="585788"/>
                  </a:lnTo>
                  <a:lnTo>
                    <a:pt x="978280" y="586240"/>
                  </a:lnTo>
                  <a:lnTo>
                    <a:pt x="983051" y="586919"/>
                  </a:lnTo>
                  <a:lnTo>
                    <a:pt x="988048" y="588276"/>
                  </a:lnTo>
                  <a:lnTo>
                    <a:pt x="992364" y="589633"/>
                  </a:lnTo>
                  <a:lnTo>
                    <a:pt x="995772" y="591216"/>
                  </a:lnTo>
                  <a:lnTo>
                    <a:pt x="998725" y="593025"/>
                  </a:lnTo>
                  <a:lnTo>
                    <a:pt x="1001678" y="594834"/>
                  </a:lnTo>
                  <a:lnTo>
                    <a:pt x="1004404" y="597096"/>
                  </a:lnTo>
                  <a:lnTo>
                    <a:pt x="1007130" y="599583"/>
                  </a:lnTo>
                  <a:lnTo>
                    <a:pt x="1009629" y="601845"/>
                  </a:lnTo>
                  <a:lnTo>
                    <a:pt x="1011901" y="604559"/>
                  </a:lnTo>
                  <a:lnTo>
                    <a:pt x="1013945" y="607499"/>
                  </a:lnTo>
                  <a:lnTo>
                    <a:pt x="1015762" y="610665"/>
                  </a:lnTo>
                  <a:lnTo>
                    <a:pt x="1017580" y="613605"/>
                  </a:lnTo>
                  <a:lnTo>
                    <a:pt x="1018943" y="616998"/>
                  </a:lnTo>
                  <a:lnTo>
                    <a:pt x="1020306" y="620390"/>
                  </a:lnTo>
                  <a:lnTo>
                    <a:pt x="1020987" y="623782"/>
                  </a:lnTo>
                  <a:lnTo>
                    <a:pt x="1021896" y="627175"/>
                  </a:lnTo>
                  <a:lnTo>
                    <a:pt x="1022350" y="631246"/>
                  </a:lnTo>
                  <a:lnTo>
                    <a:pt x="1022350" y="634638"/>
                  </a:lnTo>
                  <a:lnTo>
                    <a:pt x="1022350" y="944926"/>
                  </a:lnTo>
                  <a:lnTo>
                    <a:pt x="1022350" y="949223"/>
                  </a:lnTo>
                  <a:lnTo>
                    <a:pt x="1021441" y="953294"/>
                  </a:lnTo>
                  <a:lnTo>
                    <a:pt x="1020760" y="957817"/>
                  </a:lnTo>
                  <a:lnTo>
                    <a:pt x="1019397" y="961662"/>
                  </a:lnTo>
                  <a:lnTo>
                    <a:pt x="1017807" y="965506"/>
                  </a:lnTo>
                  <a:lnTo>
                    <a:pt x="1015762" y="969125"/>
                  </a:lnTo>
                  <a:lnTo>
                    <a:pt x="1013718" y="972743"/>
                  </a:lnTo>
                  <a:lnTo>
                    <a:pt x="1011219" y="975910"/>
                  </a:lnTo>
                  <a:lnTo>
                    <a:pt x="1008266" y="979076"/>
                  </a:lnTo>
                  <a:lnTo>
                    <a:pt x="1005540" y="981564"/>
                  </a:lnTo>
                  <a:lnTo>
                    <a:pt x="1002133" y="984278"/>
                  </a:lnTo>
                  <a:lnTo>
                    <a:pt x="998725" y="986539"/>
                  </a:lnTo>
                  <a:lnTo>
                    <a:pt x="995090" y="988575"/>
                  </a:lnTo>
                  <a:lnTo>
                    <a:pt x="991229" y="990384"/>
                  </a:lnTo>
                  <a:lnTo>
                    <a:pt x="987367" y="991741"/>
                  </a:lnTo>
                  <a:lnTo>
                    <a:pt x="983278" y="992645"/>
                  </a:lnTo>
                  <a:lnTo>
                    <a:pt x="978280" y="993550"/>
                  </a:lnTo>
                  <a:lnTo>
                    <a:pt x="973283" y="993776"/>
                  </a:lnTo>
                  <a:lnTo>
                    <a:pt x="661842" y="993776"/>
                  </a:lnTo>
                  <a:lnTo>
                    <a:pt x="656844" y="993550"/>
                  </a:lnTo>
                  <a:lnTo>
                    <a:pt x="652074" y="992645"/>
                  </a:lnTo>
                  <a:lnTo>
                    <a:pt x="647985" y="991741"/>
                  </a:lnTo>
                  <a:lnTo>
                    <a:pt x="643896" y="990384"/>
                  </a:lnTo>
                  <a:lnTo>
                    <a:pt x="640034" y="988575"/>
                  </a:lnTo>
                  <a:lnTo>
                    <a:pt x="636400" y="986539"/>
                  </a:lnTo>
                  <a:lnTo>
                    <a:pt x="632992" y="984278"/>
                  </a:lnTo>
                  <a:lnTo>
                    <a:pt x="629585" y="981564"/>
                  </a:lnTo>
                  <a:lnTo>
                    <a:pt x="626859" y="979076"/>
                  </a:lnTo>
                  <a:lnTo>
                    <a:pt x="623906" y="975910"/>
                  </a:lnTo>
                  <a:lnTo>
                    <a:pt x="621407" y="972743"/>
                  </a:lnTo>
                  <a:lnTo>
                    <a:pt x="619362" y="969125"/>
                  </a:lnTo>
                  <a:lnTo>
                    <a:pt x="617318" y="965506"/>
                  </a:lnTo>
                  <a:lnTo>
                    <a:pt x="615728" y="961662"/>
                  </a:lnTo>
                  <a:lnTo>
                    <a:pt x="614365" y="957817"/>
                  </a:lnTo>
                  <a:lnTo>
                    <a:pt x="613683" y="953294"/>
                  </a:lnTo>
                  <a:lnTo>
                    <a:pt x="612775" y="949223"/>
                  </a:lnTo>
                  <a:lnTo>
                    <a:pt x="612775" y="944926"/>
                  </a:lnTo>
                  <a:lnTo>
                    <a:pt x="612775" y="634638"/>
                  </a:lnTo>
                  <a:lnTo>
                    <a:pt x="612775" y="631246"/>
                  </a:lnTo>
                  <a:lnTo>
                    <a:pt x="613229" y="627175"/>
                  </a:lnTo>
                  <a:lnTo>
                    <a:pt x="613911" y="623782"/>
                  </a:lnTo>
                  <a:lnTo>
                    <a:pt x="614819" y="620390"/>
                  </a:lnTo>
                  <a:lnTo>
                    <a:pt x="616182" y="616998"/>
                  </a:lnTo>
                  <a:lnTo>
                    <a:pt x="617545" y="613605"/>
                  </a:lnTo>
                  <a:lnTo>
                    <a:pt x="619362" y="610665"/>
                  </a:lnTo>
                  <a:lnTo>
                    <a:pt x="621180" y="607499"/>
                  </a:lnTo>
                  <a:lnTo>
                    <a:pt x="623224" y="604559"/>
                  </a:lnTo>
                  <a:lnTo>
                    <a:pt x="625496" y="601845"/>
                  </a:lnTo>
                  <a:lnTo>
                    <a:pt x="627995" y="599583"/>
                  </a:lnTo>
                  <a:lnTo>
                    <a:pt x="630721" y="597096"/>
                  </a:lnTo>
                  <a:lnTo>
                    <a:pt x="633447" y="594834"/>
                  </a:lnTo>
                  <a:lnTo>
                    <a:pt x="636400" y="593025"/>
                  </a:lnTo>
                  <a:lnTo>
                    <a:pt x="639353" y="591216"/>
                  </a:lnTo>
                  <a:lnTo>
                    <a:pt x="642760" y="589633"/>
                  </a:lnTo>
                  <a:lnTo>
                    <a:pt x="647076" y="588276"/>
                  </a:lnTo>
                  <a:lnTo>
                    <a:pt x="651847" y="586919"/>
                  </a:lnTo>
                  <a:lnTo>
                    <a:pt x="656844" y="586240"/>
                  </a:lnTo>
                  <a:lnTo>
                    <a:pt x="661842" y="585788"/>
                  </a:lnTo>
                  <a:close/>
                  <a:moveTo>
                    <a:pt x="49267" y="585788"/>
                  </a:moveTo>
                  <a:lnTo>
                    <a:pt x="360535" y="585788"/>
                  </a:lnTo>
                  <a:lnTo>
                    <a:pt x="365757" y="586240"/>
                  </a:lnTo>
                  <a:lnTo>
                    <a:pt x="370524" y="586919"/>
                  </a:lnTo>
                  <a:lnTo>
                    <a:pt x="375292" y="588276"/>
                  </a:lnTo>
                  <a:lnTo>
                    <a:pt x="379606" y="589633"/>
                  </a:lnTo>
                  <a:lnTo>
                    <a:pt x="383011" y="591216"/>
                  </a:lnTo>
                  <a:lnTo>
                    <a:pt x="386190" y="593025"/>
                  </a:lnTo>
                  <a:lnTo>
                    <a:pt x="388914" y="594834"/>
                  </a:lnTo>
                  <a:lnTo>
                    <a:pt x="391866" y="597096"/>
                  </a:lnTo>
                  <a:lnTo>
                    <a:pt x="394363" y="599583"/>
                  </a:lnTo>
                  <a:lnTo>
                    <a:pt x="396861" y="601845"/>
                  </a:lnTo>
                  <a:lnTo>
                    <a:pt x="399358" y="604559"/>
                  </a:lnTo>
                  <a:lnTo>
                    <a:pt x="401401" y="607499"/>
                  </a:lnTo>
                  <a:lnTo>
                    <a:pt x="403218" y="610665"/>
                  </a:lnTo>
                  <a:lnTo>
                    <a:pt x="404580" y="613605"/>
                  </a:lnTo>
                  <a:lnTo>
                    <a:pt x="406169" y="616998"/>
                  </a:lnTo>
                  <a:lnTo>
                    <a:pt x="407531" y="620390"/>
                  </a:lnTo>
                  <a:lnTo>
                    <a:pt x="408213" y="623782"/>
                  </a:lnTo>
                  <a:lnTo>
                    <a:pt x="409121" y="627175"/>
                  </a:lnTo>
                  <a:lnTo>
                    <a:pt x="409575" y="631246"/>
                  </a:lnTo>
                  <a:lnTo>
                    <a:pt x="409575" y="634638"/>
                  </a:lnTo>
                  <a:lnTo>
                    <a:pt x="409575" y="944926"/>
                  </a:lnTo>
                  <a:lnTo>
                    <a:pt x="409348" y="949223"/>
                  </a:lnTo>
                  <a:lnTo>
                    <a:pt x="408894" y="953294"/>
                  </a:lnTo>
                  <a:lnTo>
                    <a:pt x="407986" y="957817"/>
                  </a:lnTo>
                  <a:lnTo>
                    <a:pt x="406623" y="961662"/>
                  </a:lnTo>
                  <a:lnTo>
                    <a:pt x="405034" y="965506"/>
                  </a:lnTo>
                  <a:lnTo>
                    <a:pt x="403218" y="969125"/>
                  </a:lnTo>
                  <a:lnTo>
                    <a:pt x="400720" y="972743"/>
                  </a:lnTo>
                  <a:lnTo>
                    <a:pt x="398450" y="975910"/>
                  </a:lnTo>
                  <a:lnTo>
                    <a:pt x="395726" y="979076"/>
                  </a:lnTo>
                  <a:lnTo>
                    <a:pt x="392774" y="981564"/>
                  </a:lnTo>
                  <a:lnTo>
                    <a:pt x="389368" y="984278"/>
                  </a:lnTo>
                  <a:lnTo>
                    <a:pt x="386190" y="986539"/>
                  </a:lnTo>
                  <a:lnTo>
                    <a:pt x="382557" y="988575"/>
                  </a:lnTo>
                  <a:lnTo>
                    <a:pt x="378698" y="990384"/>
                  </a:lnTo>
                  <a:lnTo>
                    <a:pt x="374611" y="991741"/>
                  </a:lnTo>
                  <a:lnTo>
                    <a:pt x="370524" y="992645"/>
                  </a:lnTo>
                  <a:lnTo>
                    <a:pt x="365757" y="993550"/>
                  </a:lnTo>
                  <a:lnTo>
                    <a:pt x="360535" y="993776"/>
                  </a:lnTo>
                  <a:lnTo>
                    <a:pt x="49267" y="993776"/>
                  </a:lnTo>
                  <a:lnTo>
                    <a:pt x="44272" y="993550"/>
                  </a:lnTo>
                  <a:lnTo>
                    <a:pt x="39277" y="992645"/>
                  </a:lnTo>
                  <a:lnTo>
                    <a:pt x="35191" y="991741"/>
                  </a:lnTo>
                  <a:lnTo>
                    <a:pt x="31331" y="990384"/>
                  </a:lnTo>
                  <a:lnTo>
                    <a:pt x="27471" y="988575"/>
                  </a:lnTo>
                  <a:lnTo>
                    <a:pt x="23839" y="986539"/>
                  </a:lnTo>
                  <a:lnTo>
                    <a:pt x="20433" y="984278"/>
                  </a:lnTo>
                  <a:lnTo>
                    <a:pt x="17028" y="981564"/>
                  </a:lnTo>
                  <a:lnTo>
                    <a:pt x="14303" y="979076"/>
                  </a:lnTo>
                  <a:lnTo>
                    <a:pt x="11352" y="975910"/>
                  </a:lnTo>
                  <a:lnTo>
                    <a:pt x="8854" y="972743"/>
                  </a:lnTo>
                  <a:lnTo>
                    <a:pt x="6811" y="969125"/>
                  </a:lnTo>
                  <a:lnTo>
                    <a:pt x="4768" y="965506"/>
                  </a:lnTo>
                  <a:lnTo>
                    <a:pt x="3178" y="961662"/>
                  </a:lnTo>
                  <a:lnTo>
                    <a:pt x="1816" y="957817"/>
                  </a:lnTo>
                  <a:lnTo>
                    <a:pt x="908" y="953294"/>
                  </a:lnTo>
                  <a:lnTo>
                    <a:pt x="227" y="949223"/>
                  </a:lnTo>
                  <a:lnTo>
                    <a:pt x="0" y="944926"/>
                  </a:lnTo>
                  <a:lnTo>
                    <a:pt x="0" y="634638"/>
                  </a:lnTo>
                  <a:lnTo>
                    <a:pt x="227" y="631246"/>
                  </a:lnTo>
                  <a:lnTo>
                    <a:pt x="908" y="627175"/>
                  </a:lnTo>
                  <a:lnTo>
                    <a:pt x="1362" y="623782"/>
                  </a:lnTo>
                  <a:lnTo>
                    <a:pt x="2270" y="620390"/>
                  </a:lnTo>
                  <a:lnTo>
                    <a:pt x="3632" y="616998"/>
                  </a:lnTo>
                  <a:lnTo>
                    <a:pt x="4995" y="613605"/>
                  </a:lnTo>
                  <a:lnTo>
                    <a:pt x="6811" y="610665"/>
                  </a:lnTo>
                  <a:lnTo>
                    <a:pt x="8627" y="607499"/>
                  </a:lnTo>
                  <a:lnTo>
                    <a:pt x="10670" y="604559"/>
                  </a:lnTo>
                  <a:lnTo>
                    <a:pt x="12941" y="601845"/>
                  </a:lnTo>
                  <a:lnTo>
                    <a:pt x="15438" y="599583"/>
                  </a:lnTo>
                  <a:lnTo>
                    <a:pt x="18163" y="597096"/>
                  </a:lnTo>
                  <a:lnTo>
                    <a:pt x="20887" y="594834"/>
                  </a:lnTo>
                  <a:lnTo>
                    <a:pt x="23839" y="593025"/>
                  </a:lnTo>
                  <a:lnTo>
                    <a:pt x="27017" y="591216"/>
                  </a:lnTo>
                  <a:lnTo>
                    <a:pt x="30196" y="589633"/>
                  </a:lnTo>
                  <a:lnTo>
                    <a:pt x="34736" y="588276"/>
                  </a:lnTo>
                  <a:lnTo>
                    <a:pt x="39277" y="586919"/>
                  </a:lnTo>
                  <a:lnTo>
                    <a:pt x="44272" y="586240"/>
                  </a:lnTo>
                  <a:lnTo>
                    <a:pt x="49267" y="585788"/>
                  </a:lnTo>
                  <a:close/>
                  <a:moveTo>
                    <a:pt x="1273230" y="0"/>
                  </a:moveTo>
                  <a:lnTo>
                    <a:pt x="1584498" y="0"/>
                  </a:lnTo>
                  <a:lnTo>
                    <a:pt x="1589493" y="226"/>
                  </a:lnTo>
                  <a:lnTo>
                    <a:pt x="1594488" y="905"/>
                  </a:lnTo>
                  <a:lnTo>
                    <a:pt x="1599028" y="2263"/>
                  </a:lnTo>
                  <a:lnTo>
                    <a:pt x="1603569" y="3847"/>
                  </a:lnTo>
                  <a:lnTo>
                    <a:pt x="1607883" y="5883"/>
                  </a:lnTo>
                  <a:lnTo>
                    <a:pt x="1611969" y="8372"/>
                  </a:lnTo>
                  <a:lnTo>
                    <a:pt x="1615602" y="11314"/>
                  </a:lnTo>
                  <a:lnTo>
                    <a:pt x="1619235" y="14256"/>
                  </a:lnTo>
                  <a:lnTo>
                    <a:pt x="1622413" y="17650"/>
                  </a:lnTo>
                  <a:lnTo>
                    <a:pt x="1625138" y="21497"/>
                  </a:lnTo>
                  <a:lnTo>
                    <a:pt x="1627408" y="25796"/>
                  </a:lnTo>
                  <a:lnTo>
                    <a:pt x="1629678" y="29869"/>
                  </a:lnTo>
                  <a:lnTo>
                    <a:pt x="1631495" y="34395"/>
                  </a:lnTo>
                  <a:lnTo>
                    <a:pt x="1632403" y="39147"/>
                  </a:lnTo>
                  <a:lnTo>
                    <a:pt x="1633311" y="43899"/>
                  </a:lnTo>
                  <a:lnTo>
                    <a:pt x="1633538" y="48877"/>
                  </a:lnTo>
                  <a:lnTo>
                    <a:pt x="1633538" y="359111"/>
                  </a:lnTo>
                  <a:lnTo>
                    <a:pt x="1633311" y="364089"/>
                  </a:lnTo>
                  <a:lnTo>
                    <a:pt x="1632403" y="368841"/>
                  </a:lnTo>
                  <a:lnTo>
                    <a:pt x="1631495" y="373593"/>
                  </a:lnTo>
                  <a:lnTo>
                    <a:pt x="1629678" y="378119"/>
                  </a:lnTo>
                  <a:lnTo>
                    <a:pt x="1627408" y="382418"/>
                  </a:lnTo>
                  <a:lnTo>
                    <a:pt x="1625138" y="386491"/>
                  </a:lnTo>
                  <a:lnTo>
                    <a:pt x="1622413" y="390338"/>
                  </a:lnTo>
                  <a:lnTo>
                    <a:pt x="1619235" y="393732"/>
                  </a:lnTo>
                  <a:lnTo>
                    <a:pt x="1615602" y="396900"/>
                  </a:lnTo>
                  <a:lnTo>
                    <a:pt x="1611969" y="399615"/>
                  </a:lnTo>
                  <a:lnTo>
                    <a:pt x="1607883" y="402105"/>
                  </a:lnTo>
                  <a:lnTo>
                    <a:pt x="1603569" y="404141"/>
                  </a:lnTo>
                  <a:lnTo>
                    <a:pt x="1599028" y="405725"/>
                  </a:lnTo>
                  <a:lnTo>
                    <a:pt x="1594488" y="407083"/>
                  </a:lnTo>
                  <a:lnTo>
                    <a:pt x="1589493" y="407762"/>
                  </a:lnTo>
                  <a:lnTo>
                    <a:pt x="1584498" y="407988"/>
                  </a:lnTo>
                  <a:lnTo>
                    <a:pt x="1273230" y="407988"/>
                  </a:lnTo>
                  <a:lnTo>
                    <a:pt x="1268008" y="407762"/>
                  </a:lnTo>
                  <a:lnTo>
                    <a:pt x="1263240" y="407083"/>
                  </a:lnTo>
                  <a:lnTo>
                    <a:pt x="1258473" y="405725"/>
                  </a:lnTo>
                  <a:lnTo>
                    <a:pt x="1254159" y="404141"/>
                  </a:lnTo>
                  <a:lnTo>
                    <a:pt x="1249845" y="402105"/>
                  </a:lnTo>
                  <a:lnTo>
                    <a:pt x="1245532" y="399615"/>
                  </a:lnTo>
                  <a:lnTo>
                    <a:pt x="1241899" y="396900"/>
                  </a:lnTo>
                  <a:lnTo>
                    <a:pt x="1238493" y="393732"/>
                  </a:lnTo>
                  <a:lnTo>
                    <a:pt x="1235315" y="390338"/>
                  </a:lnTo>
                  <a:lnTo>
                    <a:pt x="1232363" y="386491"/>
                  </a:lnTo>
                  <a:lnTo>
                    <a:pt x="1229866" y="382418"/>
                  </a:lnTo>
                  <a:lnTo>
                    <a:pt x="1227823" y="378119"/>
                  </a:lnTo>
                  <a:lnTo>
                    <a:pt x="1226233" y="373593"/>
                  </a:lnTo>
                  <a:lnTo>
                    <a:pt x="1224871" y="368841"/>
                  </a:lnTo>
                  <a:lnTo>
                    <a:pt x="1224190" y="364089"/>
                  </a:lnTo>
                  <a:lnTo>
                    <a:pt x="1223963" y="359111"/>
                  </a:lnTo>
                  <a:lnTo>
                    <a:pt x="1223963" y="48877"/>
                  </a:lnTo>
                  <a:lnTo>
                    <a:pt x="1224190" y="43899"/>
                  </a:lnTo>
                  <a:lnTo>
                    <a:pt x="1224871" y="39147"/>
                  </a:lnTo>
                  <a:lnTo>
                    <a:pt x="1226233" y="34395"/>
                  </a:lnTo>
                  <a:lnTo>
                    <a:pt x="1227823" y="29869"/>
                  </a:lnTo>
                  <a:lnTo>
                    <a:pt x="1229866" y="25796"/>
                  </a:lnTo>
                  <a:lnTo>
                    <a:pt x="1232363" y="21497"/>
                  </a:lnTo>
                  <a:lnTo>
                    <a:pt x="1235315" y="17650"/>
                  </a:lnTo>
                  <a:lnTo>
                    <a:pt x="1238493" y="14256"/>
                  </a:lnTo>
                  <a:lnTo>
                    <a:pt x="1241899" y="11314"/>
                  </a:lnTo>
                  <a:lnTo>
                    <a:pt x="1245532" y="8372"/>
                  </a:lnTo>
                  <a:lnTo>
                    <a:pt x="1249845" y="5883"/>
                  </a:lnTo>
                  <a:lnTo>
                    <a:pt x="1254159" y="3847"/>
                  </a:lnTo>
                  <a:lnTo>
                    <a:pt x="1258473" y="2263"/>
                  </a:lnTo>
                  <a:lnTo>
                    <a:pt x="1263240" y="905"/>
                  </a:lnTo>
                  <a:lnTo>
                    <a:pt x="1268008" y="226"/>
                  </a:lnTo>
                  <a:lnTo>
                    <a:pt x="1273230" y="0"/>
                  </a:lnTo>
                  <a:close/>
                  <a:moveTo>
                    <a:pt x="661842" y="0"/>
                  </a:moveTo>
                  <a:lnTo>
                    <a:pt x="973283" y="0"/>
                  </a:lnTo>
                  <a:lnTo>
                    <a:pt x="978280" y="226"/>
                  </a:lnTo>
                  <a:lnTo>
                    <a:pt x="983278" y="905"/>
                  </a:lnTo>
                  <a:lnTo>
                    <a:pt x="988048" y="2263"/>
                  </a:lnTo>
                  <a:lnTo>
                    <a:pt x="992364" y="3847"/>
                  </a:lnTo>
                  <a:lnTo>
                    <a:pt x="996681" y="5883"/>
                  </a:lnTo>
                  <a:lnTo>
                    <a:pt x="1000769" y="8372"/>
                  </a:lnTo>
                  <a:lnTo>
                    <a:pt x="1004404" y="11314"/>
                  </a:lnTo>
                  <a:lnTo>
                    <a:pt x="1008039" y="14256"/>
                  </a:lnTo>
                  <a:lnTo>
                    <a:pt x="1011219" y="17650"/>
                  </a:lnTo>
                  <a:lnTo>
                    <a:pt x="1013945" y="21497"/>
                  </a:lnTo>
                  <a:lnTo>
                    <a:pt x="1016444" y="25796"/>
                  </a:lnTo>
                  <a:lnTo>
                    <a:pt x="1018488" y="29869"/>
                  </a:lnTo>
                  <a:lnTo>
                    <a:pt x="1020306" y="34395"/>
                  </a:lnTo>
                  <a:lnTo>
                    <a:pt x="1021214" y="39147"/>
                  </a:lnTo>
                  <a:lnTo>
                    <a:pt x="1022123" y="43899"/>
                  </a:lnTo>
                  <a:lnTo>
                    <a:pt x="1022350" y="48877"/>
                  </a:lnTo>
                  <a:lnTo>
                    <a:pt x="1022350" y="359111"/>
                  </a:lnTo>
                  <a:lnTo>
                    <a:pt x="1022123" y="364089"/>
                  </a:lnTo>
                  <a:lnTo>
                    <a:pt x="1021214" y="368841"/>
                  </a:lnTo>
                  <a:lnTo>
                    <a:pt x="1020306" y="373593"/>
                  </a:lnTo>
                  <a:lnTo>
                    <a:pt x="1018488" y="378119"/>
                  </a:lnTo>
                  <a:lnTo>
                    <a:pt x="1016444" y="382418"/>
                  </a:lnTo>
                  <a:lnTo>
                    <a:pt x="1013945" y="386491"/>
                  </a:lnTo>
                  <a:lnTo>
                    <a:pt x="1011219" y="390338"/>
                  </a:lnTo>
                  <a:lnTo>
                    <a:pt x="1008039" y="393732"/>
                  </a:lnTo>
                  <a:lnTo>
                    <a:pt x="1004404" y="396900"/>
                  </a:lnTo>
                  <a:lnTo>
                    <a:pt x="1000769" y="399615"/>
                  </a:lnTo>
                  <a:lnTo>
                    <a:pt x="996681" y="402105"/>
                  </a:lnTo>
                  <a:lnTo>
                    <a:pt x="992364" y="404141"/>
                  </a:lnTo>
                  <a:lnTo>
                    <a:pt x="988048" y="405725"/>
                  </a:lnTo>
                  <a:lnTo>
                    <a:pt x="983278" y="407083"/>
                  </a:lnTo>
                  <a:lnTo>
                    <a:pt x="978280" y="407762"/>
                  </a:lnTo>
                  <a:lnTo>
                    <a:pt x="973283" y="407988"/>
                  </a:lnTo>
                  <a:lnTo>
                    <a:pt x="661842" y="407988"/>
                  </a:lnTo>
                  <a:lnTo>
                    <a:pt x="656844" y="407762"/>
                  </a:lnTo>
                  <a:lnTo>
                    <a:pt x="651847" y="407083"/>
                  </a:lnTo>
                  <a:lnTo>
                    <a:pt x="647076" y="405725"/>
                  </a:lnTo>
                  <a:lnTo>
                    <a:pt x="642760" y="404141"/>
                  </a:lnTo>
                  <a:lnTo>
                    <a:pt x="638444" y="402105"/>
                  </a:lnTo>
                  <a:lnTo>
                    <a:pt x="634355" y="399615"/>
                  </a:lnTo>
                  <a:lnTo>
                    <a:pt x="630721" y="396900"/>
                  </a:lnTo>
                  <a:lnTo>
                    <a:pt x="627086" y="393732"/>
                  </a:lnTo>
                  <a:lnTo>
                    <a:pt x="623906" y="390338"/>
                  </a:lnTo>
                  <a:lnTo>
                    <a:pt x="621180" y="386491"/>
                  </a:lnTo>
                  <a:lnTo>
                    <a:pt x="618681" y="382418"/>
                  </a:lnTo>
                  <a:lnTo>
                    <a:pt x="616637" y="378119"/>
                  </a:lnTo>
                  <a:lnTo>
                    <a:pt x="614819" y="373593"/>
                  </a:lnTo>
                  <a:lnTo>
                    <a:pt x="613683" y="368841"/>
                  </a:lnTo>
                  <a:lnTo>
                    <a:pt x="613002" y="364089"/>
                  </a:lnTo>
                  <a:lnTo>
                    <a:pt x="612775" y="359111"/>
                  </a:lnTo>
                  <a:lnTo>
                    <a:pt x="612775" y="48877"/>
                  </a:lnTo>
                  <a:lnTo>
                    <a:pt x="613002" y="43899"/>
                  </a:lnTo>
                  <a:lnTo>
                    <a:pt x="613683" y="39147"/>
                  </a:lnTo>
                  <a:lnTo>
                    <a:pt x="614819" y="34395"/>
                  </a:lnTo>
                  <a:lnTo>
                    <a:pt x="616637" y="29869"/>
                  </a:lnTo>
                  <a:lnTo>
                    <a:pt x="618681" y="25796"/>
                  </a:lnTo>
                  <a:lnTo>
                    <a:pt x="621180" y="21497"/>
                  </a:lnTo>
                  <a:lnTo>
                    <a:pt x="623906" y="17650"/>
                  </a:lnTo>
                  <a:lnTo>
                    <a:pt x="627086" y="14256"/>
                  </a:lnTo>
                  <a:lnTo>
                    <a:pt x="630721" y="11314"/>
                  </a:lnTo>
                  <a:lnTo>
                    <a:pt x="634355" y="8372"/>
                  </a:lnTo>
                  <a:lnTo>
                    <a:pt x="638444" y="5883"/>
                  </a:lnTo>
                  <a:lnTo>
                    <a:pt x="642760" y="3847"/>
                  </a:lnTo>
                  <a:lnTo>
                    <a:pt x="647076" y="2263"/>
                  </a:lnTo>
                  <a:lnTo>
                    <a:pt x="651847" y="905"/>
                  </a:lnTo>
                  <a:lnTo>
                    <a:pt x="656844" y="226"/>
                  </a:lnTo>
                  <a:lnTo>
                    <a:pt x="661842" y="0"/>
                  </a:lnTo>
                  <a:close/>
                  <a:moveTo>
                    <a:pt x="49267" y="0"/>
                  </a:moveTo>
                  <a:lnTo>
                    <a:pt x="360535" y="0"/>
                  </a:lnTo>
                  <a:lnTo>
                    <a:pt x="365757" y="226"/>
                  </a:lnTo>
                  <a:lnTo>
                    <a:pt x="370524" y="905"/>
                  </a:lnTo>
                  <a:lnTo>
                    <a:pt x="375292" y="2263"/>
                  </a:lnTo>
                  <a:lnTo>
                    <a:pt x="379606" y="3847"/>
                  </a:lnTo>
                  <a:lnTo>
                    <a:pt x="383920" y="5883"/>
                  </a:lnTo>
                  <a:lnTo>
                    <a:pt x="388233" y="8372"/>
                  </a:lnTo>
                  <a:lnTo>
                    <a:pt x="391866" y="11314"/>
                  </a:lnTo>
                  <a:lnTo>
                    <a:pt x="395271" y="14256"/>
                  </a:lnTo>
                  <a:lnTo>
                    <a:pt x="398450" y="17650"/>
                  </a:lnTo>
                  <a:lnTo>
                    <a:pt x="401401" y="21497"/>
                  </a:lnTo>
                  <a:lnTo>
                    <a:pt x="403672" y="25796"/>
                  </a:lnTo>
                  <a:lnTo>
                    <a:pt x="405715" y="29869"/>
                  </a:lnTo>
                  <a:lnTo>
                    <a:pt x="407531" y="34395"/>
                  </a:lnTo>
                  <a:lnTo>
                    <a:pt x="408440" y="39147"/>
                  </a:lnTo>
                  <a:lnTo>
                    <a:pt x="409348" y="43899"/>
                  </a:lnTo>
                  <a:lnTo>
                    <a:pt x="409575" y="48877"/>
                  </a:lnTo>
                  <a:lnTo>
                    <a:pt x="409575" y="359111"/>
                  </a:lnTo>
                  <a:lnTo>
                    <a:pt x="409348" y="364089"/>
                  </a:lnTo>
                  <a:lnTo>
                    <a:pt x="408440" y="368841"/>
                  </a:lnTo>
                  <a:lnTo>
                    <a:pt x="407531" y="373593"/>
                  </a:lnTo>
                  <a:lnTo>
                    <a:pt x="405715" y="378119"/>
                  </a:lnTo>
                  <a:lnTo>
                    <a:pt x="403672" y="382418"/>
                  </a:lnTo>
                  <a:lnTo>
                    <a:pt x="401401" y="386491"/>
                  </a:lnTo>
                  <a:lnTo>
                    <a:pt x="398450" y="390338"/>
                  </a:lnTo>
                  <a:lnTo>
                    <a:pt x="395271" y="393732"/>
                  </a:lnTo>
                  <a:lnTo>
                    <a:pt x="391866" y="396900"/>
                  </a:lnTo>
                  <a:lnTo>
                    <a:pt x="388233" y="399615"/>
                  </a:lnTo>
                  <a:lnTo>
                    <a:pt x="383920" y="402105"/>
                  </a:lnTo>
                  <a:lnTo>
                    <a:pt x="379606" y="404141"/>
                  </a:lnTo>
                  <a:lnTo>
                    <a:pt x="375292" y="405725"/>
                  </a:lnTo>
                  <a:lnTo>
                    <a:pt x="370524" y="407083"/>
                  </a:lnTo>
                  <a:lnTo>
                    <a:pt x="365757" y="407762"/>
                  </a:lnTo>
                  <a:lnTo>
                    <a:pt x="360535" y="407988"/>
                  </a:lnTo>
                  <a:lnTo>
                    <a:pt x="49267" y="407988"/>
                  </a:lnTo>
                  <a:lnTo>
                    <a:pt x="44272" y="407762"/>
                  </a:lnTo>
                  <a:lnTo>
                    <a:pt x="39277" y="407083"/>
                  </a:lnTo>
                  <a:lnTo>
                    <a:pt x="35191" y="405951"/>
                  </a:lnTo>
                  <a:lnTo>
                    <a:pt x="31331" y="404594"/>
                  </a:lnTo>
                  <a:lnTo>
                    <a:pt x="27471" y="402783"/>
                  </a:lnTo>
                  <a:lnTo>
                    <a:pt x="23839" y="400747"/>
                  </a:lnTo>
                  <a:lnTo>
                    <a:pt x="20433" y="398710"/>
                  </a:lnTo>
                  <a:lnTo>
                    <a:pt x="17028" y="396221"/>
                  </a:lnTo>
                  <a:lnTo>
                    <a:pt x="14303" y="393279"/>
                  </a:lnTo>
                  <a:lnTo>
                    <a:pt x="11352" y="390338"/>
                  </a:lnTo>
                  <a:lnTo>
                    <a:pt x="8854" y="386944"/>
                  </a:lnTo>
                  <a:lnTo>
                    <a:pt x="6811" y="383323"/>
                  </a:lnTo>
                  <a:lnTo>
                    <a:pt x="4768" y="379703"/>
                  </a:lnTo>
                  <a:lnTo>
                    <a:pt x="3178" y="375856"/>
                  </a:lnTo>
                  <a:lnTo>
                    <a:pt x="1816" y="371783"/>
                  </a:lnTo>
                  <a:lnTo>
                    <a:pt x="908" y="367710"/>
                  </a:lnTo>
                  <a:lnTo>
                    <a:pt x="227" y="363636"/>
                  </a:lnTo>
                  <a:lnTo>
                    <a:pt x="0" y="359111"/>
                  </a:lnTo>
                  <a:lnTo>
                    <a:pt x="0" y="48877"/>
                  </a:lnTo>
                  <a:lnTo>
                    <a:pt x="227" y="44578"/>
                  </a:lnTo>
                  <a:lnTo>
                    <a:pt x="908" y="40278"/>
                  </a:lnTo>
                  <a:lnTo>
                    <a:pt x="1816" y="36205"/>
                  </a:lnTo>
                  <a:lnTo>
                    <a:pt x="3178" y="32132"/>
                  </a:lnTo>
                  <a:lnTo>
                    <a:pt x="4768" y="28285"/>
                  </a:lnTo>
                  <a:lnTo>
                    <a:pt x="6811" y="24665"/>
                  </a:lnTo>
                  <a:lnTo>
                    <a:pt x="8854" y="21044"/>
                  </a:lnTo>
                  <a:lnTo>
                    <a:pt x="11352" y="17650"/>
                  </a:lnTo>
                  <a:lnTo>
                    <a:pt x="14303" y="14708"/>
                  </a:lnTo>
                  <a:lnTo>
                    <a:pt x="17028" y="11993"/>
                  </a:lnTo>
                  <a:lnTo>
                    <a:pt x="20433" y="9504"/>
                  </a:lnTo>
                  <a:lnTo>
                    <a:pt x="23839" y="7241"/>
                  </a:lnTo>
                  <a:lnTo>
                    <a:pt x="27471" y="5204"/>
                  </a:lnTo>
                  <a:lnTo>
                    <a:pt x="31331" y="3394"/>
                  </a:lnTo>
                  <a:lnTo>
                    <a:pt x="35191" y="2036"/>
                  </a:lnTo>
                  <a:lnTo>
                    <a:pt x="39277" y="905"/>
                  </a:lnTo>
                  <a:lnTo>
                    <a:pt x="44272" y="226"/>
                  </a:lnTo>
                  <a:lnTo>
                    <a:pt x="49267" y="0"/>
                  </a:lnTo>
                  <a:close/>
                </a:path>
              </a:pathLst>
            </a:custGeom>
            <a:solidFill>
              <a:srgbClr val="F5F5E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50"/>
          <p:cNvSpPr txBox="1">
            <a:spLocks noChangeArrowheads="1"/>
          </p:cNvSpPr>
          <p:nvPr/>
        </p:nvSpPr>
        <p:spPr bwMode="auto">
          <a:xfrm>
            <a:off x="2895465" y="3787944"/>
            <a:ext cx="1472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68455" y="2089548"/>
            <a:ext cx="1446609" cy="1447800"/>
            <a:chOff x="4768455" y="2089548"/>
            <a:chExt cx="1446609" cy="1447800"/>
          </a:xfrm>
        </p:grpSpPr>
        <p:sp>
          <p:nvSpPr>
            <p:cNvPr id="19" name="椭圆 18"/>
            <p:cNvSpPr/>
            <p:nvPr/>
          </p:nvSpPr>
          <p:spPr bwMode="auto">
            <a:xfrm>
              <a:off x="4768455" y="2089548"/>
              <a:ext cx="1446609" cy="1447800"/>
            </a:xfrm>
            <a:prstGeom prst="ellipse">
              <a:avLst/>
            </a:prstGeom>
            <a:solidFill>
              <a:srgbClr val="418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5051671" y="2547176"/>
              <a:ext cx="855649" cy="587614"/>
            </a:xfrm>
            <a:custGeom>
              <a:avLst/>
              <a:gdLst>
                <a:gd name="T0" fmla="*/ 2147483647 w 112"/>
                <a:gd name="T1" fmla="*/ 2147483647 h 77"/>
                <a:gd name="T2" fmla="*/ 2147483647 w 112"/>
                <a:gd name="T3" fmla="*/ 2147483647 h 77"/>
                <a:gd name="T4" fmla="*/ 2147483647 w 112"/>
                <a:gd name="T5" fmla="*/ 2147483647 h 77"/>
                <a:gd name="T6" fmla="*/ 2147483647 w 112"/>
                <a:gd name="T7" fmla="*/ 2147483647 h 77"/>
                <a:gd name="T8" fmla="*/ 2147483647 w 112"/>
                <a:gd name="T9" fmla="*/ 2147483647 h 77"/>
                <a:gd name="T10" fmla="*/ 0 w 112"/>
                <a:gd name="T11" fmla="*/ 2147483647 h 77"/>
                <a:gd name="T12" fmla="*/ 2147483647 w 112"/>
                <a:gd name="T13" fmla="*/ 2147483647 h 77"/>
                <a:gd name="T14" fmla="*/ 2147483647 w 112"/>
                <a:gd name="T15" fmla="*/ 2147483647 h 77"/>
                <a:gd name="T16" fmla="*/ 2147483647 w 112"/>
                <a:gd name="T17" fmla="*/ 2147483647 h 77"/>
                <a:gd name="T18" fmla="*/ 2147483647 w 112"/>
                <a:gd name="T19" fmla="*/ 2147483647 h 77"/>
                <a:gd name="T20" fmla="*/ 2147483647 w 112"/>
                <a:gd name="T21" fmla="*/ 2147483647 h 77"/>
                <a:gd name="T22" fmla="*/ 2147483647 w 112"/>
                <a:gd name="T23" fmla="*/ 2147483647 h 77"/>
                <a:gd name="T24" fmla="*/ 2147483647 w 112"/>
                <a:gd name="T25" fmla="*/ 2147483647 h 77"/>
                <a:gd name="T26" fmla="*/ 2147483647 w 112"/>
                <a:gd name="T27" fmla="*/ 2147483647 h 77"/>
                <a:gd name="T28" fmla="*/ 2147483647 w 112"/>
                <a:gd name="T29" fmla="*/ 2147483647 h 77"/>
                <a:gd name="T30" fmla="*/ 2147483647 w 112"/>
                <a:gd name="T31" fmla="*/ 2147483647 h 77"/>
                <a:gd name="T32" fmla="*/ 2147483647 w 112"/>
                <a:gd name="T33" fmla="*/ 2147483647 h 77"/>
                <a:gd name="T34" fmla="*/ 2147483647 w 112"/>
                <a:gd name="T35" fmla="*/ 2147483647 h 77"/>
                <a:gd name="T36" fmla="*/ 2147483647 w 112"/>
                <a:gd name="T37" fmla="*/ 2147483647 h 77"/>
                <a:gd name="T38" fmla="*/ 2147483647 w 112"/>
                <a:gd name="T39" fmla="*/ 2147483647 h 77"/>
                <a:gd name="T40" fmla="*/ 2147483647 w 112"/>
                <a:gd name="T41" fmla="*/ 2147483647 h 77"/>
                <a:gd name="T42" fmla="*/ 2147483647 w 112"/>
                <a:gd name="T43" fmla="*/ 2147483647 h 77"/>
                <a:gd name="T44" fmla="*/ 2147483647 w 112"/>
                <a:gd name="T45" fmla="*/ 2147483647 h 77"/>
                <a:gd name="T46" fmla="*/ 2147483647 w 112"/>
                <a:gd name="T47" fmla="*/ 2147483647 h 77"/>
                <a:gd name="T48" fmla="*/ 2147483647 w 112"/>
                <a:gd name="T49" fmla="*/ 2147483647 h 77"/>
                <a:gd name="T50" fmla="*/ 2147483647 w 112"/>
                <a:gd name="T51" fmla="*/ 2147483647 h 77"/>
                <a:gd name="T52" fmla="*/ 2147483647 w 112"/>
                <a:gd name="T53" fmla="*/ 2147483647 h 77"/>
                <a:gd name="T54" fmla="*/ 2147483647 w 112"/>
                <a:gd name="T55" fmla="*/ 2147483647 h 77"/>
                <a:gd name="T56" fmla="*/ 2147483647 w 112"/>
                <a:gd name="T57" fmla="*/ 2147483647 h 77"/>
                <a:gd name="T58" fmla="*/ 2147483647 w 112"/>
                <a:gd name="T59" fmla="*/ 2147483647 h 77"/>
                <a:gd name="T60" fmla="*/ 2147483647 w 112"/>
                <a:gd name="T61" fmla="*/ 2147483647 h 77"/>
                <a:gd name="T62" fmla="*/ 2147483647 w 112"/>
                <a:gd name="T63" fmla="*/ 2147483647 h 77"/>
                <a:gd name="T64" fmla="*/ 2147483647 w 112"/>
                <a:gd name="T65" fmla="*/ 2147483647 h 77"/>
                <a:gd name="T66" fmla="*/ 2147483647 w 112"/>
                <a:gd name="T67" fmla="*/ 2147483647 h 77"/>
                <a:gd name="T68" fmla="*/ 2147483647 w 112"/>
                <a:gd name="T69" fmla="*/ 2147483647 h 77"/>
                <a:gd name="T70" fmla="*/ 2147483647 w 112"/>
                <a:gd name="T71" fmla="*/ 2147483647 h 77"/>
                <a:gd name="T72" fmla="*/ 2147483647 w 112"/>
                <a:gd name="T73" fmla="*/ 2147483647 h 77"/>
                <a:gd name="T74" fmla="*/ 2147483647 w 112"/>
                <a:gd name="T75" fmla="*/ 2147483647 h 77"/>
                <a:gd name="T76" fmla="*/ 2147483647 w 112"/>
                <a:gd name="T77" fmla="*/ 2147483647 h 77"/>
                <a:gd name="T78" fmla="*/ 2147483647 w 112"/>
                <a:gd name="T79" fmla="*/ 2147483647 h 77"/>
                <a:gd name="T80" fmla="*/ 2147483647 w 112"/>
                <a:gd name="T81" fmla="*/ 2147483647 h 77"/>
                <a:gd name="T82" fmla="*/ 2147483647 w 112"/>
                <a:gd name="T83" fmla="*/ 2147483647 h 77"/>
                <a:gd name="T84" fmla="*/ 2147483647 w 112"/>
                <a:gd name="T85" fmla="*/ 2147483647 h 77"/>
                <a:gd name="T86" fmla="*/ 2147483647 w 112"/>
                <a:gd name="T87" fmla="*/ 2147483647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77"/>
                <a:gd name="T134" fmla="*/ 112 w 112"/>
                <a:gd name="T135" fmla="*/ 77 h 7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F5F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51"/>
          <p:cNvSpPr txBox="1">
            <a:spLocks noChangeArrowheads="1"/>
          </p:cNvSpPr>
          <p:nvPr/>
        </p:nvSpPr>
        <p:spPr bwMode="auto">
          <a:xfrm>
            <a:off x="4763691" y="3680223"/>
            <a:ext cx="15204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</a:t>
            </a:r>
          </a:p>
          <a:p>
            <a:pPr algn="dist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665117" y="2089549"/>
            <a:ext cx="1446609" cy="1447800"/>
            <a:chOff x="6665117" y="2089549"/>
            <a:chExt cx="1446609" cy="1447800"/>
          </a:xfrm>
        </p:grpSpPr>
        <p:sp>
          <p:nvSpPr>
            <p:cNvPr id="23" name="椭圆 22"/>
            <p:cNvSpPr/>
            <p:nvPr/>
          </p:nvSpPr>
          <p:spPr bwMode="auto">
            <a:xfrm>
              <a:off x="6665117" y="2089549"/>
              <a:ext cx="1446609" cy="1447800"/>
            </a:xfrm>
            <a:prstGeom prst="ellipse">
              <a:avLst/>
            </a:prstGeom>
            <a:solidFill>
              <a:srgbClr val="418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7058020" y="2421732"/>
              <a:ext cx="660797" cy="838200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rgbClr val="F5F5E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52"/>
          <p:cNvSpPr txBox="1">
            <a:spLocks noChangeArrowheads="1"/>
          </p:cNvSpPr>
          <p:nvPr/>
        </p:nvSpPr>
        <p:spPr bwMode="auto">
          <a:xfrm>
            <a:off x="6648444" y="3678783"/>
            <a:ext cx="14799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 latinLnBrk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6"/>
          <p:cNvGrpSpPr>
            <a:grpSpLocks/>
          </p:cNvGrpSpPr>
          <p:nvPr/>
        </p:nvGrpSpPr>
        <p:grpSpPr bwMode="auto">
          <a:xfrm>
            <a:off x="3824289" y="2009775"/>
            <a:ext cx="543980" cy="482203"/>
            <a:chOff x="2571691" y="2639961"/>
            <a:chExt cx="675938" cy="599459"/>
          </a:xfrm>
        </p:grpSpPr>
        <p:sp>
          <p:nvSpPr>
            <p:cNvPr id="27" name="椭圆 26"/>
            <p:cNvSpPr/>
            <p:nvPr/>
          </p:nvSpPr>
          <p:spPr>
            <a:xfrm>
              <a:off x="2571691" y="2639961"/>
              <a:ext cx="599176" cy="599459"/>
            </a:xfrm>
            <a:prstGeom prst="ellipse">
              <a:avLst/>
            </a:prstGeom>
            <a:solidFill>
              <a:srgbClr val="CF4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F4D5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8"/>
            <p:cNvSpPr txBox="1">
              <a:spLocks noChangeArrowheads="1"/>
            </p:cNvSpPr>
            <p:nvPr/>
          </p:nvSpPr>
          <p:spPr bwMode="auto">
            <a:xfrm>
              <a:off x="2636273" y="2734407"/>
              <a:ext cx="611356" cy="40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1475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500" b="1" dirty="0">
                  <a:solidFill>
                    <a:srgbClr val="F5F5EB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02</a:t>
              </a:r>
              <a:endParaRPr lang="zh-CN" altLang="en-US" sz="15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31"/>
          <p:cNvGrpSpPr>
            <a:grpSpLocks/>
          </p:cNvGrpSpPr>
          <p:nvPr/>
        </p:nvGrpSpPr>
        <p:grpSpPr bwMode="auto">
          <a:xfrm>
            <a:off x="5723337" y="2009776"/>
            <a:ext cx="533297" cy="482203"/>
            <a:chOff x="2572390" y="2639961"/>
            <a:chExt cx="663053" cy="599459"/>
          </a:xfrm>
        </p:grpSpPr>
        <p:sp>
          <p:nvSpPr>
            <p:cNvPr id="30" name="椭圆 29"/>
            <p:cNvSpPr/>
            <p:nvPr/>
          </p:nvSpPr>
          <p:spPr>
            <a:xfrm>
              <a:off x="2572390" y="2639961"/>
              <a:ext cx="599528" cy="599459"/>
            </a:xfrm>
            <a:prstGeom prst="ellipse">
              <a:avLst/>
            </a:prstGeom>
            <a:solidFill>
              <a:srgbClr val="CF4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F4D5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3"/>
            <p:cNvSpPr txBox="1">
              <a:spLocks noChangeArrowheads="1"/>
            </p:cNvSpPr>
            <p:nvPr/>
          </p:nvSpPr>
          <p:spPr bwMode="auto">
            <a:xfrm>
              <a:off x="2635873" y="2739683"/>
              <a:ext cx="599570" cy="40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1475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500" b="1" dirty="0">
                  <a:solidFill>
                    <a:srgbClr val="F5F5EB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03</a:t>
              </a:r>
              <a:endParaRPr lang="zh-CN" altLang="en-US" sz="15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6"/>
          <p:cNvGrpSpPr>
            <a:grpSpLocks/>
          </p:cNvGrpSpPr>
          <p:nvPr/>
        </p:nvGrpSpPr>
        <p:grpSpPr bwMode="auto">
          <a:xfrm>
            <a:off x="7620000" y="2009776"/>
            <a:ext cx="551257" cy="482203"/>
            <a:chOff x="2572486" y="2639960"/>
            <a:chExt cx="685438" cy="599458"/>
          </a:xfrm>
        </p:grpSpPr>
        <p:sp>
          <p:nvSpPr>
            <p:cNvPr id="33" name="椭圆 32"/>
            <p:cNvSpPr/>
            <p:nvPr/>
          </p:nvSpPr>
          <p:spPr>
            <a:xfrm>
              <a:off x="2572486" y="2639960"/>
              <a:ext cx="599576" cy="599458"/>
            </a:xfrm>
            <a:prstGeom prst="ellipse">
              <a:avLst/>
            </a:prstGeom>
            <a:solidFill>
              <a:srgbClr val="CF4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F4D5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8"/>
            <p:cNvSpPr txBox="1">
              <a:spLocks noChangeArrowheads="1"/>
            </p:cNvSpPr>
            <p:nvPr/>
          </p:nvSpPr>
          <p:spPr bwMode="auto">
            <a:xfrm>
              <a:off x="2624174" y="2739682"/>
              <a:ext cx="633750" cy="40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1475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500" b="1" dirty="0">
                  <a:solidFill>
                    <a:srgbClr val="F5F5EB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04</a:t>
              </a:r>
              <a:endParaRPr lang="zh-CN" altLang="en-US" sz="15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14"/>
          <p:cNvGrpSpPr>
            <a:grpSpLocks/>
          </p:cNvGrpSpPr>
          <p:nvPr/>
        </p:nvGrpSpPr>
        <p:grpSpPr bwMode="auto">
          <a:xfrm>
            <a:off x="1946673" y="2009776"/>
            <a:ext cx="541734" cy="482204"/>
            <a:chOff x="2571500" y="2639961"/>
            <a:chExt cx="673240" cy="599686"/>
          </a:xfrm>
        </p:grpSpPr>
        <p:sp>
          <p:nvSpPr>
            <p:cNvPr id="36" name="椭圆 35"/>
            <p:cNvSpPr/>
            <p:nvPr/>
          </p:nvSpPr>
          <p:spPr>
            <a:xfrm>
              <a:off x="2571500" y="2639961"/>
              <a:ext cx="599257" cy="599686"/>
            </a:xfrm>
            <a:prstGeom prst="ellipse">
              <a:avLst/>
            </a:prstGeom>
            <a:solidFill>
              <a:srgbClr val="CF4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F4D5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16"/>
            <p:cNvSpPr txBox="1">
              <a:spLocks noChangeArrowheads="1"/>
            </p:cNvSpPr>
            <p:nvPr/>
          </p:nvSpPr>
          <p:spPr bwMode="auto">
            <a:xfrm>
              <a:off x="2656886" y="2737465"/>
              <a:ext cx="587854" cy="40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1475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500" b="1">
                  <a:solidFill>
                    <a:srgbClr val="F5F5EB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01</a:t>
              </a:r>
              <a:endParaRPr lang="zh-CN" altLang="en-US" sz="1500" b="1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53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1C7780-0050-44DF-A6EF-61A826F9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19" y="1559266"/>
            <a:ext cx="6491762" cy="30208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31C114-5C22-46A4-AB6B-3F9E0043ED2D}"/>
              </a:ext>
            </a:extLst>
          </p:cNvPr>
          <p:cNvSpPr txBox="1"/>
          <p:nvPr/>
        </p:nvSpPr>
        <p:spPr>
          <a:xfrm>
            <a:off x="944166" y="1115617"/>
            <a:ext cx="2232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: New Game DIALOG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476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F11C1-0DA6-4257-AAED-8E6773ECA1A6}"/>
              </a:ext>
            </a:extLst>
          </p:cNvPr>
          <p:cNvSpPr txBox="1"/>
          <p:nvPr/>
        </p:nvSpPr>
        <p:spPr>
          <a:xfrm>
            <a:off x="564754" y="1304926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/>
              <a:t>Board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03E2B-2B80-4A42-B3BD-686D0D2F902B}"/>
              </a:ext>
            </a:extLst>
          </p:cNvPr>
          <p:cNvSpPr/>
          <p:nvPr/>
        </p:nvSpPr>
        <p:spPr>
          <a:xfrm>
            <a:off x="1771652" y="1652965"/>
            <a:ext cx="4572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700" dirty="0"/>
          </a:p>
          <a:p>
            <a:r>
              <a:rPr lang="en-US" altLang="zh-CN" sz="700" dirty="0"/>
              <a:t>public class Board extends </a:t>
            </a:r>
            <a:r>
              <a:rPr lang="en-US" altLang="zh-CN" sz="700" dirty="0" err="1"/>
              <a:t>JPanel</a:t>
            </a:r>
            <a:r>
              <a:rPr lang="en-US" altLang="zh-CN" sz="700" dirty="0"/>
              <a:t> {</a:t>
            </a:r>
          </a:p>
          <a:p>
            <a:r>
              <a:rPr lang="en-US" altLang="zh-CN" sz="700" dirty="0"/>
              <a:t>    public static int WIDTH;</a:t>
            </a:r>
          </a:p>
          <a:p>
            <a:r>
              <a:rPr lang="en-US" altLang="zh-CN" sz="700" dirty="0"/>
              <a:t>    public static int HEIGHT;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//</a:t>
            </a:r>
            <a:r>
              <a:rPr lang="ko-KR" altLang="en-US" sz="700" dirty="0"/>
              <a:t>전체 체스판 정보</a:t>
            </a:r>
          </a:p>
          <a:p>
            <a:r>
              <a:rPr lang="ko-KR" altLang="en-US" sz="700" dirty="0"/>
              <a:t>    </a:t>
            </a:r>
            <a:r>
              <a:rPr lang="en-US" altLang="zh-CN" sz="700" dirty="0"/>
              <a:t>public </a:t>
            </a:r>
            <a:r>
              <a:rPr lang="en-US" altLang="zh-CN" sz="700" dirty="0" err="1"/>
              <a:t>ImagePanel</a:t>
            </a:r>
            <a:r>
              <a:rPr lang="en-US" altLang="zh-CN" sz="700" dirty="0"/>
              <a:t>[][] 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;</a:t>
            </a:r>
          </a:p>
          <a:p>
            <a:r>
              <a:rPr lang="en-US" altLang="zh-CN" sz="700" dirty="0"/>
              <a:t>    public </a:t>
            </a:r>
            <a:r>
              <a:rPr lang="en-US" altLang="zh-CN" sz="700" dirty="0" err="1"/>
              <a:t>BoardListener</a:t>
            </a:r>
            <a:r>
              <a:rPr lang="en-US" altLang="zh-CN" sz="700" dirty="0"/>
              <a:t>[][] </a:t>
            </a:r>
            <a:r>
              <a:rPr lang="en-US" altLang="zh-CN" sz="700" dirty="0" err="1"/>
              <a:t>boardInfo</a:t>
            </a:r>
            <a:r>
              <a:rPr lang="en-US" altLang="zh-CN" sz="700" dirty="0"/>
              <a:t>;</a:t>
            </a:r>
          </a:p>
          <a:p>
            <a:r>
              <a:rPr lang="en-US" altLang="zh-CN" sz="700" dirty="0"/>
              <a:t>    public </a:t>
            </a:r>
            <a:r>
              <a:rPr lang="en-US" altLang="zh-CN" sz="700" dirty="0" err="1"/>
              <a:t>boolean</a:t>
            </a:r>
            <a:r>
              <a:rPr lang="en-US" altLang="zh-CN" sz="700" dirty="0"/>
              <a:t>[][] </a:t>
            </a:r>
            <a:r>
              <a:rPr lang="en-US" altLang="zh-CN" sz="700" dirty="0" err="1"/>
              <a:t>attackZone</a:t>
            </a:r>
            <a:r>
              <a:rPr lang="en-US" altLang="zh-CN" sz="700" dirty="0"/>
              <a:t>;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//</a:t>
            </a:r>
            <a:r>
              <a:rPr lang="ko-KR" altLang="en-US" sz="700" dirty="0"/>
              <a:t>차례 정보</a:t>
            </a:r>
          </a:p>
          <a:p>
            <a:r>
              <a:rPr lang="ko-KR" altLang="en-US" sz="700" dirty="0"/>
              <a:t>    </a:t>
            </a:r>
            <a:r>
              <a:rPr lang="en-US" altLang="zh-CN" sz="700" dirty="0"/>
              <a:t>public String </a:t>
            </a:r>
            <a:r>
              <a:rPr lang="en-US" altLang="zh-CN" sz="700" dirty="0" err="1"/>
              <a:t>thisTurn</a:t>
            </a:r>
            <a:r>
              <a:rPr lang="en-US" altLang="zh-CN" sz="700" dirty="0"/>
              <a:t>; //</a:t>
            </a:r>
            <a:r>
              <a:rPr lang="ko-KR" altLang="en-US" sz="700" dirty="0"/>
              <a:t>현재 차례인 플레이어 색</a:t>
            </a:r>
          </a:p>
          <a:p>
            <a:r>
              <a:rPr lang="ko-KR" altLang="en-US" sz="700" dirty="0"/>
              <a:t>    </a:t>
            </a:r>
            <a:r>
              <a:rPr lang="en-US" altLang="zh-CN" sz="700" dirty="0"/>
              <a:t>public </a:t>
            </a:r>
            <a:r>
              <a:rPr lang="en-US" altLang="zh-CN" sz="700" dirty="0" err="1"/>
              <a:t>boolean</a:t>
            </a:r>
            <a:r>
              <a:rPr lang="en-US" altLang="zh-CN" sz="700" dirty="0"/>
              <a:t> click = true; //true : </a:t>
            </a:r>
            <a:r>
              <a:rPr lang="ko-KR" altLang="en-US" sz="700" dirty="0"/>
              <a:t>체스말 클릭할 차례</a:t>
            </a:r>
            <a:r>
              <a:rPr lang="en-US" altLang="ko-KR" sz="700" dirty="0"/>
              <a:t>, </a:t>
            </a:r>
            <a:r>
              <a:rPr lang="en-US" altLang="zh-CN" sz="700" dirty="0"/>
              <a:t>false : </a:t>
            </a:r>
            <a:r>
              <a:rPr lang="ko-KR" altLang="en-US" sz="700" dirty="0"/>
              <a:t>이동할 위치 클릭할 차례</a:t>
            </a:r>
          </a:p>
          <a:p>
            <a:r>
              <a:rPr lang="ko-KR" altLang="en-US" sz="700" dirty="0"/>
              <a:t>    </a:t>
            </a:r>
            <a:r>
              <a:rPr lang="en-US" altLang="zh-CN" sz="700" dirty="0"/>
              <a:t>public </a:t>
            </a:r>
            <a:r>
              <a:rPr lang="en-US" altLang="zh-CN" sz="700" dirty="0" err="1"/>
              <a:t>boolean</a:t>
            </a:r>
            <a:r>
              <a:rPr lang="en-US" altLang="zh-CN" sz="700" dirty="0"/>
              <a:t> end = false;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//</a:t>
            </a:r>
            <a:r>
              <a:rPr lang="ko-KR" altLang="en-US" sz="700" dirty="0"/>
              <a:t>첫번째 클릭된 체스판 정보</a:t>
            </a:r>
          </a:p>
          <a:p>
            <a:r>
              <a:rPr lang="ko-KR" altLang="en-US" sz="700" dirty="0"/>
              <a:t>    </a:t>
            </a:r>
            <a:r>
              <a:rPr lang="en-US" altLang="zh-CN" sz="700" dirty="0"/>
              <a:t>public </a:t>
            </a:r>
            <a:r>
              <a:rPr lang="en-US" altLang="zh-CN" sz="700" dirty="0" err="1"/>
              <a:t>BoardListener</a:t>
            </a:r>
            <a:r>
              <a:rPr lang="en-US" altLang="zh-CN" sz="700" dirty="0"/>
              <a:t> </a:t>
            </a:r>
            <a:r>
              <a:rPr lang="en-US" altLang="zh-CN" sz="700" dirty="0" err="1"/>
              <a:t>srcInfo</a:t>
            </a:r>
            <a:r>
              <a:rPr lang="en-US" altLang="zh-CN" sz="700" dirty="0"/>
              <a:t>;</a:t>
            </a:r>
          </a:p>
          <a:p>
            <a:endParaRPr lang="en-US" altLang="zh-CN" sz="700" dirty="0"/>
          </a:p>
          <a:p>
            <a:r>
              <a:rPr lang="en-US" altLang="zh-CN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87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3CB22-0EA4-4357-BDC2-069BE711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1VS1 code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7C539D-0377-4C12-94BA-ECA74824C613}"/>
              </a:ext>
            </a:extLst>
          </p:cNvPr>
          <p:cNvSpPr txBox="1"/>
          <p:nvPr/>
        </p:nvSpPr>
        <p:spPr>
          <a:xfrm>
            <a:off x="628650" y="698500"/>
            <a:ext cx="4068743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public Board(Frame </a:t>
            </a:r>
            <a:r>
              <a:rPr lang="en-US" altLang="zh-CN" sz="700" dirty="0" err="1"/>
              <a:t>frame</a:t>
            </a:r>
            <a:r>
              <a:rPr lang="en-US" altLang="zh-CN" sz="700" dirty="0"/>
              <a:t>, </a:t>
            </a:r>
            <a:r>
              <a:rPr lang="en-US" altLang="zh-CN" sz="700" dirty="0" err="1"/>
              <a:t>BoardType</a:t>
            </a:r>
            <a:r>
              <a:rPr lang="en-US" altLang="zh-CN" sz="700" dirty="0"/>
              <a:t> t) {</a:t>
            </a:r>
          </a:p>
          <a:p>
            <a:r>
              <a:rPr lang="en-US" altLang="zh-CN" sz="700" dirty="0"/>
              <a:t>        int gap = 2;</a:t>
            </a:r>
          </a:p>
          <a:p>
            <a:r>
              <a:rPr lang="en-US" altLang="zh-CN" sz="700" dirty="0"/>
              <a:t>        //1vs1 </a:t>
            </a:r>
            <a:r>
              <a:rPr lang="ko-KR" altLang="en-US" sz="700" dirty="0"/>
              <a:t>보드 생성</a:t>
            </a:r>
          </a:p>
          <a:p>
            <a:r>
              <a:rPr lang="ko-KR" altLang="en-US" sz="700" dirty="0"/>
              <a:t>        </a:t>
            </a:r>
            <a:r>
              <a:rPr lang="en-US" altLang="zh-CN" sz="700" dirty="0"/>
              <a:t>if (t == ONEONE) {</a:t>
            </a:r>
          </a:p>
          <a:p>
            <a:r>
              <a:rPr lang="en-US" altLang="zh-CN" sz="700" dirty="0"/>
              <a:t>            WIDTH = 8;</a:t>
            </a:r>
          </a:p>
          <a:p>
            <a:r>
              <a:rPr lang="en-US" altLang="zh-CN" sz="700" dirty="0"/>
              <a:t>            HEIGHT = 8;</a:t>
            </a:r>
          </a:p>
          <a:p>
            <a:r>
              <a:rPr lang="en-US" altLang="zh-CN" sz="700" dirty="0"/>
              <a:t>            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 = new </a:t>
            </a:r>
            <a:r>
              <a:rPr lang="en-US" altLang="zh-CN" sz="700" dirty="0" err="1"/>
              <a:t>ImagePanel</a:t>
            </a:r>
            <a:r>
              <a:rPr lang="en-US" altLang="zh-CN" sz="700" dirty="0"/>
              <a:t>[HEIGHT][WIDTH];</a:t>
            </a:r>
          </a:p>
          <a:p>
            <a:r>
              <a:rPr lang="en-US" altLang="zh-CN" sz="700" dirty="0"/>
              <a:t>            </a:t>
            </a:r>
            <a:r>
              <a:rPr lang="en-US" altLang="zh-CN" sz="700" dirty="0" err="1"/>
              <a:t>boardInfo</a:t>
            </a:r>
            <a:r>
              <a:rPr lang="en-US" altLang="zh-CN" sz="700" dirty="0"/>
              <a:t> = new </a:t>
            </a:r>
            <a:r>
              <a:rPr lang="en-US" altLang="zh-CN" sz="700" dirty="0" err="1"/>
              <a:t>BoardListener</a:t>
            </a:r>
            <a:r>
              <a:rPr lang="en-US" altLang="zh-CN" sz="700" dirty="0"/>
              <a:t>[</a:t>
            </a:r>
            <a:r>
              <a:rPr lang="en-US" altLang="zh-CN" sz="700" dirty="0" err="1"/>
              <a:t>Board.HEIGHT</a:t>
            </a:r>
            <a:r>
              <a:rPr lang="en-US" altLang="zh-CN" sz="700" dirty="0"/>
              <a:t>][</a:t>
            </a:r>
            <a:r>
              <a:rPr lang="en-US" altLang="zh-CN" sz="700" dirty="0" err="1"/>
              <a:t>Board.WIDTH</a:t>
            </a:r>
            <a:r>
              <a:rPr lang="en-US" altLang="zh-CN" sz="700" dirty="0"/>
              <a:t>];</a:t>
            </a:r>
          </a:p>
          <a:p>
            <a:r>
              <a:rPr lang="en-US" altLang="zh-CN" sz="700" dirty="0"/>
              <a:t>            </a:t>
            </a:r>
            <a:r>
              <a:rPr lang="en-US" altLang="zh-CN" sz="700" dirty="0" err="1"/>
              <a:t>attackZone</a:t>
            </a:r>
            <a:r>
              <a:rPr lang="en-US" altLang="zh-CN" sz="700" dirty="0"/>
              <a:t> = new </a:t>
            </a:r>
            <a:r>
              <a:rPr lang="en-US" altLang="zh-CN" sz="700" dirty="0" err="1"/>
              <a:t>boolean</a:t>
            </a:r>
            <a:r>
              <a:rPr lang="en-US" altLang="zh-CN" sz="700" dirty="0"/>
              <a:t>[</a:t>
            </a:r>
            <a:r>
              <a:rPr lang="en-US" altLang="zh-CN" sz="700" dirty="0" err="1"/>
              <a:t>Board.HEIGHT</a:t>
            </a:r>
            <a:r>
              <a:rPr lang="en-US" altLang="zh-CN" sz="700" dirty="0"/>
              <a:t>][</a:t>
            </a:r>
            <a:r>
              <a:rPr lang="en-US" altLang="zh-CN" sz="700" dirty="0" err="1"/>
              <a:t>Board.WIDTH</a:t>
            </a:r>
            <a:r>
              <a:rPr lang="en-US" altLang="zh-CN" sz="700" dirty="0"/>
              <a:t>];</a:t>
            </a:r>
          </a:p>
          <a:p>
            <a:r>
              <a:rPr lang="en-US" altLang="zh-CN" sz="700" dirty="0"/>
              <a:t>            for (int </a:t>
            </a:r>
            <a:r>
              <a:rPr lang="en-US" altLang="zh-CN" sz="700" dirty="0" err="1"/>
              <a:t>i</a:t>
            </a:r>
            <a:r>
              <a:rPr lang="en-US" altLang="zh-CN" sz="700" dirty="0"/>
              <a:t> = 0; </a:t>
            </a:r>
            <a:r>
              <a:rPr lang="en-US" altLang="zh-CN" sz="700" dirty="0" err="1"/>
              <a:t>i</a:t>
            </a:r>
            <a:r>
              <a:rPr lang="en-US" altLang="zh-CN" sz="700" dirty="0"/>
              <a:t> &lt; HEIGHT; </a:t>
            </a:r>
            <a:r>
              <a:rPr lang="en-US" altLang="zh-CN" sz="700" dirty="0" err="1"/>
              <a:t>i</a:t>
            </a:r>
            <a:r>
              <a:rPr lang="en-US" altLang="zh-CN" sz="700" dirty="0"/>
              <a:t>++) {</a:t>
            </a:r>
          </a:p>
          <a:p>
            <a:r>
              <a:rPr lang="en-US" altLang="zh-CN" sz="700" dirty="0"/>
              <a:t>                for (int j = 0; j &lt; WIDTH; </a:t>
            </a:r>
            <a:r>
              <a:rPr lang="en-US" altLang="zh-CN" sz="700" dirty="0" err="1"/>
              <a:t>j++</a:t>
            </a:r>
            <a:r>
              <a:rPr lang="en-US" altLang="zh-CN" sz="700" dirty="0"/>
              <a:t>) {</a:t>
            </a:r>
          </a:p>
          <a:p>
            <a:r>
              <a:rPr lang="en-US" altLang="zh-CN" sz="700" dirty="0"/>
              <a:t>                    </a:t>
            </a:r>
            <a:r>
              <a:rPr lang="en-US" altLang="zh-CN" sz="700" dirty="0" err="1"/>
              <a:t>BoardListener</a:t>
            </a:r>
            <a:r>
              <a:rPr lang="en-US" altLang="zh-CN" sz="700" dirty="0"/>
              <a:t> bl = new </a:t>
            </a:r>
            <a:r>
              <a:rPr lang="en-US" altLang="zh-CN" sz="700" dirty="0" err="1"/>
              <a:t>BoardListener</a:t>
            </a:r>
            <a:r>
              <a:rPr lang="en-US" altLang="zh-CN" sz="700" dirty="0"/>
              <a:t>(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frame);</a:t>
            </a:r>
          </a:p>
          <a:p>
            <a:r>
              <a:rPr lang="en-US" altLang="zh-CN" sz="700" dirty="0"/>
              <a:t>                    </a:t>
            </a:r>
            <a:r>
              <a:rPr lang="en-US" altLang="zh-CN" sz="700" dirty="0" err="1"/>
              <a:t>this.boardInfo</a:t>
            </a:r>
            <a:r>
              <a:rPr lang="en-US" altLang="zh-CN" sz="700" dirty="0"/>
              <a:t>[</a:t>
            </a:r>
            <a:r>
              <a:rPr lang="en-US" altLang="zh-CN" sz="700" dirty="0" err="1"/>
              <a:t>i</a:t>
            </a:r>
            <a:r>
              <a:rPr lang="en-US" altLang="zh-CN" sz="700" dirty="0"/>
              <a:t>][j] = bl;</a:t>
            </a:r>
          </a:p>
          <a:p>
            <a:r>
              <a:rPr lang="en-US" altLang="zh-CN" sz="700" dirty="0"/>
              <a:t>                    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[</a:t>
            </a:r>
            <a:r>
              <a:rPr lang="en-US" altLang="zh-CN" sz="700" dirty="0" err="1"/>
              <a:t>i</a:t>
            </a:r>
            <a:r>
              <a:rPr lang="en-US" altLang="zh-CN" sz="700" dirty="0"/>
              <a:t>][j] = new </a:t>
            </a:r>
            <a:r>
              <a:rPr lang="en-US" altLang="zh-CN" sz="700" dirty="0" err="1"/>
              <a:t>ImagePanel</a:t>
            </a:r>
            <a:r>
              <a:rPr lang="en-US" altLang="zh-CN" sz="700" dirty="0"/>
              <a:t>();</a:t>
            </a:r>
          </a:p>
          <a:p>
            <a:r>
              <a:rPr lang="en-US" altLang="zh-CN" sz="700" dirty="0"/>
              <a:t>                    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[</a:t>
            </a:r>
            <a:r>
              <a:rPr lang="en-US" altLang="zh-CN" sz="700" dirty="0" err="1"/>
              <a:t>i</a:t>
            </a:r>
            <a:r>
              <a:rPr lang="en-US" altLang="zh-CN" sz="700" dirty="0"/>
              <a:t>][j].</a:t>
            </a:r>
            <a:r>
              <a:rPr lang="en-US" altLang="zh-CN" sz="700" dirty="0" err="1"/>
              <a:t>setOpaque</a:t>
            </a:r>
            <a:r>
              <a:rPr lang="en-US" altLang="zh-CN" sz="700" dirty="0"/>
              <a:t>(true);</a:t>
            </a:r>
          </a:p>
          <a:p>
            <a:r>
              <a:rPr lang="en-US" altLang="zh-CN" sz="700" dirty="0"/>
              <a:t>                    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[</a:t>
            </a:r>
            <a:r>
              <a:rPr lang="en-US" altLang="zh-CN" sz="700" dirty="0" err="1"/>
              <a:t>i</a:t>
            </a:r>
            <a:r>
              <a:rPr lang="en-US" altLang="zh-CN" sz="700" dirty="0"/>
              <a:t>][j].</a:t>
            </a:r>
            <a:r>
              <a:rPr lang="en-US" altLang="zh-CN" sz="700" dirty="0" err="1"/>
              <a:t>setBackground</a:t>
            </a:r>
            <a:r>
              <a:rPr lang="en-US" altLang="zh-CN" sz="700" dirty="0"/>
              <a:t>((</a:t>
            </a:r>
            <a:r>
              <a:rPr lang="en-US" altLang="zh-CN" sz="700" dirty="0" err="1"/>
              <a:t>i</a:t>
            </a:r>
            <a:r>
              <a:rPr lang="en-US" altLang="zh-CN" sz="700" dirty="0"/>
              <a:t> + j) % 2 == 0 ? new Color(244, 214, 179) : new Color(180, 134, 99));</a:t>
            </a:r>
          </a:p>
          <a:p>
            <a:r>
              <a:rPr lang="en-US" altLang="zh-CN" sz="700" dirty="0"/>
              <a:t>                    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[</a:t>
            </a:r>
            <a:r>
              <a:rPr lang="en-US" altLang="zh-CN" sz="700" dirty="0" err="1"/>
              <a:t>i</a:t>
            </a:r>
            <a:r>
              <a:rPr lang="en-US" altLang="zh-CN" sz="700" dirty="0"/>
              <a:t>][j].</a:t>
            </a:r>
            <a:r>
              <a:rPr lang="en-US" altLang="zh-CN" sz="700" dirty="0" err="1"/>
              <a:t>addMouseListener</a:t>
            </a:r>
            <a:r>
              <a:rPr lang="en-US" altLang="zh-CN" sz="700" dirty="0"/>
              <a:t>(bl);</a:t>
            </a:r>
          </a:p>
          <a:p>
            <a:r>
              <a:rPr lang="en-US" altLang="zh-CN" sz="700" dirty="0"/>
              <a:t>                    if (</a:t>
            </a:r>
            <a:r>
              <a:rPr lang="en-US" altLang="zh-CN" sz="700" dirty="0" err="1"/>
              <a:t>i</a:t>
            </a:r>
            <a:r>
              <a:rPr lang="en-US" altLang="zh-CN" sz="700" dirty="0"/>
              <a:t> == 0) {</a:t>
            </a:r>
          </a:p>
          <a:p>
            <a:r>
              <a:rPr lang="en-US" altLang="zh-CN" sz="700" dirty="0"/>
              <a:t>                        switch (j) {</a:t>
            </a:r>
          </a:p>
          <a:p>
            <a:r>
              <a:rPr lang="en-US" altLang="zh-CN" sz="700" dirty="0"/>
              <a:t>                            case 0:</a:t>
            </a:r>
          </a:p>
          <a:p>
            <a:r>
              <a:rPr lang="en-US" altLang="zh-CN" sz="700" dirty="0"/>
              <a:t>                            case 7: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ChessPieceSpriteType.BLACK_LOOK</a:t>
            </a:r>
            <a:r>
              <a:rPr lang="en-US" altLang="zh-CN" sz="700" dirty="0"/>
              <a:t>, bl, "Black", "rook");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    case 1:</a:t>
            </a:r>
          </a:p>
          <a:p>
            <a:r>
              <a:rPr lang="en-US" altLang="zh-CN" sz="700" dirty="0"/>
              <a:t>                            case 6: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ChessPieceSpriteType.BLACK_KNIGHT</a:t>
            </a:r>
            <a:r>
              <a:rPr lang="en-US" altLang="zh-CN" sz="700" dirty="0"/>
              <a:t>, bl, "Black", "knight");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    case 2:</a:t>
            </a:r>
          </a:p>
          <a:p>
            <a:r>
              <a:rPr lang="en-US" altLang="zh-CN" sz="700" dirty="0"/>
              <a:t>                            case 5: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ChessPieceSpriteType.BLACK_BISHOP</a:t>
            </a:r>
            <a:r>
              <a:rPr lang="en-US" altLang="zh-CN" sz="700" dirty="0"/>
              <a:t>, bl, "Black", "bishop");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    case 3: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ChessPieceSpriteType.BLACK_QUEEN</a:t>
            </a:r>
            <a:r>
              <a:rPr lang="en-US" altLang="zh-CN" sz="700" dirty="0"/>
              <a:t>, bl, "Black", "queen");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    case 4: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ChessPieceSpriteType.BLACK_KING</a:t>
            </a:r>
            <a:r>
              <a:rPr lang="en-US" altLang="zh-CN" sz="700" dirty="0"/>
              <a:t>, bl, "Black", "king");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    default: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System.out.println</a:t>
            </a:r>
            <a:r>
              <a:rPr lang="en-US" altLang="zh-CN" sz="700" dirty="0"/>
              <a:t>("Invalid Board. Width expected shorter than 9...");</a:t>
            </a:r>
          </a:p>
          <a:p>
            <a:r>
              <a:rPr lang="en-US" altLang="zh-CN" sz="700" dirty="0"/>
              <a:t>                        }</a:t>
            </a:r>
          </a:p>
          <a:p>
            <a:r>
              <a:rPr lang="en-US" altLang="zh-CN" sz="700" dirty="0"/>
              <a:t>                    }  else if (</a:t>
            </a:r>
            <a:r>
              <a:rPr lang="en-US" altLang="zh-CN" sz="700" dirty="0" err="1"/>
              <a:t>i</a:t>
            </a:r>
            <a:r>
              <a:rPr lang="en-US" altLang="zh-CN" sz="700" dirty="0"/>
              <a:t> == 1)</a:t>
            </a:r>
          </a:p>
          <a:p>
            <a:endParaRPr lang="en-US" altLang="zh-CN" sz="7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E0A2CD-45FC-4513-ACA8-C2E9FC353F79}"/>
              </a:ext>
            </a:extLst>
          </p:cNvPr>
          <p:cNvSpPr txBox="1"/>
          <p:nvPr/>
        </p:nvSpPr>
        <p:spPr>
          <a:xfrm>
            <a:off x="5041900" y="239733"/>
            <a:ext cx="398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ChessPieceSpriteType.BLACK_PAWN</a:t>
            </a:r>
            <a:r>
              <a:rPr lang="en-US" altLang="zh-CN" sz="800" dirty="0"/>
              <a:t>, bl, "Black", "pawn");</a:t>
            </a:r>
          </a:p>
          <a:p>
            <a:r>
              <a:rPr lang="en-US" altLang="zh-CN" sz="800" dirty="0"/>
              <a:t>                    else if (</a:t>
            </a:r>
            <a:r>
              <a:rPr lang="en-US" altLang="zh-CN" sz="800" dirty="0" err="1"/>
              <a:t>i</a:t>
            </a:r>
            <a:r>
              <a:rPr lang="en-US" altLang="zh-CN" sz="800" dirty="0"/>
              <a:t> == 6)</a:t>
            </a:r>
          </a:p>
          <a:p>
            <a:r>
              <a:rPr lang="en-US" altLang="zh-CN" sz="800" dirty="0"/>
              <a:t>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ChessPieceSpriteType.WHITE_PAWN</a:t>
            </a:r>
            <a:r>
              <a:rPr lang="en-US" altLang="zh-CN" sz="800" dirty="0"/>
              <a:t>, bl, "White", "pawn");</a:t>
            </a:r>
          </a:p>
          <a:p>
            <a:r>
              <a:rPr lang="en-US" altLang="zh-CN" sz="800" dirty="0"/>
              <a:t>                    else if (</a:t>
            </a:r>
            <a:r>
              <a:rPr lang="en-US" altLang="zh-CN" sz="800" dirty="0" err="1"/>
              <a:t>i</a:t>
            </a:r>
            <a:r>
              <a:rPr lang="en-US" altLang="zh-CN" sz="800" dirty="0"/>
              <a:t> == 7) {</a:t>
            </a:r>
          </a:p>
          <a:p>
            <a:r>
              <a:rPr lang="en-US" altLang="zh-CN" sz="800" dirty="0"/>
              <a:t>                        switch (j) {</a:t>
            </a:r>
          </a:p>
          <a:p>
            <a:r>
              <a:rPr lang="en-US" altLang="zh-CN" sz="800" dirty="0"/>
              <a:t>                            case 0:</a:t>
            </a:r>
          </a:p>
          <a:p>
            <a:r>
              <a:rPr lang="en-US" altLang="zh-CN" sz="800" dirty="0"/>
              <a:t>                            case 7:</a:t>
            </a:r>
          </a:p>
          <a:p>
            <a:r>
              <a:rPr lang="en-US" altLang="zh-CN" sz="800" dirty="0"/>
              <a:t>        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ChessPieceSpriteType.WHITE_LOOK</a:t>
            </a:r>
            <a:r>
              <a:rPr lang="en-US" altLang="zh-CN" sz="800" dirty="0"/>
              <a:t>, bl, "White", "rook");</a:t>
            </a:r>
          </a:p>
          <a:p>
            <a:r>
              <a:rPr lang="en-US" altLang="zh-CN" sz="800" dirty="0"/>
              <a:t>                                break;</a:t>
            </a:r>
          </a:p>
          <a:p>
            <a:r>
              <a:rPr lang="en-US" altLang="zh-CN" sz="800" dirty="0"/>
              <a:t>                            case 1:</a:t>
            </a:r>
          </a:p>
          <a:p>
            <a:r>
              <a:rPr lang="en-US" altLang="zh-CN" sz="800" dirty="0"/>
              <a:t>                            case 6:</a:t>
            </a:r>
          </a:p>
          <a:p>
            <a:r>
              <a:rPr lang="en-US" altLang="zh-CN" sz="800" dirty="0"/>
              <a:t>        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ChessPieceSpriteType.WHITE_KNIGHT</a:t>
            </a:r>
            <a:r>
              <a:rPr lang="en-US" altLang="zh-CN" sz="800" dirty="0"/>
              <a:t>, bl, "White", "knight");</a:t>
            </a:r>
          </a:p>
          <a:p>
            <a:r>
              <a:rPr lang="en-US" altLang="zh-CN" sz="800" dirty="0"/>
              <a:t>                                break;</a:t>
            </a:r>
          </a:p>
          <a:p>
            <a:r>
              <a:rPr lang="en-US" altLang="zh-CN" sz="800" dirty="0"/>
              <a:t>                            case 2:</a:t>
            </a:r>
          </a:p>
          <a:p>
            <a:r>
              <a:rPr lang="en-US" altLang="zh-CN" sz="800" dirty="0"/>
              <a:t>                            case 5:</a:t>
            </a:r>
          </a:p>
          <a:p>
            <a:r>
              <a:rPr lang="en-US" altLang="zh-CN" sz="800" dirty="0"/>
              <a:t>        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ChessPieceSpriteType.WHITE_BISHOP</a:t>
            </a:r>
            <a:r>
              <a:rPr lang="en-US" altLang="zh-CN" sz="800" dirty="0"/>
              <a:t>, bl, "White", "bishop");</a:t>
            </a:r>
          </a:p>
          <a:p>
            <a:r>
              <a:rPr lang="en-US" altLang="zh-CN" sz="800" dirty="0"/>
              <a:t>                                break;</a:t>
            </a:r>
          </a:p>
          <a:p>
            <a:r>
              <a:rPr lang="en-US" altLang="zh-CN" sz="800" dirty="0"/>
              <a:t>                            case 3:</a:t>
            </a:r>
          </a:p>
          <a:p>
            <a:r>
              <a:rPr lang="en-US" altLang="zh-CN" sz="800" dirty="0"/>
              <a:t>        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ChessPieceSpriteType.WHITE_QUEEN</a:t>
            </a:r>
            <a:r>
              <a:rPr lang="en-US" altLang="zh-CN" sz="800" dirty="0"/>
              <a:t>, bl, "White", "queen");</a:t>
            </a:r>
          </a:p>
          <a:p>
            <a:r>
              <a:rPr lang="en-US" altLang="zh-CN" sz="800" dirty="0"/>
              <a:t>                                break;</a:t>
            </a:r>
          </a:p>
          <a:p>
            <a:r>
              <a:rPr lang="en-US" altLang="zh-CN" sz="800" dirty="0"/>
              <a:t>                            case 4:</a:t>
            </a:r>
          </a:p>
          <a:p>
            <a:r>
              <a:rPr lang="en-US" altLang="zh-CN" sz="800" dirty="0"/>
              <a:t>        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ChessPieceSpriteType.WHITE_KING</a:t>
            </a:r>
            <a:r>
              <a:rPr lang="en-US" altLang="zh-CN" sz="800" dirty="0"/>
              <a:t>, bl, "White", "king");</a:t>
            </a:r>
          </a:p>
          <a:p>
            <a:r>
              <a:rPr lang="en-US" altLang="zh-CN" sz="800" dirty="0"/>
              <a:t>                                break;</a:t>
            </a:r>
          </a:p>
          <a:p>
            <a:r>
              <a:rPr lang="en-US" altLang="zh-CN" sz="800" dirty="0"/>
              <a:t>                            default:</a:t>
            </a:r>
          </a:p>
          <a:p>
            <a:r>
              <a:rPr lang="en-US" altLang="zh-CN" sz="800" dirty="0"/>
              <a:t>                                </a:t>
            </a:r>
            <a:r>
              <a:rPr lang="en-US" altLang="zh-CN" sz="800" dirty="0" err="1"/>
              <a:t>System.out.println</a:t>
            </a:r>
            <a:r>
              <a:rPr lang="en-US" altLang="zh-CN" sz="800" dirty="0"/>
              <a:t>("Invalid Board. Width expected shorter than 9...");</a:t>
            </a:r>
          </a:p>
          <a:p>
            <a:r>
              <a:rPr lang="en-US" altLang="zh-CN" sz="800" dirty="0"/>
              <a:t>                        }</a:t>
            </a:r>
          </a:p>
          <a:p>
            <a:r>
              <a:rPr lang="en-US" altLang="zh-CN" sz="800" dirty="0"/>
              <a:t>                    }</a:t>
            </a:r>
          </a:p>
          <a:p>
            <a:r>
              <a:rPr lang="en-US" altLang="zh-CN" sz="800" dirty="0"/>
              <a:t>                    else</a:t>
            </a:r>
          </a:p>
          <a:p>
            <a:r>
              <a:rPr lang="en-US" altLang="zh-CN" sz="800" dirty="0"/>
              <a:t>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bl, "", "");</a:t>
            </a:r>
          </a:p>
          <a:p>
            <a:r>
              <a:rPr lang="en-US" altLang="zh-CN" sz="800" dirty="0"/>
              <a:t>                    add(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][j]);</a:t>
            </a:r>
          </a:p>
          <a:p>
            <a:r>
              <a:rPr lang="en-US" altLang="zh-CN" sz="800" dirty="0"/>
              <a:t>                }</a:t>
            </a:r>
          </a:p>
          <a:p>
            <a:r>
              <a:rPr lang="en-US" altLang="zh-CN" sz="800" dirty="0"/>
              <a:t>            }</a:t>
            </a:r>
          </a:p>
          <a:p>
            <a:r>
              <a:rPr lang="en-US" altLang="zh-CN" sz="800" dirty="0"/>
              <a:t>            </a:t>
            </a:r>
            <a:r>
              <a:rPr lang="en-US" altLang="zh-CN" sz="800" dirty="0" err="1"/>
              <a:t>setLayout</a:t>
            </a:r>
            <a:r>
              <a:rPr lang="en-US" altLang="zh-CN" sz="800" dirty="0"/>
              <a:t>(new </a:t>
            </a:r>
            <a:r>
              <a:rPr lang="en-US" altLang="zh-CN" sz="800" dirty="0" err="1"/>
              <a:t>GridLayout</a:t>
            </a:r>
            <a:r>
              <a:rPr lang="en-US" altLang="zh-CN" sz="800" dirty="0"/>
              <a:t>(HEIGHT, WIDTH, gap, gap));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9297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4DA361-2A53-401B-8BF3-34A58B23413C}"/>
              </a:ext>
            </a:extLst>
          </p:cNvPr>
          <p:cNvSpPr/>
          <p:nvPr/>
        </p:nvSpPr>
        <p:spPr>
          <a:xfrm>
            <a:off x="622300" y="438150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800" dirty="0"/>
              <a:t>public Board(Frame frame) {</a:t>
            </a:r>
          </a:p>
          <a:p>
            <a:r>
              <a:rPr lang="en-US" altLang="zh-CN" sz="800" dirty="0"/>
              <a:t>        this(frame, ONEONE);</a:t>
            </a:r>
          </a:p>
          <a:p>
            <a:r>
              <a:rPr lang="en-US" altLang="zh-CN" sz="800" dirty="0"/>
              <a:t>    }    </a:t>
            </a:r>
          </a:p>
          <a:p>
            <a:r>
              <a:rPr lang="en-US" altLang="zh-CN" sz="800" dirty="0"/>
              <a:t>        }</a:t>
            </a:r>
          </a:p>
          <a:p>
            <a:r>
              <a:rPr lang="en-US" altLang="zh-CN" sz="800" dirty="0"/>
              <a:t>        //2vs2 </a:t>
            </a:r>
            <a:r>
              <a:rPr lang="ko-KR" altLang="en-US" sz="800" dirty="0"/>
              <a:t>보드 생성</a:t>
            </a:r>
          </a:p>
          <a:p>
            <a:r>
              <a:rPr lang="ko-KR" altLang="en-US" sz="800" dirty="0"/>
              <a:t>        </a:t>
            </a:r>
            <a:r>
              <a:rPr lang="en-US" altLang="zh-CN" sz="800" dirty="0"/>
              <a:t>else {</a:t>
            </a:r>
          </a:p>
          <a:p>
            <a:r>
              <a:rPr lang="en-US" altLang="zh-CN" sz="800" dirty="0"/>
              <a:t>            WIDTH = 14;</a:t>
            </a:r>
          </a:p>
          <a:p>
            <a:r>
              <a:rPr lang="en-US" altLang="zh-CN" sz="800" dirty="0"/>
              <a:t>            HEIGHT = 14;</a:t>
            </a:r>
          </a:p>
          <a:p>
            <a:r>
              <a:rPr lang="en-US" altLang="zh-CN" sz="800" dirty="0"/>
              <a:t>            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 = new </a:t>
            </a:r>
            <a:r>
              <a:rPr lang="en-US" altLang="zh-CN" sz="800" dirty="0" err="1"/>
              <a:t>ImagePanel</a:t>
            </a:r>
            <a:r>
              <a:rPr lang="en-US" altLang="zh-CN" sz="800" dirty="0"/>
              <a:t>[HEIGHT][WIDTH];</a:t>
            </a:r>
          </a:p>
          <a:p>
            <a:r>
              <a:rPr lang="en-US" altLang="zh-CN" sz="800" dirty="0"/>
              <a:t>            </a:t>
            </a:r>
            <a:r>
              <a:rPr lang="en-US" altLang="zh-CN" sz="800" dirty="0" err="1"/>
              <a:t>boardInfo</a:t>
            </a:r>
            <a:r>
              <a:rPr lang="en-US" altLang="zh-CN" sz="800" dirty="0"/>
              <a:t> = new </a:t>
            </a:r>
            <a:r>
              <a:rPr lang="en-US" altLang="zh-CN" sz="800" dirty="0" err="1"/>
              <a:t>BoardListener</a:t>
            </a:r>
            <a:r>
              <a:rPr lang="en-US" altLang="zh-CN" sz="800" dirty="0"/>
              <a:t>[</a:t>
            </a:r>
            <a:r>
              <a:rPr lang="en-US" altLang="zh-CN" sz="800" dirty="0" err="1"/>
              <a:t>Board.HEIGHT</a:t>
            </a:r>
            <a:r>
              <a:rPr lang="en-US" altLang="zh-CN" sz="800" dirty="0"/>
              <a:t>][</a:t>
            </a:r>
            <a:r>
              <a:rPr lang="en-US" altLang="zh-CN" sz="800" dirty="0" err="1"/>
              <a:t>Board.WIDTH</a:t>
            </a:r>
            <a:r>
              <a:rPr lang="en-US" altLang="zh-CN" sz="800" dirty="0"/>
              <a:t>];</a:t>
            </a:r>
          </a:p>
          <a:p>
            <a:r>
              <a:rPr lang="en-US" altLang="zh-CN" sz="800" dirty="0"/>
              <a:t>            </a:t>
            </a:r>
            <a:r>
              <a:rPr lang="en-US" altLang="zh-CN" sz="800" dirty="0" err="1"/>
              <a:t>attackZone</a:t>
            </a:r>
            <a:r>
              <a:rPr lang="en-US" altLang="zh-CN" sz="800" dirty="0"/>
              <a:t> = new </a:t>
            </a:r>
            <a:r>
              <a:rPr lang="en-US" altLang="zh-CN" sz="800" dirty="0" err="1"/>
              <a:t>boolean</a:t>
            </a:r>
            <a:r>
              <a:rPr lang="en-US" altLang="zh-CN" sz="800" dirty="0"/>
              <a:t>[</a:t>
            </a:r>
            <a:r>
              <a:rPr lang="en-US" altLang="zh-CN" sz="800" dirty="0" err="1"/>
              <a:t>Board.HEIGHT</a:t>
            </a:r>
            <a:r>
              <a:rPr lang="en-US" altLang="zh-CN" sz="800" dirty="0"/>
              <a:t>][</a:t>
            </a:r>
            <a:r>
              <a:rPr lang="en-US" altLang="zh-CN" sz="800" dirty="0" err="1"/>
              <a:t>Board.WIDTH</a:t>
            </a:r>
            <a:r>
              <a:rPr lang="en-US" altLang="zh-CN" sz="800" dirty="0"/>
              <a:t>];</a:t>
            </a:r>
          </a:p>
          <a:p>
            <a:r>
              <a:rPr lang="en-US" altLang="zh-CN" sz="800" dirty="0"/>
              <a:t>            for (int </a:t>
            </a:r>
            <a:r>
              <a:rPr lang="en-US" altLang="zh-CN" sz="800" dirty="0" err="1"/>
              <a:t>i</a:t>
            </a:r>
            <a:r>
              <a:rPr lang="en-US" altLang="zh-CN" sz="800" dirty="0"/>
              <a:t> = 0; </a:t>
            </a:r>
            <a:r>
              <a:rPr lang="en-US" altLang="zh-CN" sz="800" dirty="0" err="1"/>
              <a:t>i</a:t>
            </a:r>
            <a:r>
              <a:rPr lang="en-US" altLang="zh-CN" sz="800" dirty="0"/>
              <a:t> &lt; HEIGHT; </a:t>
            </a:r>
            <a:r>
              <a:rPr lang="en-US" altLang="zh-CN" sz="800" dirty="0" err="1"/>
              <a:t>i</a:t>
            </a:r>
            <a:r>
              <a:rPr lang="en-US" altLang="zh-CN" sz="800" dirty="0"/>
              <a:t>++) {</a:t>
            </a:r>
          </a:p>
          <a:p>
            <a:r>
              <a:rPr lang="en-US" altLang="zh-CN" sz="800" dirty="0"/>
              <a:t>                for (int j = 0; j &lt; WIDTH; </a:t>
            </a:r>
            <a:r>
              <a:rPr lang="en-US" altLang="zh-CN" sz="800" dirty="0" err="1"/>
              <a:t>j++</a:t>
            </a:r>
            <a:r>
              <a:rPr lang="en-US" altLang="zh-CN" sz="800" dirty="0"/>
              <a:t>) {</a:t>
            </a:r>
          </a:p>
          <a:p>
            <a:r>
              <a:rPr lang="en-US" altLang="zh-CN" sz="800" dirty="0"/>
              <a:t>                    </a:t>
            </a:r>
            <a:r>
              <a:rPr lang="en-US" altLang="zh-CN" sz="800" dirty="0" err="1"/>
              <a:t>BoardListener</a:t>
            </a:r>
            <a:r>
              <a:rPr lang="en-US" altLang="zh-CN" sz="800" dirty="0"/>
              <a:t> bl = new </a:t>
            </a:r>
            <a:r>
              <a:rPr lang="en-US" altLang="zh-CN" sz="800" dirty="0" err="1"/>
              <a:t>BoardListener</a:t>
            </a:r>
            <a:r>
              <a:rPr lang="en-US" altLang="zh-CN" sz="800" dirty="0"/>
              <a:t>(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frame);</a:t>
            </a:r>
          </a:p>
          <a:p>
            <a:r>
              <a:rPr lang="en-US" altLang="zh-CN" sz="800" dirty="0"/>
              <a:t>                    </a:t>
            </a:r>
            <a:r>
              <a:rPr lang="en-US" altLang="zh-CN" sz="800" dirty="0" err="1"/>
              <a:t>this.boardInfo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][j] = bl;</a:t>
            </a:r>
          </a:p>
          <a:p>
            <a:r>
              <a:rPr lang="en-US" altLang="zh-CN" sz="800" dirty="0"/>
              <a:t>                    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][j] = new </a:t>
            </a:r>
            <a:r>
              <a:rPr lang="en-US" altLang="zh-CN" sz="800" dirty="0" err="1"/>
              <a:t>ImagePanel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                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][j].</a:t>
            </a:r>
            <a:r>
              <a:rPr lang="en-US" altLang="zh-CN" sz="800" dirty="0" err="1"/>
              <a:t>setOpaque</a:t>
            </a:r>
            <a:r>
              <a:rPr lang="en-US" altLang="zh-CN" sz="800" dirty="0"/>
              <a:t>(true);</a:t>
            </a:r>
          </a:p>
          <a:p>
            <a:r>
              <a:rPr lang="en-US" altLang="zh-CN" sz="800" dirty="0"/>
              <a:t>                    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][j].</a:t>
            </a:r>
            <a:r>
              <a:rPr lang="en-US" altLang="zh-CN" sz="800" dirty="0" err="1"/>
              <a:t>addMouseListener</a:t>
            </a:r>
            <a:r>
              <a:rPr lang="en-US" altLang="zh-CN" sz="800" dirty="0"/>
              <a:t>(bl);</a:t>
            </a:r>
          </a:p>
          <a:p>
            <a:r>
              <a:rPr lang="en-US" altLang="zh-CN" sz="800" dirty="0"/>
              <a:t>                    if (</a:t>
            </a:r>
            <a:r>
              <a:rPr lang="en-US" altLang="zh-CN" sz="800" dirty="0" err="1"/>
              <a:t>i</a:t>
            </a:r>
            <a:r>
              <a:rPr lang="en-US" altLang="zh-CN" sz="800" dirty="0"/>
              <a:t> == 0) {</a:t>
            </a:r>
          </a:p>
          <a:p>
            <a:r>
              <a:rPr lang="en-US" altLang="zh-CN" sz="800" dirty="0"/>
              <a:t>                        switch (j) {</a:t>
            </a:r>
          </a:p>
          <a:p>
            <a:r>
              <a:rPr lang="en-US" altLang="zh-CN" sz="800" dirty="0"/>
              <a:t>                            case 3:</a:t>
            </a:r>
          </a:p>
          <a:p>
            <a:r>
              <a:rPr lang="en-US" altLang="zh-CN" sz="800" dirty="0"/>
              <a:t>                            case 10:</a:t>
            </a:r>
          </a:p>
          <a:p>
            <a:r>
              <a:rPr lang="en-US" altLang="zh-CN" sz="800" dirty="0"/>
              <a:t>        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ChessPieceSpriteType.BLACK_LOOK</a:t>
            </a:r>
            <a:r>
              <a:rPr lang="en-US" altLang="zh-CN" sz="800" dirty="0"/>
              <a:t>, bl, "Black", "rook");</a:t>
            </a:r>
          </a:p>
          <a:p>
            <a:r>
              <a:rPr lang="en-US" altLang="zh-CN" sz="800" dirty="0"/>
              <a:t>                                break;</a:t>
            </a:r>
          </a:p>
          <a:p>
            <a:r>
              <a:rPr lang="en-US" altLang="zh-CN" sz="800" dirty="0"/>
              <a:t>                            case 4:</a:t>
            </a:r>
          </a:p>
          <a:p>
            <a:r>
              <a:rPr lang="en-US" altLang="zh-CN" sz="800" dirty="0"/>
              <a:t>                            case 9:</a:t>
            </a:r>
          </a:p>
          <a:p>
            <a:r>
              <a:rPr lang="en-US" altLang="zh-CN" sz="800" dirty="0"/>
              <a:t>        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ChessPieceSpriteType.BLACK_KNIGHT</a:t>
            </a:r>
            <a:r>
              <a:rPr lang="en-US" altLang="zh-CN" sz="800" dirty="0"/>
              <a:t>, bl, "Black", "knight");</a:t>
            </a:r>
          </a:p>
          <a:p>
            <a:r>
              <a:rPr lang="en-US" altLang="zh-CN" sz="800" dirty="0"/>
              <a:t>                                break;</a:t>
            </a:r>
          </a:p>
          <a:p>
            <a:r>
              <a:rPr lang="en-US" altLang="zh-CN" sz="800" dirty="0"/>
              <a:t>                            case 5:</a:t>
            </a:r>
          </a:p>
          <a:p>
            <a:r>
              <a:rPr lang="en-US" altLang="zh-CN" sz="800" dirty="0"/>
              <a:t>                            case 8:</a:t>
            </a:r>
          </a:p>
          <a:p>
            <a:r>
              <a:rPr lang="en-US" altLang="zh-CN" sz="800" dirty="0"/>
              <a:t>        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ChessPieceSpriteType.BLACK_BISHOP</a:t>
            </a:r>
            <a:r>
              <a:rPr lang="en-US" altLang="zh-CN" sz="800" dirty="0"/>
              <a:t>, bl, "Black", "bishop");</a:t>
            </a:r>
          </a:p>
          <a:p>
            <a:r>
              <a:rPr lang="en-US" altLang="zh-CN" sz="800" dirty="0"/>
              <a:t>                                break;</a:t>
            </a:r>
          </a:p>
          <a:p>
            <a:r>
              <a:rPr lang="en-US" altLang="zh-CN" sz="800" dirty="0"/>
              <a:t>                            case 6:</a:t>
            </a:r>
          </a:p>
          <a:p>
            <a:r>
              <a:rPr lang="en-US" altLang="zh-CN" sz="800" dirty="0"/>
              <a:t>        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ChessPieceSpriteType.BLACK_KING</a:t>
            </a:r>
            <a:r>
              <a:rPr lang="en-US" altLang="zh-CN" sz="800" dirty="0"/>
              <a:t>, bl, "Black", "king");</a:t>
            </a:r>
          </a:p>
          <a:p>
            <a:r>
              <a:rPr lang="en-US" altLang="zh-CN" sz="800" dirty="0"/>
              <a:t>                                break;</a:t>
            </a:r>
          </a:p>
          <a:p>
            <a:r>
              <a:rPr lang="en-US" altLang="zh-CN" sz="800" dirty="0"/>
              <a:t>                            case 7:</a:t>
            </a:r>
          </a:p>
          <a:p>
            <a:r>
              <a:rPr lang="en-US" altLang="zh-CN" sz="800" dirty="0"/>
              <a:t>                                </a:t>
            </a:r>
            <a:r>
              <a:rPr lang="en-US" altLang="zh-CN" sz="800" dirty="0" err="1"/>
              <a:t>setPieceType</a:t>
            </a:r>
            <a:r>
              <a:rPr lang="en-US" altLang="zh-CN" sz="800" dirty="0"/>
              <a:t>(</a:t>
            </a:r>
            <a:r>
              <a:rPr lang="en-US" altLang="zh-CN" sz="800" dirty="0" err="1"/>
              <a:t>iPanel</a:t>
            </a:r>
            <a:r>
              <a:rPr lang="en-US" altLang="zh-CN" sz="800" dirty="0"/>
              <a:t>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j, </a:t>
            </a:r>
            <a:r>
              <a:rPr lang="en-US" altLang="zh-CN" sz="800" dirty="0" err="1"/>
              <a:t>ChessPieceSpriteType.BLACK_QUEEN</a:t>
            </a:r>
            <a:r>
              <a:rPr lang="en-US" altLang="zh-CN" sz="800" dirty="0"/>
              <a:t>, bl, "Black", "queen");</a:t>
            </a:r>
          </a:p>
          <a:p>
            <a:r>
              <a:rPr lang="en-US" altLang="zh-CN" sz="800" dirty="0"/>
              <a:t>                                break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5F64D08-72AB-44A3-95C6-6E12008E2279}"/>
              </a:ext>
            </a:extLst>
          </p:cNvPr>
          <p:cNvSpPr txBox="1">
            <a:spLocks/>
          </p:cNvSpPr>
          <p:nvPr/>
        </p:nvSpPr>
        <p:spPr>
          <a:xfrm>
            <a:off x="165100" y="36314"/>
            <a:ext cx="7886700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2VS2 code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DDB354-A8EB-419B-A1DE-62B00BAB0C30}"/>
              </a:ext>
            </a:extLst>
          </p:cNvPr>
          <p:cNvSpPr txBox="1"/>
          <p:nvPr/>
        </p:nvSpPr>
        <p:spPr>
          <a:xfrm>
            <a:off x="5257800" y="450850"/>
            <a:ext cx="37782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else if (</a:t>
            </a:r>
            <a:r>
              <a:rPr lang="en-US" altLang="zh-CN" sz="700" dirty="0" err="1"/>
              <a:t>i</a:t>
            </a:r>
            <a:r>
              <a:rPr lang="en-US" altLang="zh-CN" sz="700" dirty="0"/>
              <a:t> == 1 &amp;&amp; j &gt; 2 &amp;&amp; j &lt; 11)</a:t>
            </a:r>
          </a:p>
          <a:p>
            <a:r>
              <a:rPr lang="en-US" altLang="zh-CN" sz="700" dirty="0"/>
              <a:t>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ChessPieceSpriteType.BLACK_PAWN</a:t>
            </a:r>
            <a:r>
              <a:rPr lang="en-US" altLang="zh-CN" sz="700" dirty="0"/>
              <a:t>, bl, "Black", "pawn");</a:t>
            </a:r>
          </a:p>
          <a:p>
            <a:r>
              <a:rPr lang="en-US" altLang="zh-CN" sz="700" dirty="0"/>
              <a:t>                    else if (j == 0 &amp;&amp; </a:t>
            </a:r>
            <a:r>
              <a:rPr lang="en-US" altLang="zh-CN" sz="700" dirty="0" err="1"/>
              <a:t>i</a:t>
            </a:r>
            <a:r>
              <a:rPr lang="en-US" altLang="zh-CN" sz="700" dirty="0"/>
              <a:t> &gt; 2 &amp;&amp; </a:t>
            </a:r>
            <a:r>
              <a:rPr lang="en-US" altLang="zh-CN" sz="700" dirty="0" err="1"/>
              <a:t>i</a:t>
            </a:r>
            <a:r>
              <a:rPr lang="en-US" altLang="zh-CN" sz="700" dirty="0"/>
              <a:t> &lt; HEIGHT - 3) {</a:t>
            </a:r>
          </a:p>
          <a:p>
            <a:r>
              <a:rPr lang="en-US" altLang="zh-CN" sz="700" dirty="0"/>
              <a:t>                        switch (</a:t>
            </a:r>
            <a:r>
              <a:rPr lang="en-US" altLang="zh-CN" sz="700" dirty="0" err="1"/>
              <a:t>i</a:t>
            </a:r>
            <a:r>
              <a:rPr lang="en-US" altLang="zh-CN" sz="700" dirty="0"/>
              <a:t>) {</a:t>
            </a:r>
          </a:p>
          <a:p>
            <a:r>
              <a:rPr lang="en-US" altLang="zh-CN" sz="700" dirty="0"/>
              <a:t>                            case 3:</a:t>
            </a:r>
          </a:p>
          <a:p>
            <a:r>
              <a:rPr lang="en-US" altLang="zh-CN" sz="700" dirty="0"/>
              <a:t>                            case 10: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ChessPieceSpriteType.RED_LOOK</a:t>
            </a:r>
            <a:r>
              <a:rPr lang="en-US" altLang="zh-CN" sz="700" dirty="0"/>
              <a:t>, bl, "Red", "rook");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    case 4:</a:t>
            </a:r>
          </a:p>
          <a:p>
            <a:r>
              <a:rPr lang="en-US" altLang="zh-CN" sz="700" dirty="0"/>
              <a:t>                            case 9: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ChessPieceSpriteType.RED_KNIGHT</a:t>
            </a:r>
            <a:r>
              <a:rPr lang="en-US" altLang="zh-CN" sz="700" dirty="0"/>
              <a:t>, bl, "Red", "knight");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    case 5:</a:t>
            </a:r>
          </a:p>
          <a:p>
            <a:r>
              <a:rPr lang="en-US" altLang="zh-CN" sz="700" dirty="0"/>
              <a:t>                            case 8: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ChessPieceSpriteType.RED_BISHOP</a:t>
            </a:r>
            <a:r>
              <a:rPr lang="en-US" altLang="zh-CN" sz="700" dirty="0"/>
              <a:t>, bl, "Red", "bishop");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    case 6: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ChessPieceSpriteType.RED_KING</a:t>
            </a:r>
            <a:r>
              <a:rPr lang="en-US" altLang="zh-CN" sz="700" dirty="0"/>
              <a:t>, bl, "Red", "king");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    case 7: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ChessPieceSpriteType.RED_QUEEN</a:t>
            </a:r>
            <a:r>
              <a:rPr lang="en-US" altLang="zh-CN" sz="700" dirty="0"/>
              <a:t>, bl, "Red", "queen");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}</a:t>
            </a:r>
          </a:p>
          <a:p>
            <a:r>
              <a:rPr lang="en-US" altLang="zh-CN" sz="700" dirty="0"/>
              <a:t>                    } else if (j == 1 &amp;&amp; </a:t>
            </a:r>
            <a:r>
              <a:rPr lang="en-US" altLang="zh-CN" sz="700" dirty="0" err="1"/>
              <a:t>i</a:t>
            </a:r>
            <a:r>
              <a:rPr lang="en-US" altLang="zh-CN" sz="700" dirty="0"/>
              <a:t> &gt; 2 &amp;&amp; </a:t>
            </a:r>
            <a:r>
              <a:rPr lang="en-US" altLang="zh-CN" sz="700" dirty="0" err="1"/>
              <a:t>i</a:t>
            </a:r>
            <a:r>
              <a:rPr lang="en-US" altLang="zh-CN" sz="700" dirty="0"/>
              <a:t> &lt; HEIGHT - 3) {</a:t>
            </a:r>
          </a:p>
          <a:p>
            <a:r>
              <a:rPr lang="en-US" altLang="zh-CN" sz="700" dirty="0"/>
              <a:t>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ChessPieceSpriteType.RED_PAWN</a:t>
            </a:r>
            <a:r>
              <a:rPr lang="en-US" altLang="zh-CN" sz="700" dirty="0"/>
              <a:t>, bl, "Red", "pawn");</a:t>
            </a:r>
          </a:p>
          <a:p>
            <a:r>
              <a:rPr lang="en-US" altLang="zh-CN" sz="700" dirty="0"/>
              <a:t>                    } else if (j == HEIGHT - 2 &amp;&amp; </a:t>
            </a:r>
            <a:r>
              <a:rPr lang="en-US" altLang="zh-CN" sz="700" dirty="0" err="1"/>
              <a:t>i</a:t>
            </a:r>
            <a:r>
              <a:rPr lang="en-US" altLang="zh-CN" sz="700" dirty="0"/>
              <a:t> &gt; 2 &amp;&amp; </a:t>
            </a:r>
            <a:r>
              <a:rPr lang="en-US" altLang="zh-CN" sz="700" dirty="0" err="1"/>
              <a:t>i</a:t>
            </a:r>
            <a:r>
              <a:rPr lang="en-US" altLang="zh-CN" sz="700" dirty="0"/>
              <a:t> &lt; HEIGHT - 3) {</a:t>
            </a:r>
          </a:p>
          <a:p>
            <a:r>
              <a:rPr lang="en-US" altLang="zh-CN" sz="700" dirty="0"/>
              <a:t>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ChessPieceSpriteType.GREEN_PAWN</a:t>
            </a:r>
            <a:r>
              <a:rPr lang="en-US" altLang="zh-CN" sz="700" dirty="0"/>
              <a:t>, bl, "Green", "pawn");</a:t>
            </a:r>
          </a:p>
          <a:p>
            <a:r>
              <a:rPr lang="en-US" altLang="zh-CN" sz="700" dirty="0"/>
              <a:t>                    } else if (j == HEIGHT - 1 &amp;&amp; </a:t>
            </a:r>
            <a:r>
              <a:rPr lang="en-US" altLang="zh-CN" sz="700" dirty="0" err="1"/>
              <a:t>i</a:t>
            </a:r>
            <a:r>
              <a:rPr lang="en-US" altLang="zh-CN" sz="700" dirty="0"/>
              <a:t> &gt; 2 &amp;&amp; </a:t>
            </a:r>
            <a:r>
              <a:rPr lang="en-US" altLang="zh-CN" sz="700" dirty="0" err="1"/>
              <a:t>i</a:t>
            </a:r>
            <a:r>
              <a:rPr lang="en-US" altLang="zh-CN" sz="700" dirty="0"/>
              <a:t> &lt; HEIGHT - 3) {</a:t>
            </a:r>
          </a:p>
          <a:p>
            <a:r>
              <a:rPr lang="en-US" altLang="zh-CN" sz="700" dirty="0"/>
              <a:t>                        switch (</a:t>
            </a:r>
            <a:r>
              <a:rPr lang="en-US" altLang="zh-CN" sz="700" dirty="0" err="1"/>
              <a:t>i</a:t>
            </a:r>
            <a:r>
              <a:rPr lang="en-US" altLang="zh-CN" sz="700" dirty="0"/>
              <a:t>) {</a:t>
            </a:r>
          </a:p>
          <a:p>
            <a:r>
              <a:rPr lang="en-US" altLang="zh-CN" sz="700" dirty="0"/>
              <a:t>                            case 3:</a:t>
            </a:r>
          </a:p>
          <a:p>
            <a:r>
              <a:rPr lang="en-US" altLang="zh-CN" sz="700" dirty="0"/>
              <a:t>                            case 10: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ChessPieceSpriteType.GREEN_LOOK</a:t>
            </a:r>
            <a:r>
              <a:rPr lang="en-US" altLang="zh-CN" sz="700" dirty="0"/>
              <a:t>, bl, "Green", "rook");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    case 4:</a:t>
            </a:r>
          </a:p>
          <a:p>
            <a:r>
              <a:rPr lang="en-US" altLang="zh-CN" sz="700" dirty="0"/>
              <a:t>                            case 9:</a:t>
            </a:r>
          </a:p>
          <a:p>
            <a:r>
              <a:rPr lang="en-US" altLang="zh-CN" sz="700" dirty="0"/>
              <a:t>                                </a:t>
            </a:r>
            <a:r>
              <a:rPr lang="en-US" altLang="zh-CN" sz="700" dirty="0" err="1"/>
              <a:t>setPieceType</a:t>
            </a:r>
            <a:r>
              <a:rPr lang="en-US" altLang="zh-CN" sz="700" dirty="0"/>
              <a:t>(</a:t>
            </a:r>
            <a:r>
              <a:rPr lang="en-US" altLang="zh-CN" sz="700" dirty="0" err="1"/>
              <a:t>iPanel</a:t>
            </a:r>
            <a:r>
              <a:rPr lang="en-US" altLang="zh-CN" sz="700" dirty="0"/>
              <a:t>, </a:t>
            </a:r>
            <a:r>
              <a:rPr lang="en-US" altLang="zh-CN" sz="700" dirty="0" err="1"/>
              <a:t>i</a:t>
            </a:r>
            <a:r>
              <a:rPr lang="en-US" altLang="zh-CN" sz="700" dirty="0"/>
              <a:t>, j, </a:t>
            </a:r>
            <a:r>
              <a:rPr lang="en-US" altLang="zh-CN" sz="700" dirty="0" err="1"/>
              <a:t>ChessPieceSpriteType.GREEN_KNIGHT</a:t>
            </a:r>
            <a:r>
              <a:rPr lang="en-US" altLang="zh-CN" sz="700" dirty="0"/>
              <a:t>, bl, "Green", "knight");</a:t>
            </a:r>
          </a:p>
          <a:p>
            <a:r>
              <a:rPr lang="en-US" altLang="zh-CN" sz="700" dirty="0"/>
              <a:t>                                break;</a:t>
            </a:r>
          </a:p>
          <a:p>
            <a:r>
              <a:rPr lang="en-US" altLang="zh-CN" sz="700" dirty="0"/>
              <a:t>                            case 5:</a:t>
            </a:r>
          </a:p>
          <a:p>
            <a:r>
              <a:rPr lang="en-US" altLang="zh-CN" sz="700" dirty="0"/>
              <a:t>                            case 8:</a:t>
            </a:r>
          </a:p>
          <a:p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74061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0BE7C8-D582-4565-8B04-8C27E933C0D0}"/>
              </a:ext>
            </a:extLst>
          </p:cNvPr>
          <p:cNvSpPr/>
          <p:nvPr/>
        </p:nvSpPr>
        <p:spPr>
          <a:xfrm>
            <a:off x="323850" y="1002089"/>
            <a:ext cx="37782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/>
              <a:t> </a:t>
            </a:r>
            <a:r>
              <a:rPr lang="en-US" altLang="zh-CN" sz="600" dirty="0" err="1"/>
              <a:t>setPieceType</a:t>
            </a:r>
            <a:r>
              <a:rPr lang="en-US" altLang="zh-CN" sz="600" dirty="0"/>
              <a:t>(</a:t>
            </a:r>
            <a:r>
              <a:rPr lang="en-US" altLang="zh-CN" sz="600" dirty="0" err="1"/>
              <a:t>iPanel</a:t>
            </a:r>
            <a:r>
              <a:rPr lang="en-US" altLang="zh-CN" sz="600" dirty="0"/>
              <a:t>, </a:t>
            </a:r>
            <a:r>
              <a:rPr lang="en-US" altLang="zh-CN" sz="600" dirty="0" err="1"/>
              <a:t>i</a:t>
            </a:r>
            <a:r>
              <a:rPr lang="en-US" altLang="zh-CN" sz="600" dirty="0"/>
              <a:t>, j, </a:t>
            </a:r>
            <a:r>
              <a:rPr lang="en-US" altLang="zh-CN" sz="600" dirty="0" err="1"/>
              <a:t>ChessPieceSpriteType.GREEN_BISHOP</a:t>
            </a:r>
            <a:r>
              <a:rPr lang="en-US" altLang="zh-CN" sz="600" dirty="0"/>
              <a:t>, bl, "Green", "bishop");</a:t>
            </a:r>
          </a:p>
          <a:p>
            <a:r>
              <a:rPr lang="en-US" altLang="zh-CN" sz="600" dirty="0"/>
              <a:t>                                break;</a:t>
            </a:r>
          </a:p>
          <a:p>
            <a:r>
              <a:rPr lang="en-US" altLang="zh-CN" sz="600" dirty="0"/>
              <a:t>                            case 6:</a:t>
            </a:r>
          </a:p>
          <a:p>
            <a:r>
              <a:rPr lang="en-US" altLang="zh-CN" sz="600" dirty="0"/>
              <a:t>                                </a:t>
            </a:r>
            <a:r>
              <a:rPr lang="en-US" altLang="zh-CN" sz="600" dirty="0" err="1"/>
              <a:t>setPieceType</a:t>
            </a:r>
            <a:r>
              <a:rPr lang="en-US" altLang="zh-CN" sz="600" dirty="0"/>
              <a:t>(</a:t>
            </a:r>
            <a:r>
              <a:rPr lang="en-US" altLang="zh-CN" sz="600" dirty="0" err="1"/>
              <a:t>iPanel</a:t>
            </a:r>
            <a:r>
              <a:rPr lang="en-US" altLang="zh-CN" sz="600" dirty="0"/>
              <a:t>, </a:t>
            </a:r>
            <a:r>
              <a:rPr lang="en-US" altLang="zh-CN" sz="600" dirty="0" err="1"/>
              <a:t>i</a:t>
            </a:r>
            <a:r>
              <a:rPr lang="en-US" altLang="zh-CN" sz="600" dirty="0"/>
              <a:t>, j, </a:t>
            </a:r>
            <a:r>
              <a:rPr lang="en-US" altLang="zh-CN" sz="600" dirty="0" err="1"/>
              <a:t>ChessPieceSpriteType.GREEN_QUEEN</a:t>
            </a:r>
            <a:r>
              <a:rPr lang="en-US" altLang="zh-CN" sz="600" dirty="0"/>
              <a:t>, bl, "Green", "queen");</a:t>
            </a:r>
          </a:p>
          <a:p>
            <a:r>
              <a:rPr lang="en-US" altLang="zh-CN" sz="600" dirty="0"/>
              <a:t>                                break;</a:t>
            </a:r>
          </a:p>
          <a:p>
            <a:r>
              <a:rPr lang="en-US" altLang="zh-CN" sz="600" dirty="0"/>
              <a:t>                            case 7:</a:t>
            </a:r>
          </a:p>
          <a:p>
            <a:r>
              <a:rPr lang="en-US" altLang="zh-CN" sz="600" dirty="0"/>
              <a:t>                                </a:t>
            </a:r>
            <a:r>
              <a:rPr lang="en-US" altLang="zh-CN" sz="600" dirty="0" err="1"/>
              <a:t>setPieceType</a:t>
            </a:r>
            <a:r>
              <a:rPr lang="en-US" altLang="zh-CN" sz="600" dirty="0"/>
              <a:t>(</a:t>
            </a:r>
            <a:r>
              <a:rPr lang="en-US" altLang="zh-CN" sz="600" dirty="0" err="1"/>
              <a:t>iPanel</a:t>
            </a:r>
            <a:r>
              <a:rPr lang="en-US" altLang="zh-CN" sz="600" dirty="0"/>
              <a:t>, </a:t>
            </a:r>
            <a:r>
              <a:rPr lang="en-US" altLang="zh-CN" sz="600" dirty="0" err="1"/>
              <a:t>i</a:t>
            </a:r>
            <a:r>
              <a:rPr lang="en-US" altLang="zh-CN" sz="600" dirty="0"/>
              <a:t>, j, </a:t>
            </a:r>
            <a:r>
              <a:rPr lang="en-US" altLang="zh-CN" sz="600" dirty="0" err="1"/>
              <a:t>ChessPieceSpriteType.GREEN_KING</a:t>
            </a:r>
            <a:r>
              <a:rPr lang="en-US" altLang="zh-CN" sz="600" dirty="0"/>
              <a:t>, bl, "Green", "king");</a:t>
            </a:r>
          </a:p>
          <a:p>
            <a:r>
              <a:rPr lang="en-US" altLang="zh-CN" sz="600" dirty="0"/>
              <a:t>                                break;</a:t>
            </a:r>
          </a:p>
          <a:p>
            <a:r>
              <a:rPr lang="en-US" altLang="zh-CN" sz="600" dirty="0"/>
              <a:t>                        }</a:t>
            </a:r>
          </a:p>
          <a:p>
            <a:r>
              <a:rPr lang="en-US" altLang="zh-CN" sz="600" dirty="0"/>
              <a:t>                    } else if (</a:t>
            </a:r>
            <a:r>
              <a:rPr lang="en-US" altLang="zh-CN" sz="600" dirty="0" err="1"/>
              <a:t>i</a:t>
            </a:r>
            <a:r>
              <a:rPr lang="en-US" altLang="zh-CN" sz="600" dirty="0"/>
              <a:t> == HEIGHT - 2 &amp;&amp; j &gt; 2 &amp;&amp; j &lt; WIDTH - 3)</a:t>
            </a:r>
          </a:p>
          <a:p>
            <a:r>
              <a:rPr lang="en-US" altLang="zh-CN" sz="600" dirty="0"/>
              <a:t>                        </a:t>
            </a:r>
            <a:r>
              <a:rPr lang="en-US" altLang="zh-CN" sz="600" dirty="0" err="1"/>
              <a:t>setPieceType</a:t>
            </a:r>
            <a:r>
              <a:rPr lang="en-US" altLang="zh-CN" sz="600" dirty="0"/>
              <a:t>(</a:t>
            </a:r>
            <a:r>
              <a:rPr lang="en-US" altLang="zh-CN" sz="600" dirty="0" err="1"/>
              <a:t>iPanel</a:t>
            </a:r>
            <a:r>
              <a:rPr lang="en-US" altLang="zh-CN" sz="600" dirty="0"/>
              <a:t>, </a:t>
            </a:r>
            <a:r>
              <a:rPr lang="en-US" altLang="zh-CN" sz="600" dirty="0" err="1"/>
              <a:t>i</a:t>
            </a:r>
            <a:r>
              <a:rPr lang="en-US" altLang="zh-CN" sz="600" dirty="0"/>
              <a:t>, j, </a:t>
            </a:r>
            <a:r>
              <a:rPr lang="en-US" altLang="zh-CN" sz="600" dirty="0" err="1"/>
              <a:t>ChessPieceSpriteType.WHITE_PAWN</a:t>
            </a:r>
            <a:r>
              <a:rPr lang="en-US" altLang="zh-CN" sz="600" dirty="0"/>
              <a:t>, bl, "White", "pawn");</a:t>
            </a:r>
          </a:p>
          <a:p>
            <a:r>
              <a:rPr lang="en-US" altLang="zh-CN" sz="600" dirty="0"/>
              <a:t>                    else if (</a:t>
            </a:r>
            <a:r>
              <a:rPr lang="en-US" altLang="zh-CN" sz="600" dirty="0" err="1"/>
              <a:t>i</a:t>
            </a:r>
            <a:r>
              <a:rPr lang="en-US" altLang="zh-CN" sz="600" dirty="0"/>
              <a:t> == HEIGHT - 1) {</a:t>
            </a:r>
          </a:p>
          <a:p>
            <a:r>
              <a:rPr lang="en-US" altLang="zh-CN" sz="600" dirty="0"/>
              <a:t>                        switch (j) {</a:t>
            </a:r>
          </a:p>
          <a:p>
            <a:r>
              <a:rPr lang="en-US" altLang="zh-CN" sz="600" dirty="0"/>
              <a:t>                            case 3:</a:t>
            </a:r>
          </a:p>
          <a:p>
            <a:r>
              <a:rPr lang="en-US" altLang="zh-CN" sz="600" dirty="0"/>
              <a:t>                            case 10:</a:t>
            </a:r>
          </a:p>
          <a:p>
            <a:r>
              <a:rPr lang="en-US" altLang="zh-CN" sz="600" dirty="0"/>
              <a:t>                                </a:t>
            </a:r>
            <a:r>
              <a:rPr lang="en-US" altLang="zh-CN" sz="600" dirty="0" err="1"/>
              <a:t>setPieceType</a:t>
            </a:r>
            <a:r>
              <a:rPr lang="en-US" altLang="zh-CN" sz="600" dirty="0"/>
              <a:t>(</a:t>
            </a:r>
            <a:r>
              <a:rPr lang="en-US" altLang="zh-CN" sz="600" dirty="0" err="1"/>
              <a:t>iPanel</a:t>
            </a:r>
            <a:r>
              <a:rPr lang="en-US" altLang="zh-CN" sz="600" dirty="0"/>
              <a:t>, </a:t>
            </a:r>
            <a:r>
              <a:rPr lang="en-US" altLang="zh-CN" sz="600" dirty="0" err="1"/>
              <a:t>i</a:t>
            </a:r>
            <a:r>
              <a:rPr lang="en-US" altLang="zh-CN" sz="600" dirty="0"/>
              <a:t>, j, </a:t>
            </a:r>
            <a:r>
              <a:rPr lang="en-US" altLang="zh-CN" sz="600" dirty="0" err="1"/>
              <a:t>ChessPieceSpriteType.WHITE_LOOK</a:t>
            </a:r>
            <a:r>
              <a:rPr lang="en-US" altLang="zh-CN" sz="600" dirty="0"/>
              <a:t>, bl, "White", "rook");</a:t>
            </a:r>
          </a:p>
          <a:p>
            <a:r>
              <a:rPr lang="en-US" altLang="zh-CN" sz="600" dirty="0"/>
              <a:t>                                break;</a:t>
            </a:r>
          </a:p>
          <a:p>
            <a:r>
              <a:rPr lang="en-US" altLang="zh-CN" sz="600" dirty="0"/>
              <a:t>                            case 4:</a:t>
            </a:r>
          </a:p>
          <a:p>
            <a:r>
              <a:rPr lang="en-US" altLang="zh-CN" sz="600" dirty="0"/>
              <a:t>                            case 9:</a:t>
            </a:r>
          </a:p>
          <a:p>
            <a:r>
              <a:rPr lang="en-US" altLang="zh-CN" sz="600" dirty="0"/>
              <a:t>                                </a:t>
            </a:r>
            <a:r>
              <a:rPr lang="en-US" altLang="zh-CN" sz="600" dirty="0" err="1"/>
              <a:t>setPieceType</a:t>
            </a:r>
            <a:r>
              <a:rPr lang="en-US" altLang="zh-CN" sz="600" dirty="0"/>
              <a:t>(</a:t>
            </a:r>
            <a:r>
              <a:rPr lang="en-US" altLang="zh-CN" sz="600" dirty="0" err="1"/>
              <a:t>iPanel</a:t>
            </a:r>
            <a:r>
              <a:rPr lang="en-US" altLang="zh-CN" sz="600" dirty="0"/>
              <a:t>, </a:t>
            </a:r>
            <a:r>
              <a:rPr lang="en-US" altLang="zh-CN" sz="600" dirty="0" err="1"/>
              <a:t>i</a:t>
            </a:r>
            <a:r>
              <a:rPr lang="en-US" altLang="zh-CN" sz="600" dirty="0"/>
              <a:t>, j, </a:t>
            </a:r>
            <a:r>
              <a:rPr lang="en-US" altLang="zh-CN" sz="600" dirty="0" err="1"/>
              <a:t>ChessPieceSpriteType.WHITE_KNIGHT</a:t>
            </a:r>
            <a:r>
              <a:rPr lang="en-US" altLang="zh-CN" sz="600" dirty="0"/>
              <a:t>, bl, "White", "knight");</a:t>
            </a:r>
          </a:p>
          <a:p>
            <a:r>
              <a:rPr lang="en-US" altLang="zh-CN" sz="600" dirty="0"/>
              <a:t>                                break;</a:t>
            </a:r>
          </a:p>
          <a:p>
            <a:r>
              <a:rPr lang="en-US" altLang="zh-CN" sz="600" dirty="0"/>
              <a:t>                            case 5:</a:t>
            </a:r>
          </a:p>
          <a:p>
            <a:r>
              <a:rPr lang="en-US" altLang="zh-CN" sz="600" dirty="0"/>
              <a:t>                            case 8:</a:t>
            </a:r>
          </a:p>
          <a:p>
            <a:r>
              <a:rPr lang="en-US" altLang="zh-CN" sz="600" dirty="0"/>
              <a:t>                                </a:t>
            </a:r>
            <a:r>
              <a:rPr lang="en-US" altLang="zh-CN" sz="600" dirty="0" err="1"/>
              <a:t>setPieceType</a:t>
            </a:r>
            <a:r>
              <a:rPr lang="en-US" altLang="zh-CN" sz="600" dirty="0"/>
              <a:t>(</a:t>
            </a:r>
            <a:r>
              <a:rPr lang="en-US" altLang="zh-CN" sz="600" dirty="0" err="1"/>
              <a:t>iPanel</a:t>
            </a:r>
            <a:r>
              <a:rPr lang="en-US" altLang="zh-CN" sz="600" dirty="0"/>
              <a:t>, </a:t>
            </a:r>
            <a:r>
              <a:rPr lang="en-US" altLang="zh-CN" sz="600" dirty="0" err="1"/>
              <a:t>i</a:t>
            </a:r>
            <a:r>
              <a:rPr lang="en-US" altLang="zh-CN" sz="600" dirty="0"/>
              <a:t>, j, </a:t>
            </a:r>
            <a:r>
              <a:rPr lang="en-US" altLang="zh-CN" sz="600" dirty="0" err="1"/>
              <a:t>ChessPieceSpriteType.WHITE_BISHOP</a:t>
            </a:r>
            <a:r>
              <a:rPr lang="en-US" altLang="zh-CN" sz="600" dirty="0"/>
              <a:t>, bl, "White", "bishop");</a:t>
            </a:r>
          </a:p>
          <a:p>
            <a:r>
              <a:rPr lang="en-US" altLang="zh-CN" sz="600" dirty="0"/>
              <a:t>                                break;</a:t>
            </a:r>
          </a:p>
          <a:p>
            <a:r>
              <a:rPr lang="en-US" altLang="zh-CN" sz="600" dirty="0"/>
              <a:t>                            case 6:</a:t>
            </a:r>
          </a:p>
          <a:p>
            <a:r>
              <a:rPr lang="en-US" altLang="zh-CN" sz="600" dirty="0"/>
              <a:t>                                </a:t>
            </a:r>
            <a:r>
              <a:rPr lang="en-US" altLang="zh-CN" sz="600" dirty="0" err="1"/>
              <a:t>setPieceType</a:t>
            </a:r>
            <a:r>
              <a:rPr lang="en-US" altLang="zh-CN" sz="600" dirty="0"/>
              <a:t>(</a:t>
            </a:r>
            <a:r>
              <a:rPr lang="en-US" altLang="zh-CN" sz="600" dirty="0" err="1"/>
              <a:t>iPanel</a:t>
            </a:r>
            <a:r>
              <a:rPr lang="en-US" altLang="zh-CN" sz="600" dirty="0"/>
              <a:t>, </a:t>
            </a:r>
            <a:r>
              <a:rPr lang="en-US" altLang="zh-CN" sz="600" dirty="0" err="1"/>
              <a:t>i</a:t>
            </a:r>
            <a:r>
              <a:rPr lang="en-US" altLang="zh-CN" sz="600" dirty="0"/>
              <a:t>, j, </a:t>
            </a:r>
            <a:r>
              <a:rPr lang="en-US" altLang="zh-CN" sz="600" dirty="0" err="1"/>
              <a:t>ChessPieceSpriteType.WHITE_QUEEN</a:t>
            </a:r>
            <a:r>
              <a:rPr lang="en-US" altLang="zh-CN" sz="600" dirty="0"/>
              <a:t>, bl, "White", "queen");</a:t>
            </a:r>
          </a:p>
          <a:p>
            <a:r>
              <a:rPr lang="en-US" altLang="zh-CN" sz="600" dirty="0"/>
              <a:t>                                break;</a:t>
            </a:r>
          </a:p>
          <a:p>
            <a:r>
              <a:rPr lang="en-US" altLang="zh-CN" sz="600" dirty="0"/>
              <a:t>                            case 7:</a:t>
            </a:r>
          </a:p>
          <a:p>
            <a:r>
              <a:rPr lang="en-US" altLang="zh-CN" sz="600" dirty="0"/>
              <a:t>                                </a:t>
            </a:r>
            <a:r>
              <a:rPr lang="en-US" altLang="zh-CN" sz="600" dirty="0" err="1"/>
              <a:t>setPieceType</a:t>
            </a:r>
            <a:r>
              <a:rPr lang="en-US" altLang="zh-CN" sz="600" dirty="0"/>
              <a:t>(</a:t>
            </a:r>
            <a:r>
              <a:rPr lang="en-US" altLang="zh-CN" sz="600" dirty="0" err="1"/>
              <a:t>iPanel</a:t>
            </a:r>
            <a:r>
              <a:rPr lang="en-US" altLang="zh-CN" sz="600" dirty="0"/>
              <a:t>, </a:t>
            </a:r>
            <a:r>
              <a:rPr lang="en-US" altLang="zh-CN" sz="600" dirty="0" err="1"/>
              <a:t>i</a:t>
            </a:r>
            <a:r>
              <a:rPr lang="en-US" altLang="zh-CN" sz="600" dirty="0"/>
              <a:t>, j, </a:t>
            </a:r>
            <a:r>
              <a:rPr lang="en-US" altLang="zh-CN" sz="600" dirty="0" err="1"/>
              <a:t>ChessPieceSpriteType.WHITE_KING</a:t>
            </a:r>
            <a:r>
              <a:rPr lang="en-US" altLang="zh-CN" sz="600" dirty="0"/>
              <a:t>, bl, "White", "king");</a:t>
            </a:r>
          </a:p>
          <a:p>
            <a:r>
              <a:rPr lang="en-US" altLang="zh-CN" sz="600" dirty="0"/>
              <a:t>                                break;</a:t>
            </a:r>
          </a:p>
          <a:p>
            <a:r>
              <a:rPr lang="en-US" altLang="zh-CN" sz="600" dirty="0"/>
              <a:t>                        }</a:t>
            </a:r>
          </a:p>
          <a:p>
            <a:r>
              <a:rPr lang="en-US" altLang="zh-CN" sz="600" dirty="0"/>
              <a:t>                    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596AFB-27CB-4CE6-83C3-EE8CE3CFA40D}"/>
              </a:ext>
            </a:extLst>
          </p:cNvPr>
          <p:cNvSpPr txBox="1"/>
          <p:nvPr/>
        </p:nvSpPr>
        <p:spPr>
          <a:xfrm>
            <a:off x="4572000" y="1276350"/>
            <a:ext cx="42481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600">
                <a:solidFill>
                  <a:prstClr val="black"/>
                </a:solidFill>
              </a:rPr>
              <a:t>else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                setPieceType(iPanel, i, j, bl, "", "");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            if (i &lt; 3 &amp;&amp; j &lt; 3 || i &lt; 3 &amp;&amp; j &gt; WIDTH - 4 || i &gt; HEIGHT - 4 &amp;&amp; j &lt; 3 || i &gt; HEIGHT - 4 &amp;&amp; j &gt; WIDTH - 4) {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                iPanel[i][j].setBackground(new Color(255, 247, 219));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                setPieceType(iPanel, i, j, bl, null, null);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            }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            else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                iPanel[i][j].setBackground((i + j) % 2 == 0 ? new Color(244, 214, 179) : new Color(180, 134, 99));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            add(iPanel[i][j]);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        }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    }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    setLayout(new GridLayout(HEIGHT, WIDTH, gap, gap));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}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private void setPieceType(ImagePanel[][] iPanel, int i, int j, ChessPieceSpriteType pieceType, BoardListener bl, String color, String type) {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iPanel[i][j].setImage(ChessPieceSprite.getInstace().getChessPiece(pieceType));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bl.pieceColor = color;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bl.pieceType = type;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altLang="zh-CN" sz="600">
              <a:solidFill>
                <a:prstClr val="black"/>
              </a:solidFill>
            </a:endParaRP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private void setPieceType(ImagePanel[][] iPanel, int i, int j, BoardListener bl, String color, String type) {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iPanel[i][j].setImage(null);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bl.pieceColor = color;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    bl.pieceType = type;</a:t>
            </a:r>
          </a:p>
          <a:p>
            <a:pPr lvl="0"/>
            <a:r>
              <a:rPr lang="en-US" altLang="zh-CN" sz="600">
                <a:solidFill>
                  <a:prstClr val="black"/>
                </a:solidFill>
              </a:rPr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59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F11C1-0DA6-4257-AAED-8E6773ECA1A6}"/>
              </a:ext>
            </a:extLst>
          </p:cNvPr>
          <p:cNvSpPr txBox="1"/>
          <p:nvPr/>
        </p:nvSpPr>
        <p:spPr>
          <a:xfrm>
            <a:off x="564754" y="1304926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/>
              <a:t>Frame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03E2B-2B80-4A42-B3BD-686D0D2F902B}"/>
              </a:ext>
            </a:extLst>
          </p:cNvPr>
          <p:cNvSpPr/>
          <p:nvPr/>
        </p:nvSpPr>
        <p:spPr>
          <a:xfrm>
            <a:off x="1504952" y="154374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700" dirty="0"/>
          </a:p>
          <a:p>
            <a:r>
              <a:rPr lang="en-US" altLang="zh-CN" sz="700" dirty="0"/>
              <a:t>public class Frame extends </a:t>
            </a:r>
            <a:r>
              <a:rPr lang="en-US" altLang="zh-CN" sz="700" dirty="0" err="1"/>
              <a:t>JFrame</a:t>
            </a:r>
            <a:r>
              <a:rPr lang="en-US" altLang="zh-CN" sz="700" dirty="0"/>
              <a:t> {</a:t>
            </a:r>
          </a:p>
          <a:p>
            <a:r>
              <a:rPr lang="en-US" altLang="zh-CN" sz="700" dirty="0"/>
              <a:t>    public Board </a:t>
            </a:r>
            <a:r>
              <a:rPr lang="en-US" altLang="zh-CN" sz="700" dirty="0" err="1"/>
              <a:t>board</a:t>
            </a:r>
            <a:r>
              <a:rPr lang="en-US" altLang="zh-CN" sz="700" dirty="0"/>
              <a:t>;</a:t>
            </a:r>
          </a:p>
          <a:p>
            <a:r>
              <a:rPr lang="en-US" altLang="zh-CN" sz="700" dirty="0"/>
              <a:t>    public </a:t>
            </a:r>
            <a:r>
              <a:rPr lang="en-US" altLang="zh-CN" sz="700" dirty="0" err="1"/>
              <a:t>StatusBar</a:t>
            </a:r>
            <a:r>
              <a:rPr lang="en-US" altLang="zh-CN" sz="700" dirty="0"/>
              <a:t> </a:t>
            </a:r>
            <a:r>
              <a:rPr lang="en-US" altLang="zh-CN" sz="700" dirty="0" err="1"/>
              <a:t>statusBar</a:t>
            </a:r>
            <a:r>
              <a:rPr lang="en-US" altLang="zh-CN" sz="700" dirty="0"/>
              <a:t>;</a:t>
            </a:r>
          </a:p>
          <a:p>
            <a:r>
              <a:rPr lang="en-US" altLang="zh-CN" sz="700" dirty="0"/>
              <a:t>    public Game </a:t>
            </a:r>
            <a:r>
              <a:rPr lang="en-US" altLang="zh-CN" sz="700" dirty="0" err="1"/>
              <a:t>game</a:t>
            </a:r>
            <a:r>
              <a:rPr lang="en-US" altLang="zh-CN" sz="700" dirty="0"/>
              <a:t>;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public Frame() {</a:t>
            </a:r>
          </a:p>
          <a:p>
            <a:r>
              <a:rPr lang="en-US" altLang="zh-CN" sz="700" dirty="0"/>
              <a:t>        //</a:t>
            </a:r>
            <a:r>
              <a:rPr lang="ko-KR" altLang="en-US" sz="700" dirty="0"/>
              <a:t>프레임 생성</a:t>
            </a:r>
          </a:p>
          <a:p>
            <a:r>
              <a:rPr lang="ko-KR" altLang="en-US" sz="700" dirty="0"/>
              <a:t>        </a:t>
            </a:r>
            <a:r>
              <a:rPr lang="en-US" altLang="zh-CN" sz="700" dirty="0"/>
              <a:t>super(</a:t>
            </a:r>
            <a:r>
              <a:rPr lang="en-US" altLang="zh-CN" sz="700" dirty="0" err="1"/>
              <a:t>Chess.getTitle</a:t>
            </a:r>
            <a:r>
              <a:rPr lang="en-US" altLang="zh-CN" sz="700" dirty="0"/>
              <a:t>());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    //</a:t>
            </a:r>
            <a:r>
              <a:rPr lang="ko-KR" altLang="en-US" sz="700" dirty="0"/>
              <a:t>메뉴바 생성</a:t>
            </a:r>
          </a:p>
          <a:p>
            <a:r>
              <a:rPr lang="ko-KR" altLang="en-US" sz="700" dirty="0"/>
              <a:t>        </a:t>
            </a:r>
            <a:r>
              <a:rPr lang="en-US" altLang="zh-CN" sz="700" dirty="0" err="1"/>
              <a:t>MenuListener</a:t>
            </a:r>
            <a:r>
              <a:rPr lang="en-US" altLang="zh-CN" sz="700" dirty="0"/>
              <a:t> </a:t>
            </a:r>
            <a:r>
              <a:rPr lang="en-US" altLang="zh-CN" sz="700" dirty="0" err="1"/>
              <a:t>menuListener</a:t>
            </a:r>
            <a:r>
              <a:rPr lang="en-US" altLang="zh-CN" sz="700" dirty="0"/>
              <a:t> = new </a:t>
            </a:r>
            <a:r>
              <a:rPr lang="en-US" altLang="zh-CN" sz="700" dirty="0" err="1"/>
              <a:t>MenuListener</a:t>
            </a:r>
            <a:r>
              <a:rPr lang="en-US" altLang="zh-CN" sz="700" dirty="0"/>
              <a:t>(this);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menuListener.createMenu</a:t>
            </a:r>
            <a:r>
              <a:rPr lang="en-US" altLang="zh-CN" sz="700" dirty="0"/>
              <a:t>();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    //</a:t>
            </a:r>
            <a:r>
              <a:rPr lang="ko-KR" altLang="en-US" sz="700" dirty="0"/>
              <a:t>프레임 배경 설정</a:t>
            </a:r>
          </a:p>
          <a:p>
            <a:r>
              <a:rPr lang="ko-KR" altLang="en-US" sz="700" dirty="0"/>
              <a:t>       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 = new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(new </a:t>
            </a:r>
            <a:r>
              <a:rPr lang="en-US" altLang="zh-CN" sz="700" dirty="0" err="1"/>
              <a:t>ImageIcon</a:t>
            </a:r>
            <a:r>
              <a:rPr lang="en-US" altLang="zh-CN" sz="700" dirty="0"/>
              <a:t>("image/MainDisplay.jpeg"));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statusBar</a:t>
            </a:r>
            <a:r>
              <a:rPr lang="en-US" altLang="zh-CN" sz="700" dirty="0"/>
              <a:t> = new </a:t>
            </a:r>
            <a:r>
              <a:rPr lang="en-US" altLang="zh-CN" sz="700" dirty="0" err="1"/>
              <a:t>StatusBar</a:t>
            </a:r>
            <a:r>
              <a:rPr lang="en-US" altLang="zh-CN" sz="700" dirty="0"/>
              <a:t>("Click Start Button");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setLayout</a:t>
            </a:r>
            <a:r>
              <a:rPr lang="en-US" altLang="zh-CN" sz="700" dirty="0"/>
              <a:t>(new </a:t>
            </a:r>
            <a:r>
              <a:rPr lang="en-US" altLang="zh-CN" sz="700" dirty="0" err="1"/>
              <a:t>BorderLayout</a:t>
            </a:r>
            <a:r>
              <a:rPr lang="en-US" altLang="zh-CN" sz="700" dirty="0"/>
              <a:t>());</a:t>
            </a:r>
          </a:p>
          <a:p>
            <a:r>
              <a:rPr lang="en-US" altLang="zh-CN" sz="700" dirty="0"/>
              <a:t>        add(</a:t>
            </a:r>
            <a:r>
              <a:rPr lang="en-US" altLang="zh-CN" sz="700" dirty="0" err="1"/>
              <a:t>statusBar</a:t>
            </a:r>
            <a:r>
              <a:rPr lang="en-US" altLang="zh-CN" sz="700" dirty="0"/>
              <a:t>, </a:t>
            </a:r>
            <a:r>
              <a:rPr lang="en-US" altLang="zh-CN" sz="700" dirty="0" err="1"/>
              <a:t>BorderLayout.SOUTH</a:t>
            </a:r>
            <a:r>
              <a:rPr lang="en-US" altLang="zh-CN" sz="700" dirty="0"/>
              <a:t>);</a:t>
            </a:r>
          </a:p>
          <a:p>
            <a:r>
              <a:rPr lang="en-US" altLang="zh-CN" sz="700" dirty="0"/>
              <a:t>        add(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);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    //</a:t>
            </a:r>
            <a:r>
              <a:rPr lang="ko-KR" altLang="en-US" sz="700" dirty="0"/>
              <a:t>프레임 속성 설정</a:t>
            </a:r>
          </a:p>
          <a:p>
            <a:r>
              <a:rPr lang="ko-KR" altLang="en-US" sz="700" dirty="0"/>
              <a:t>        </a:t>
            </a:r>
            <a:r>
              <a:rPr lang="en-US" altLang="zh-CN" sz="700" dirty="0" err="1"/>
              <a:t>setSize</a:t>
            </a:r>
            <a:r>
              <a:rPr lang="en-US" altLang="zh-CN" sz="700" dirty="0"/>
              <a:t>(1260, 790);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setLocationRelativeTo</a:t>
            </a:r>
            <a:r>
              <a:rPr lang="en-US" altLang="zh-CN" sz="700" dirty="0"/>
              <a:t>(null);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setResizable</a:t>
            </a:r>
            <a:r>
              <a:rPr lang="en-US" altLang="zh-CN" sz="700" dirty="0"/>
              <a:t>(false);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setDefaultCloseOperation</a:t>
            </a:r>
            <a:r>
              <a:rPr lang="en-US" altLang="zh-CN" sz="700" dirty="0"/>
              <a:t>(</a:t>
            </a:r>
            <a:r>
              <a:rPr lang="en-US" altLang="zh-CN" sz="700" dirty="0" err="1"/>
              <a:t>JFrame.EXIT_ON_CLOSE</a:t>
            </a:r>
            <a:r>
              <a:rPr lang="en-US" altLang="zh-CN" sz="700" dirty="0"/>
              <a:t>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setVisible</a:t>
            </a:r>
            <a:r>
              <a:rPr lang="en-US" altLang="zh-CN" sz="700" dirty="0"/>
              <a:t>(true);</a:t>
            </a:r>
          </a:p>
          <a:p>
            <a:r>
              <a:rPr lang="en-US" altLang="zh-CN" sz="700" dirty="0"/>
              <a:t>    }</a:t>
            </a:r>
          </a:p>
          <a:p>
            <a:endParaRPr lang="en-US" altLang="zh-CN" sz="700" dirty="0"/>
          </a:p>
          <a:p>
            <a:endParaRPr lang="en-US" altLang="zh-CN" sz="7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A60F52-EA1E-49DE-9CE8-4CC546C6CC9C}"/>
              </a:ext>
            </a:extLst>
          </p:cNvPr>
          <p:cNvSpPr txBox="1"/>
          <p:nvPr/>
        </p:nvSpPr>
        <p:spPr>
          <a:xfrm>
            <a:off x="4572000" y="1666267"/>
            <a:ext cx="4007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//N</a:t>
            </a:r>
            <a:r>
              <a:rPr lang="ko-KR" altLang="en-US" sz="700" dirty="0">
                <a:solidFill>
                  <a:prstClr val="black"/>
                </a:solidFill>
              </a:rPr>
              <a:t>인용의 새로운 체스게임 생성 후 시작</a:t>
            </a:r>
          </a:p>
          <a:p>
            <a:pPr lvl="0"/>
            <a:r>
              <a:rPr lang="ko-KR" altLang="en-US" sz="700" dirty="0">
                <a:solidFill>
                  <a:prstClr val="black"/>
                </a:solidFill>
              </a:rPr>
              <a:t>    </a:t>
            </a:r>
            <a:r>
              <a:rPr lang="en-US" altLang="zh-CN" sz="700" dirty="0">
                <a:solidFill>
                  <a:prstClr val="black"/>
                </a:solidFill>
              </a:rPr>
              <a:t>public void </a:t>
            </a:r>
            <a:r>
              <a:rPr lang="en-US" altLang="zh-CN" sz="700" dirty="0" err="1">
                <a:solidFill>
                  <a:prstClr val="black"/>
                </a:solidFill>
              </a:rPr>
              <a:t>newGame</a:t>
            </a:r>
            <a:r>
              <a:rPr lang="en-US" altLang="zh-CN" sz="700" dirty="0">
                <a:solidFill>
                  <a:prstClr val="black"/>
                </a:solidFill>
              </a:rPr>
              <a:t>() {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</a:t>
            </a:r>
            <a:r>
              <a:rPr lang="en-US" altLang="zh-CN" sz="700" dirty="0" err="1">
                <a:solidFill>
                  <a:prstClr val="black"/>
                </a:solidFill>
              </a:rPr>
              <a:t>NewGameDialog</a:t>
            </a:r>
            <a:r>
              <a:rPr lang="en-US" altLang="zh-CN" sz="700" dirty="0">
                <a:solidFill>
                  <a:prstClr val="black"/>
                </a:solidFill>
              </a:rPr>
              <a:t> </a:t>
            </a:r>
            <a:r>
              <a:rPr lang="en-US" altLang="zh-CN" sz="700" dirty="0" err="1">
                <a:solidFill>
                  <a:prstClr val="black"/>
                </a:solidFill>
              </a:rPr>
              <a:t>ngd</a:t>
            </a:r>
            <a:r>
              <a:rPr lang="en-US" altLang="zh-CN" sz="700" dirty="0">
                <a:solidFill>
                  <a:prstClr val="black"/>
                </a:solidFill>
              </a:rPr>
              <a:t> = new </a:t>
            </a:r>
            <a:r>
              <a:rPr lang="en-US" altLang="zh-CN" sz="700" dirty="0" err="1">
                <a:solidFill>
                  <a:prstClr val="black"/>
                </a:solidFill>
              </a:rPr>
              <a:t>NewGameDialog</a:t>
            </a:r>
            <a:r>
              <a:rPr lang="en-US" altLang="zh-CN" sz="700" dirty="0">
                <a:solidFill>
                  <a:prstClr val="black"/>
                </a:solidFill>
              </a:rPr>
              <a:t>(this);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</a:t>
            </a:r>
            <a:r>
              <a:rPr lang="en-US" altLang="zh-CN" sz="700" dirty="0" err="1">
                <a:solidFill>
                  <a:prstClr val="black"/>
                </a:solidFill>
              </a:rPr>
              <a:t>getContentPane</a:t>
            </a:r>
            <a:r>
              <a:rPr lang="en-US" altLang="zh-CN" sz="700" dirty="0">
                <a:solidFill>
                  <a:prstClr val="black"/>
                </a:solidFill>
              </a:rPr>
              <a:t>().</a:t>
            </a:r>
            <a:r>
              <a:rPr lang="en-US" altLang="zh-CN" sz="700" dirty="0" err="1">
                <a:solidFill>
                  <a:prstClr val="black"/>
                </a:solidFill>
              </a:rPr>
              <a:t>removeAll</a:t>
            </a:r>
            <a:r>
              <a:rPr lang="en-US" altLang="zh-CN" sz="700" dirty="0">
                <a:solidFill>
                  <a:prstClr val="black"/>
                </a:solidFill>
              </a:rPr>
              <a:t>();</a:t>
            </a:r>
          </a:p>
          <a:p>
            <a:pPr lvl="0"/>
            <a:endParaRPr lang="en-US" altLang="zh-CN" sz="700" dirty="0">
              <a:solidFill>
                <a:prstClr val="black"/>
              </a:solidFill>
            </a:endParaRP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if (</a:t>
            </a:r>
            <a:r>
              <a:rPr lang="en-US" altLang="zh-CN" sz="700" dirty="0" err="1">
                <a:solidFill>
                  <a:prstClr val="black"/>
                </a:solidFill>
              </a:rPr>
              <a:t>ngd.getBoardType</a:t>
            </a:r>
            <a:r>
              <a:rPr lang="en-US" altLang="zh-CN" sz="700" dirty="0">
                <a:solidFill>
                  <a:prstClr val="black"/>
                </a:solidFill>
              </a:rPr>
              <a:t>() == ONEONE)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    </a:t>
            </a:r>
            <a:r>
              <a:rPr lang="en-US" altLang="zh-CN" sz="700" dirty="0" err="1">
                <a:solidFill>
                  <a:prstClr val="black"/>
                </a:solidFill>
              </a:rPr>
              <a:t>setSize</a:t>
            </a:r>
            <a:r>
              <a:rPr lang="en-US" altLang="zh-CN" sz="700" dirty="0">
                <a:solidFill>
                  <a:prstClr val="black"/>
                </a:solidFill>
              </a:rPr>
              <a:t>(800, 840);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else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    </a:t>
            </a:r>
            <a:r>
              <a:rPr lang="en-US" altLang="zh-CN" sz="700" dirty="0" err="1">
                <a:solidFill>
                  <a:prstClr val="black"/>
                </a:solidFill>
              </a:rPr>
              <a:t>setSize</a:t>
            </a:r>
            <a:r>
              <a:rPr lang="en-US" altLang="zh-CN" sz="700" dirty="0">
                <a:solidFill>
                  <a:prstClr val="black"/>
                </a:solidFill>
              </a:rPr>
              <a:t>(1000, 1080);</a:t>
            </a:r>
          </a:p>
          <a:p>
            <a:pPr lvl="0"/>
            <a:endParaRPr lang="en-US" altLang="zh-CN" sz="700" dirty="0">
              <a:solidFill>
                <a:prstClr val="black"/>
              </a:solidFill>
            </a:endParaRP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board = new Board(this, </a:t>
            </a:r>
            <a:r>
              <a:rPr lang="en-US" altLang="zh-CN" sz="700" dirty="0" err="1">
                <a:solidFill>
                  <a:prstClr val="black"/>
                </a:solidFill>
              </a:rPr>
              <a:t>ngd.getBoardType</a:t>
            </a:r>
            <a:r>
              <a:rPr lang="en-US" altLang="zh-CN" sz="700" dirty="0">
                <a:solidFill>
                  <a:prstClr val="black"/>
                </a:solidFill>
              </a:rPr>
              <a:t>());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add(board, </a:t>
            </a:r>
            <a:r>
              <a:rPr lang="en-US" altLang="zh-CN" sz="700" dirty="0" err="1">
                <a:solidFill>
                  <a:prstClr val="black"/>
                </a:solidFill>
              </a:rPr>
              <a:t>BorderLayout.CENTER</a:t>
            </a:r>
            <a:r>
              <a:rPr lang="en-US" altLang="zh-CN" sz="7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add(</a:t>
            </a:r>
            <a:r>
              <a:rPr lang="en-US" altLang="zh-CN" sz="700" dirty="0" err="1">
                <a:solidFill>
                  <a:prstClr val="black"/>
                </a:solidFill>
              </a:rPr>
              <a:t>statusBar</a:t>
            </a:r>
            <a:r>
              <a:rPr lang="en-US" altLang="zh-CN" sz="700" dirty="0">
                <a:solidFill>
                  <a:prstClr val="black"/>
                </a:solidFill>
              </a:rPr>
              <a:t>, </a:t>
            </a:r>
            <a:r>
              <a:rPr lang="en-US" altLang="zh-CN" sz="700" dirty="0" err="1">
                <a:solidFill>
                  <a:prstClr val="black"/>
                </a:solidFill>
              </a:rPr>
              <a:t>BorderLayout.SOUTH</a:t>
            </a:r>
            <a:r>
              <a:rPr lang="en-US" altLang="zh-CN" sz="7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revalidate();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repaint();</a:t>
            </a:r>
          </a:p>
          <a:p>
            <a:pPr lvl="0"/>
            <a:endParaRPr lang="en-US" altLang="zh-CN" sz="700" dirty="0">
              <a:solidFill>
                <a:prstClr val="black"/>
              </a:solidFill>
            </a:endParaRP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game = new Game(</a:t>
            </a:r>
            <a:r>
              <a:rPr lang="en-US" altLang="zh-CN" sz="700" dirty="0" err="1">
                <a:solidFill>
                  <a:prstClr val="black"/>
                </a:solidFill>
              </a:rPr>
              <a:t>ngd.getBoardType</a:t>
            </a:r>
            <a:r>
              <a:rPr lang="en-US" altLang="zh-CN" sz="700" dirty="0">
                <a:solidFill>
                  <a:prstClr val="black"/>
                </a:solidFill>
              </a:rPr>
              <a:t>(), this);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    </a:t>
            </a:r>
            <a:r>
              <a:rPr lang="en-US" altLang="zh-CN" sz="700" dirty="0" err="1">
                <a:solidFill>
                  <a:prstClr val="black"/>
                </a:solidFill>
              </a:rPr>
              <a:t>game.begin</a:t>
            </a:r>
            <a:r>
              <a:rPr lang="en-US" altLang="zh-CN" sz="700" dirty="0">
                <a:solidFill>
                  <a:prstClr val="black"/>
                </a:solidFill>
              </a:rPr>
              <a:t>();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altLang="zh-CN" sz="700" dirty="0">
                <a:solidFill>
                  <a:prstClr val="black"/>
                </a:solidFill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51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F11C1-0DA6-4257-AAED-8E6773ECA1A6}"/>
              </a:ext>
            </a:extLst>
          </p:cNvPr>
          <p:cNvSpPr txBox="1"/>
          <p:nvPr/>
        </p:nvSpPr>
        <p:spPr>
          <a:xfrm>
            <a:off x="564754" y="1304926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 err="1"/>
              <a:t>StatusBar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03E2B-2B80-4A42-B3BD-686D0D2F902B}"/>
              </a:ext>
            </a:extLst>
          </p:cNvPr>
          <p:cNvSpPr/>
          <p:nvPr/>
        </p:nvSpPr>
        <p:spPr>
          <a:xfrm>
            <a:off x="1504952" y="1543749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700" dirty="0"/>
              <a:t>public class </a:t>
            </a:r>
            <a:r>
              <a:rPr lang="en-US" altLang="zh-CN" sz="700" dirty="0" err="1"/>
              <a:t>StatusBar</a:t>
            </a:r>
            <a:r>
              <a:rPr lang="en-US" altLang="zh-CN" sz="700" dirty="0"/>
              <a:t> extends </a:t>
            </a:r>
            <a:r>
              <a:rPr lang="en-US" altLang="zh-CN" sz="700" dirty="0" err="1"/>
              <a:t>JPanel</a:t>
            </a:r>
            <a:r>
              <a:rPr lang="en-US" altLang="zh-CN" sz="700" dirty="0"/>
              <a:t> {</a:t>
            </a:r>
          </a:p>
          <a:p>
            <a:r>
              <a:rPr lang="en-US" altLang="zh-CN" sz="700" dirty="0"/>
              <a:t>    private String status;</a:t>
            </a:r>
          </a:p>
          <a:p>
            <a:r>
              <a:rPr lang="en-US" altLang="zh-CN" sz="700" dirty="0"/>
              <a:t>    private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[]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 = new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[3];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</a:t>
            </a:r>
            <a:r>
              <a:rPr lang="en-US" altLang="zh-CN" sz="700" dirty="0" err="1"/>
              <a:t>StatusBar</a:t>
            </a:r>
            <a:r>
              <a:rPr lang="en-US" altLang="zh-CN" sz="700" dirty="0"/>
              <a:t>(String s) {</a:t>
            </a:r>
          </a:p>
          <a:p>
            <a:r>
              <a:rPr lang="en-US" altLang="zh-CN" sz="700" dirty="0"/>
              <a:t>        //</a:t>
            </a:r>
            <a:r>
              <a:rPr lang="ko-KR" altLang="en-US" sz="700" dirty="0"/>
              <a:t>패널 생성 및 초기화</a:t>
            </a:r>
          </a:p>
          <a:p>
            <a:r>
              <a:rPr lang="ko-KR" altLang="en-US" sz="700" dirty="0"/>
              <a:t>        </a:t>
            </a:r>
            <a:r>
              <a:rPr lang="en-US" altLang="zh-CN" sz="700" dirty="0"/>
              <a:t>super();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setBackground</a:t>
            </a:r>
            <a:r>
              <a:rPr lang="en-US" altLang="zh-CN" sz="700" dirty="0"/>
              <a:t>(new Color(0xAA, 0xAA, 0xAA));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setPreferredSize</a:t>
            </a:r>
            <a:r>
              <a:rPr lang="en-US" altLang="zh-CN" sz="700" dirty="0"/>
              <a:t>(null);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setMinimumSize</a:t>
            </a:r>
            <a:r>
              <a:rPr lang="en-US" altLang="zh-CN" sz="700" dirty="0"/>
              <a:t>(null);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setMaximumSize</a:t>
            </a:r>
            <a:r>
              <a:rPr lang="en-US" altLang="zh-CN" sz="700" dirty="0"/>
              <a:t>(null);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setLayout</a:t>
            </a:r>
            <a:r>
              <a:rPr lang="en-US" altLang="zh-CN" sz="700" dirty="0"/>
              <a:t>(new </a:t>
            </a:r>
            <a:r>
              <a:rPr lang="en-US" altLang="zh-CN" sz="700" dirty="0" err="1"/>
              <a:t>BorderLayout</a:t>
            </a:r>
            <a:r>
              <a:rPr lang="en-US" altLang="zh-CN" sz="700" dirty="0"/>
              <a:t>());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    //</a:t>
            </a:r>
            <a:r>
              <a:rPr lang="ko-KR" altLang="en-US" sz="700" dirty="0"/>
              <a:t>라벨 추가</a:t>
            </a:r>
          </a:p>
          <a:p>
            <a:r>
              <a:rPr lang="ko-KR" altLang="en-US" sz="700" dirty="0"/>
              <a:t>        </a:t>
            </a:r>
            <a:r>
              <a:rPr lang="en-US" altLang="zh-CN" sz="700" dirty="0"/>
              <a:t>status = s;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[0] = new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(status);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[0].</a:t>
            </a:r>
            <a:r>
              <a:rPr lang="en-US" altLang="zh-CN" sz="700" dirty="0" err="1"/>
              <a:t>setFont</a:t>
            </a:r>
            <a:r>
              <a:rPr lang="en-US" altLang="zh-CN" sz="700" dirty="0"/>
              <a:t>(new Font("Arial",Font.BOLD,20));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[0].</a:t>
            </a:r>
            <a:r>
              <a:rPr lang="en-US" altLang="zh-CN" sz="700" dirty="0" err="1"/>
              <a:t>setHorizontalAlignment</a:t>
            </a:r>
            <a:r>
              <a:rPr lang="en-US" altLang="zh-CN" sz="700" dirty="0"/>
              <a:t>(</a:t>
            </a:r>
            <a:r>
              <a:rPr lang="en-US" altLang="zh-CN" sz="700" dirty="0" err="1"/>
              <a:t>SwingConstants.CENTER</a:t>
            </a:r>
            <a:r>
              <a:rPr lang="en-US" altLang="zh-CN" sz="700" dirty="0"/>
              <a:t>);</a:t>
            </a:r>
          </a:p>
          <a:p>
            <a:r>
              <a:rPr lang="en-US" altLang="zh-CN" sz="700" dirty="0"/>
              <a:t>        add(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[0], </a:t>
            </a:r>
            <a:r>
              <a:rPr lang="en-US" altLang="zh-CN" sz="700" dirty="0" err="1"/>
              <a:t>BorderLayout.CENTER</a:t>
            </a:r>
            <a:r>
              <a:rPr lang="en-US" altLang="zh-CN" sz="700" dirty="0"/>
              <a:t>);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[1] = new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();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[1].</a:t>
            </a:r>
            <a:r>
              <a:rPr lang="en-US" altLang="zh-CN" sz="700" dirty="0" err="1"/>
              <a:t>setFont</a:t>
            </a:r>
            <a:r>
              <a:rPr lang="en-US" altLang="zh-CN" sz="700" dirty="0"/>
              <a:t>(new Font("Arial",Font.PLAIN,20));</a:t>
            </a:r>
          </a:p>
          <a:p>
            <a:r>
              <a:rPr lang="en-US" altLang="zh-CN" sz="700" dirty="0"/>
              <a:t>        add(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[1], </a:t>
            </a:r>
            <a:r>
              <a:rPr lang="en-US" altLang="zh-CN" sz="700" dirty="0" err="1"/>
              <a:t>BorderLayout.WEST</a:t>
            </a:r>
            <a:r>
              <a:rPr lang="en-US" altLang="zh-CN" sz="700" dirty="0"/>
              <a:t>);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[2] = new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();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[2].</a:t>
            </a:r>
            <a:r>
              <a:rPr lang="en-US" altLang="zh-CN" sz="700" dirty="0" err="1"/>
              <a:t>setFont</a:t>
            </a:r>
            <a:r>
              <a:rPr lang="en-US" altLang="zh-CN" sz="700" dirty="0"/>
              <a:t>(new Font("Arial",Font.PLAIN,20));</a:t>
            </a:r>
          </a:p>
          <a:p>
            <a:r>
              <a:rPr lang="en-US" altLang="zh-CN" sz="700" dirty="0"/>
              <a:t>        add(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[2], </a:t>
            </a:r>
            <a:r>
              <a:rPr lang="en-US" altLang="zh-CN" sz="700" dirty="0" err="1"/>
              <a:t>BorderLayout.EAST</a:t>
            </a:r>
            <a:r>
              <a:rPr lang="en-US" altLang="zh-CN" sz="700" dirty="0"/>
              <a:t>);</a:t>
            </a:r>
          </a:p>
          <a:p>
            <a:r>
              <a:rPr lang="en-US" altLang="zh-CN" sz="700" dirty="0"/>
              <a:t>    }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public String </a:t>
            </a:r>
            <a:r>
              <a:rPr lang="en-US" altLang="zh-CN" sz="700" dirty="0" err="1"/>
              <a:t>getStatus</a:t>
            </a:r>
            <a:r>
              <a:rPr lang="en-US" altLang="zh-CN" sz="700" dirty="0"/>
              <a:t>() {</a:t>
            </a:r>
          </a:p>
          <a:p>
            <a:r>
              <a:rPr lang="en-US" altLang="zh-CN" sz="700" dirty="0"/>
              <a:t>        return status;</a:t>
            </a:r>
          </a:p>
          <a:p>
            <a:r>
              <a:rPr lang="en-US" altLang="zh-CN" sz="700" dirty="0"/>
              <a:t>    }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A60F52-EA1E-49DE-9CE8-4CC546C6CC9C}"/>
              </a:ext>
            </a:extLst>
          </p:cNvPr>
          <p:cNvSpPr txBox="1"/>
          <p:nvPr/>
        </p:nvSpPr>
        <p:spPr>
          <a:xfrm>
            <a:off x="4572000" y="1543749"/>
            <a:ext cx="4007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public void </a:t>
            </a:r>
            <a:r>
              <a:rPr lang="en-US" altLang="zh-CN" sz="700" dirty="0" err="1"/>
              <a:t>setStatus</a:t>
            </a:r>
            <a:r>
              <a:rPr lang="en-US" altLang="zh-CN" sz="700" dirty="0"/>
              <a:t>(String status, int </a:t>
            </a:r>
            <a:r>
              <a:rPr lang="en-US" altLang="zh-CN" sz="700" dirty="0" err="1"/>
              <a:t>i</a:t>
            </a:r>
            <a:r>
              <a:rPr lang="en-US" altLang="zh-CN" sz="700" dirty="0"/>
              <a:t>) {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jLabel</a:t>
            </a:r>
            <a:r>
              <a:rPr lang="en-US" altLang="zh-CN" sz="700" dirty="0"/>
              <a:t>[</a:t>
            </a:r>
            <a:r>
              <a:rPr lang="en-US" altLang="zh-CN" sz="700" dirty="0" err="1"/>
              <a:t>i</a:t>
            </a:r>
            <a:r>
              <a:rPr lang="en-US" altLang="zh-CN" sz="700" dirty="0"/>
              <a:t>].</a:t>
            </a:r>
            <a:r>
              <a:rPr lang="en-US" altLang="zh-CN" sz="700" dirty="0" err="1"/>
              <a:t>setText</a:t>
            </a:r>
            <a:r>
              <a:rPr lang="en-US" altLang="zh-CN" sz="700" dirty="0"/>
              <a:t>(status);</a:t>
            </a:r>
          </a:p>
          <a:p>
            <a:r>
              <a:rPr lang="en-US" altLang="zh-CN" sz="700" dirty="0"/>
              <a:t>    }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public void </a:t>
            </a:r>
            <a:r>
              <a:rPr lang="en-US" altLang="zh-CN" sz="700" dirty="0" err="1"/>
              <a:t>setStatus</a:t>
            </a:r>
            <a:r>
              <a:rPr lang="en-US" altLang="zh-CN" sz="700" dirty="0"/>
              <a:t>(Frame frame) {</a:t>
            </a:r>
          </a:p>
          <a:p>
            <a:r>
              <a:rPr lang="en-US" altLang="zh-CN" sz="700" dirty="0"/>
              <a:t>        if (</a:t>
            </a:r>
            <a:r>
              <a:rPr lang="en-US" altLang="zh-CN" sz="700" dirty="0" err="1"/>
              <a:t>Board.WIDTH</a:t>
            </a:r>
            <a:r>
              <a:rPr lang="en-US" altLang="zh-CN" sz="700" dirty="0"/>
              <a:t> == 8) {</a:t>
            </a:r>
          </a:p>
          <a:p>
            <a:r>
              <a:rPr lang="en-US" altLang="zh-CN" sz="700" dirty="0"/>
              <a:t>            </a:t>
            </a:r>
            <a:r>
              <a:rPr lang="en-US" altLang="zh-CN" sz="700" dirty="0" err="1"/>
              <a:t>frame.statusBar.setStatus</a:t>
            </a:r>
            <a:r>
              <a:rPr lang="en-US" altLang="zh-CN" sz="700" dirty="0"/>
              <a:t>("  White's piece(s) : " + </a:t>
            </a:r>
            <a:r>
              <a:rPr lang="en-US" altLang="zh-CN" sz="700" dirty="0" err="1"/>
              <a:t>frame.game.getPlayer</a:t>
            </a:r>
            <a:r>
              <a:rPr lang="en-US" altLang="zh-CN" sz="700" dirty="0"/>
              <a:t>()[0].</a:t>
            </a:r>
            <a:r>
              <a:rPr lang="en-US" altLang="zh-CN" sz="700" dirty="0" err="1"/>
              <a:t>getNumberOfPiece</a:t>
            </a:r>
            <a:r>
              <a:rPr lang="en-US" altLang="zh-CN" sz="700" dirty="0"/>
              <a:t>(), 1);</a:t>
            </a:r>
          </a:p>
          <a:p>
            <a:r>
              <a:rPr lang="en-US" altLang="zh-CN" sz="700" dirty="0"/>
              <a:t>            </a:t>
            </a:r>
            <a:r>
              <a:rPr lang="en-US" altLang="zh-CN" sz="700" dirty="0" err="1"/>
              <a:t>frame.statusBar.setStatus</a:t>
            </a:r>
            <a:r>
              <a:rPr lang="en-US" altLang="zh-CN" sz="700" dirty="0"/>
              <a:t>("Black's piece(s) : " + </a:t>
            </a:r>
            <a:r>
              <a:rPr lang="en-US" altLang="zh-CN" sz="700" dirty="0" err="1"/>
              <a:t>frame.game.getPlayer</a:t>
            </a:r>
            <a:r>
              <a:rPr lang="en-US" altLang="zh-CN" sz="700" dirty="0"/>
              <a:t>()[1].</a:t>
            </a:r>
            <a:r>
              <a:rPr lang="en-US" altLang="zh-CN" sz="700" dirty="0" err="1"/>
              <a:t>getNumberOfPiece</a:t>
            </a:r>
            <a:r>
              <a:rPr lang="en-US" altLang="zh-CN" sz="700" dirty="0"/>
              <a:t>() + "  ", 2);</a:t>
            </a:r>
          </a:p>
          <a:p>
            <a:r>
              <a:rPr lang="en-US" altLang="zh-CN" sz="700" dirty="0"/>
              <a:t>        } else {</a:t>
            </a:r>
          </a:p>
          <a:p>
            <a:r>
              <a:rPr lang="en-US" altLang="zh-CN" sz="700" dirty="0"/>
              <a:t>            </a:t>
            </a:r>
            <a:r>
              <a:rPr lang="en-US" altLang="zh-CN" sz="700" dirty="0" err="1"/>
              <a:t>frame.statusBar.setStatus</a:t>
            </a:r>
            <a:r>
              <a:rPr lang="en-US" altLang="zh-CN" sz="700" dirty="0"/>
              <a:t>("  White's piece(s) : " + </a:t>
            </a:r>
            <a:r>
              <a:rPr lang="en-US" altLang="zh-CN" sz="700" dirty="0" err="1"/>
              <a:t>frame.game.getPlayer</a:t>
            </a:r>
            <a:r>
              <a:rPr lang="en-US" altLang="zh-CN" sz="700" dirty="0"/>
              <a:t>()[0].</a:t>
            </a:r>
            <a:r>
              <a:rPr lang="en-US" altLang="zh-CN" sz="700" dirty="0" err="1"/>
              <a:t>getNumberOfPiece</a:t>
            </a:r>
            <a:r>
              <a:rPr lang="en-US" altLang="zh-CN" sz="700" dirty="0"/>
              <a:t>() + '\n' + "  Black's piece(s) : " + </a:t>
            </a:r>
            <a:r>
              <a:rPr lang="en-US" altLang="zh-CN" sz="700" dirty="0" err="1"/>
              <a:t>frame.game.getPlayer</a:t>
            </a:r>
            <a:r>
              <a:rPr lang="en-US" altLang="zh-CN" sz="700" dirty="0"/>
              <a:t>()[1].</a:t>
            </a:r>
            <a:r>
              <a:rPr lang="en-US" altLang="zh-CN" sz="700" dirty="0" err="1"/>
              <a:t>getNumberOfPiece</a:t>
            </a:r>
            <a:r>
              <a:rPr lang="en-US" altLang="zh-CN" sz="700" dirty="0"/>
              <a:t>(), 1);</a:t>
            </a:r>
          </a:p>
          <a:p>
            <a:r>
              <a:rPr lang="en-US" altLang="zh-CN" sz="700" dirty="0"/>
              <a:t>            </a:t>
            </a:r>
            <a:r>
              <a:rPr lang="en-US" altLang="zh-CN" sz="700" dirty="0" err="1"/>
              <a:t>frame.statusBar.setStatus</a:t>
            </a:r>
            <a:r>
              <a:rPr lang="en-US" altLang="zh-CN" sz="700" dirty="0"/>
              <a:t>("Red's piece(s) : " + </a:t>
            </a:r>
            <a:r>
              <a:rPr lang="en-US" altLang="zh-CN" sz="700" dirty="0" err="1"/>
              <a:t>frame.game.getPlayer</a:t>
            </a:r>
            <a:r>
              <a:rPr lang="en-US" altLang="zh-CN" sz="700" dirty="0"/>
              <a:t>()[2].</a:t>
            </a:r>
            <a:r>
              <a:rPr lang="en-US" altLang="zh-CN" sz="700" dirty="0" err="1"/>
              <a:t>getNumberOfPiece</a:t>
            </a:r>
            <a:r>
              <a:rPr lang="en-US" altLang="zh-CN" sz="700" dirty="0"/>
              <a:t>() + "  \</a:t>
            </a:r>
            <a:r>
              <a:rPr lang="en-US" altLang="zh-CN" sz="700" dirty="0" err="1"/>
              <a:t>nGreen's</a:t>
            </a:r>
            <a:r>
              <a:rPr lang="en-US" altLang="zh-CN" sz="700" dirty="0"/>
              <a:t> piece(s) : " + </a:t>
            </a:r>
            <a:r>
              <a:rPr lang="en-US" altLang="zh-CN" sz="700" dirty="0" err="1"/>
              <a:t>frame.game.getPlayer</a:t>
            </a:r>
            <a:r>
              <a:rPr lang="en-US" altLang="zh-CN" sz="700" dirty="0"/>
              <a:t>()[3].</a:t>
            </a:r>
            <a:r>
              <a:rPr lang="en-US" altLang="zh-CN" sz="700" dirty="0" err="1"/>
              <a:t>getNumberOfPiece</a:t>
            </a:r>
            <a:r>
              <a:rPr lang="en-US" altLang="zh-CN" sz="700" dirty="0"/>
              <a:t>() + "  ", 2);</a:t>
            </a:r>
          </a:p>
          <a:p>
            <a:r>
              <a:rPr lang="en-US" altLang="zh-CN" sz="700" dirty="0"/>
              <a:t>        }</a:t>
            </a:r>
          </a:p>
          <a:p>
            <a:r>
              <a:rPr lang="en-US" altLang="zh-CN" sz="700" dirty="0"/>
              <a:t>    }</a:t>
            </a:r>
          </a:p>
          <a:p>
            <a:endParaRPr lang="en-US" altLang="zh-CN" sz="700" dirty="0"/>
          </a:p>
          <a:p>
            <a:endParaRPr lang="en-US" altLang="zh-CN" sz="700" dirty="0"/>
          </a:p>
          <a:p>
            <a:r>
              <a:rPr lang="en-US" altLang="zh-CN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16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F11C1-0DA6-4257-AAED-8E6773ECA1A6}"/>
              </a:ext>
            </a:extLst>
          </p:cNvPr>
          <p:cNvSpPr txBox="1"/>
          <p:nvPr/>
        </p:nvSpPr>
        <p:spPr>
          <a:xfrm>
            <a:off x="564754" y="1304926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/>
              <a:t>Board Type</a:t>
            </a:r>
            <a:endParaRPr lang="zh-CN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137E9B9-22E5-4096-BAF6-078C51C3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20" y="1741617"/>
            <a:ext cx="2644817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enum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BoardType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ONEONE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TWOTWO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08C6A0-C948-49A6-A7D6-B902BE4A10D6}"/>
              </a:ext>
            </a:extLst>
          </p:cNvPr>
          <p:cNvSpPr txBox="1"/>
          <p:nvPr/>
        </p:nvSpPr>
        <p:spPr>
          <a:xfrm>
            <a:off x="4711638" y="1300187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514D153-BB39-49B5-BACF-F20B2BA4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947" y="1699622"/>
            <a:ext cx="372978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Chess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(String[] args)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Frame()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getTitle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MyChess 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85327C3-4789-44D8-8C58-78799EE83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27" y="4339207"/>
            <a:ext cx="358541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MoveException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RuntimeException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E4B4B3-367A-44D0-A8FB-FAB066F00608}"/>
              </a:ext>
            </a:extLst>
          </p:cNvPr>
          <p:cNvSpPr txBox="1"/>
          <p:nvPr/>
        </p:nvSpPr>
        <p:spPr>
          <a:xfrm>
            <a:off x="959478" y="3929018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 err="1"/>
              <a:t>MoveException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F11C1-0DA6-4257-AAED-8E6773ECA1A6}"/>
              </a:ext>
            </a:extLst>
          </p:cNvPr>
          <p:cNvSpPr txBox="1"/>
          <p:nvPr/>
        </p:nvSpPr>
        <p:spPr>
          <a:xfrm>
            <a:off x="564754" y="1304926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/>
              <a:t>Game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08C6A0-C948-49A6-A7D6-B902BE4A10D6}"/>
              </a:ext>
            </a:extLst>
          </p:cNvPr>
          <p:cNvSpPr txBox="1"/>
          <p:nvPr/>
        </p:nvSpPr>
        <p:spPr>
          <a:xfrm>
            <a:off x="4747733" y="971372"/>
            <a:ext cx="4540646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public void </a:t>
            </a:r>
            <a:r>
              <a:rPr lang="en-US" altLang="zh-CN" sz="1000" dirty="0" err="1">
                <a:solidFill>
                  <a:prstClr val="black"/>
                </a:solidFill>
              </a:rPr>
              <a:t>findMovablePosition</a:t>
            </a:r>
            <a:r>
              <a:rPr lang="en-US" altLang="zh-CN" sz="1000" dirty="0">
                <a:solidFill>
                  <a:prstClr val="black"/>
                </a:solidFill>
              </a:rPr>
              <a:t>(</a:t>
            </a:r>
            <a:r>
              <a:rPr lang="en-US" altLang="zh-CN" sz="1000" dirty="0" err="1">
                <a:solidFill>
                  <a:prstClr val="black"/>
                </a:solidFill>
              </a:rPr>
              <a:t>ImagePanel</a:t>
            </a:r>
            <a:r>
              <a:rPr lang="en-US" altLang="zh-CN" sz="1000" dirty="0">
                <a:solidFill>
                  <a:prstClr val="black"/>
                </a:solidFill>
              </a:rPr>
              <a:t>[][] </a:t>
            </a:r>
            <a:r>
              <a:rPr lang="en-US" altLang="zh-CN" sz="1000" dirty="0" err="1">
                <a:solidFill>
                  <a:prstClr val="black"/>
                </a:solidFill>
              </a:rPr>
              <a:t>iPanel</a:t>
            </a:r>
            <a:r>
              <a:rPr lang="en-US" altLang="zh-CN" sz="1000" dirty="0">
                <a:solidFill>
                  <a:prstClr val="black"/>
                </a:solidFill>
              </a:rPr>
              <a:t>, </a:t>
            </a:r>
            <a:r>
              <a:rPr lang="en-US" altLang="zh-CN" sz="1000" dirty="0" err="1">
                <a:solidFill>
                  <a:prstClr val="black"/>
                </a:solidFill>
              </a:rPr>
              <a:t>boolean</a:t>
            </a:r>
            <a:r>
              <a:rPr lang="en-US" altLang="zh-CN" sz="1000" dirty="0">
                <a:solidFill>
                  <a:prstClr val="black"/>
                </a:solidFill>
              </a:rPr>
              <a:t> flag) {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//</a:t>
            </a:r>
            <a:r>
              <a:rPr lang="ko-KR" altLang="en-US" sz="1000" dirty="0">
                <a:solidFill>
                  <a:prstClr val="black"/>
                </a:solidFill>
              </a:rPr>
              <a:t>체스말의 이동가능 위치 계산 후 색칠</a:t>
            </a: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        </a:t>
            </a:r>
            <a:r>
              <a:rPr lang="en-US" altLang="zh-CN" sz="1000" dirty="0">
                <a:solidFill>
                  <a:prstClr val="black"/>
                </a:solidFill>
              </a:rPr>
              <a:t>if (flag) {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switch (</a:t>
            </a:r>
            <a:r>
              <a:rPr lang="en-US" altLang="zh-CN" sz="1000" dirty="0" err="1">
                <a:solidFill>
                  <a:prstClr val="black"/>
                </a:solidFill>
              </a:rPr>
              <a:t>frame.board.srcInfo.pieceType</a:t>
            </a:r>
            <a:r>
              <a:rPr lang="en-US" altLang="zh-CN" sz="1000" dirty="0">
                <a:solidFill>
                  <a:prstClr val="black"/>
                </a:solidFill>
              </a:rPr>
              <a:t>) {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case "bishop":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new Bishop().</a:t>
            </a:r>
            <a:r>
              <a:rPr lang="en-US" altLang="zh-CN" sz="1000" dirty="0" err="1">
                <a:solidFill>
                  <a:prstClr val="black"/>
                </a:solidFill>
              </a:rPr>
              <a:t>movePiece</a:t>
            </a:r>
            <a:r>
              <a:rPr lang="en-US" altLang="zh-CN" sz="1000" dirty="0">
                <a:solidFill>
                  <a:prstClr val="black"/>
                </a:solidFill>
              </a:rPr>
              <a:t>(frame);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break;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case "rook":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new Rook().</a:t>
            </a:r>
            <a:r>
              <a:rPr lang="en-US" altLang="zh-CN" sz="1000" dirty="0" err="1">
                <a:solidFill>
                  <a:prstClr val="black"/>
                </a:solidFill>
              </a:rPr>
              <a:t>movePiece</a:t>
            </a:r>
            <a:r>
              <a:rPr lang="en-US" altLang="zh-CN" sz="1000" dirty="0">
                <a:solidFill>
                  <a:prstClr val="black"/>
                </a:solidFill>
              </a:rPr>
              <a:t>(frame);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break;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case "knight":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new Knight().</a:t>
            </a:r>
            <a:r>
              <a:rPr lang="en-US" altLang="zh-CN" sz="1000" dirty="0" err="1">
                <a:solidFill>
                  <a:prstClr val="black"/>
                </a:solidFill>
              </a:rPr>
              <a:t>movePiece</a:t>
            </a:r>
            <a:r>
              <a:rPr lang="en-US" altLang="zh-CN" sz="1000" dirty="0">
                <a:solidFill>
                  <a:prstClr val="black"/>
                </a:solidFill>
              </a:rPr>
              <a:t>(frame);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break;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case "king":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new King().</a:t>
            </a:r>
            <a:r>
              <a:rPr lang="en-US" altLang="zh-CN" sz="1000" dirty="0" err="1">
                <a:solidFill>
                  <a:prstClr val="black"/>
                </a:solidFill>
              </a:rPr>
              <a:t>movePiece</a:t>
            </a:r>
            <a:r>
              <a:rPr lang="en-US" altLang="zh-CN" sz="1000" dirty="0">
                <a:solidFill>
                  <a:prstClr val="black"/>
                </a:solidFill>
              </a:rPr>
              <a:t>(frame);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break;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case "queen":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new Queen().</a:t>
            </a:r>
            <a:r>
              <a:rPr lang="en-US" altLang="zh-CN" sz="1000" dirty="0" err="1">
                <a:solidFill>
                  <a:prstClr val="black"/>
                </a:solidFill>
              </a:rPr>
              <a:t>movePiece</a:t>
            </a:r>
            <a:r>
              <a:rPr lang="en-US" altLang="zh-CN" sz="1000" dirty="0">
                <a:solidFill>
                  <a:prstClr val="black"/>
                </a:solidFill>
              </a:rPr>
              <a:t>(frame);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break;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case "pawn":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new Pawn().</a:t>
            </a:r>
            <a:r>
              <a:rPr lang="en-US" altLang="zh-CN" sz="1000" dirty="0" err="1">
                <a:solidFill>
                  <a:prstClr val="black"/>
                </a:solidFill>
              </a:rPr>
              <a:t>movePiece</a:t>
            </a:r>
            <a:r>
              <a:rPr lang="en-US" altLang="zh-CN" sz="1000" dirty="0">
                <a:solidFill>
                  <a:prstClr val="black"/>
                </a:solidFill>
              </a:rPr>
              <a:t>(frame);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break;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default: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        </a:t>
            </a:r>
            <a:r>
              <a:rPr lang="en-US" altLang="zh-CN" sz="1000" dirty="0" err="1">
                <a:solidFill>
                  <a:prstClr val="black"/>
                </a:solidFill>
              </a:rPr>
              <a:t>System.out.println</a:t>
            </a:r>
            <a:r>
              <a:rPr lang="en-US" altLang="zh-CN" sz="1000" dirty="0">
                <a:solidFill>
                  <a:prstClr val="black"/>
                </a:solidFill>
              </a:rPr>
              <a:t>("</a:t>
            </a:r>
            <a:r>
              <a:rPr lang="ko-KR" altLang="en-US" sz="1000" dirty="0">
                <a:solidFill>
                  <a:prstClr val="black"/>
                </a:solidFill>
              </a:rPr>
              <a:t>등록되지 않은 체스말입니다</a:t>
            </a:r>
            <a:r>
              <a:rPr lang="en-US" altLang="ko-KR" sz="1000" dirty="0">
                <a:solidFill>
                  <a:prstClr val="black"/>
                </a:solidFill>
              </a:rPr>
              <a:t>.");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            </a:t>
            </a:r>
            <a:r>
              <a:rPr lang="en-US" altLang="zh-CN" sz="1000" dirty="0" err="1">
                <a:solidFill>
                  <a:prstClr val="black"/>
                </a:solidFill>
              </a:rPr>
              <a:t>frame.statusBar.setStatus</a:t>
            </a:r>
            <a:r>
              <a:rPr lang="en-US" altLang="zh-CN" sz="1000" dirty="0">
                <a:solidFill>
                  <a:prstClr val="black"/>
                </a:solidFill>
              </a:rPr>
              <a:t>("</a:t>
            </a:r>
            <a:r>
              <a:rPr lang="ko-KR" altLang="en-US" sz="1000" dirty="0">
                <a:solidFill>
                  <a:prstClr val="black"/>
                </a:solidFill>
              </a:rPr>
              <a:t>등록되지 않은 체스말입니다</a:t>
            </a:r>
            <a:r>
              <a:rPr lang="en-US" altLang="ko-KR" sz="1000" dirty="0">
                <a:solidFill>
                  <a:prstClr val="black"/>
                </a:solidFill>
              </a:rPr>
              <a:t>.", 0);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    }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}</a:t>
            </a:r>
          </a:p>
          <a:p>
            <a:pPr lvl="0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D5FF8D-AFE5-42FA-A4CB-F578CF2C262D}"/>
              </a:ext>
            </a:extLst>
          </p:cNvPr>
          <p:cNvSpPr/>
          <p:nvPr/>
        </p:nvSpPr>
        <p:spPr>
          <a:xfrm>
            <a:off x="1589078" y="1072379"/>
            <a:ext cx="40657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public class Game {</a:t>
            </a:r>
          </a:p>
          <a:p>
            <a:r>
              <a:rPr lang="en-US" altLang="zh-CN" sz="1000" dirty="0"/>
              <a:t>            private Player[] player = new Player[4];</a:t>
            </a:r>
          </a:p>
          <a:p>
            <a:r>
              <a:rPr lang="en-US" altLang="zh-CN" sz="1000" dirty="0"/>
              <a:t>            private Frame </a:t>
            </a:r>
            <a:r>
              <a:rPr lang="en-US" altLang="zh-CN" sz="1000" dirty="0" err="1"/>
              <a:t>frame</a:t>
            </a:r>
            <a:r>
              <a:rPr lang="en-US" altLang="zh-CN" sz="1000" dirty="0"/>
              <a:t>;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        public Game(Frame frame) {</a:t>
            </a:r>
          </a:p>
          <a:p>
            <a:r>
              <a:rPr lang="en-US" altLang="zh-CN" sz="1000" dirty="0"/>
              <a:t>                this(ONEONE, frame);</a:t>
            </a:r>
          </a:p>
          <a:p>
            <a:r>
              <a:rPr lang="en-US" altLang="zh-CN" sz="1000" dirty="0"/>
              <a:t>            }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        public Game(</a:t>
            </a:r>
            <a:r>
              <a:rPr lang="en-US" altLang="zh-CN" sz="1000" dirty="0" err="1"/>
              <a:t>BoardType</a:t>
            </a:r>
            <a:r>
              <a:rPr lang="en-US" altLang="zh-CN" sz="1000" dirty="0"/>
              <a:t> </a:t>
            </a:r>
            <a:r>
              <a:rPr lang="en-US" altLang="zh-CN" sz="1000" dirty="0" err="1"/>
              <a:t>bt</a:t>
            </a:r>
            <a:r>
              <a:rPr lang="en-US" altLang="zh-CN" sz="1000" dirty="0"/>
              <a:t>, Frame frame) {</a:t>
            </a:r>
          </a:p>
          <a:p>
            <a:r>
              <a:rPr lang="en-US" altLang="zh-CN" sz="1000" dirty="0"/>
              <a:t>                </a:t>
            </a:r>
            <a:r>
              <a:rPr lang="en-US" altLang="zh-CN" sz="1000" dirty="0" err="1"/>
              <a:t>this.frame</a:t>
            </a:r>
            <a:r>
              <a:rPr lang="en-US" altLang="zh-CN" sz="1000" dirty="0"/>
              <a:t> = frame;</a:t>
            </a:r>
          </a:p>
          <a:p>
            <a:r>
              <a:rPr lang="en-US" altLang="zh-CN" sz="1000" dirty="0"/>
              <a:t>        player[0] = new Player("White");</a:t>
            </a:r>
          </a:p>
          <a:p>
            <a:r>
              <a:rPr lang="en-US" altLang="zh-CN" sz="1000" dirty="0"/>
              <a:t>        player[1] = new Player("Black");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    if (</a:t>
            </a:r>
            <a:r>
              <a:rPr lang="en-US" altLang="zh-CN" sz="1000" dirty="0" err="1"/>
              <a:t>bt</a:t>
            </a:r>
            <a:r>
              <a:rPr lang="en-US" altLang="zh-CN" sz="1000" dirty="0"/>
              <a:t> == TWOTWO) {</a:t>
            </a:r>
          </a:p>
          <a:p>
            <a:r>
              <a:rPr lang="en-US" altLang="zh-CN" sz="1000" dirty="0"/>
              <a:t>            player[2] = new Player("Red");</a:t>
            </a:r>
          </a:p>
          <a:p>
            <a:r>
              <a:rPr lang="en-US" altLang="zh-CN" sz="1000" dirty="0"/>
              <a:t>            player[3] = new Player("Greed");</a:t>
            </a:r>
          </a:p>
          <a:p>
            <a:r>
              <a:rPr lang="en-US" altLang="zh-CN" sz="1000" dirty="0"/>
              <a:t>        }</a:t>
            </a:r>
          </a:p>
          <a:p>
            <a:r>
              <a:rPr lang="en-US" altLang="zh-CN" sz="1000" dirty="0"/>
              <a:t>    }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public void begin() {</a:t>
            </a:r>
          </a:p>
          <a:p>
            <a:r>
              <a:rPr lang="en-US" altLang="zh-CN" sz="1000" dirty="0"/>
              <a:t>        String </a:t>
            </a:r>
            <a:r>
              <a:rPr lang="en-US" altLang="zh-CN" sz="1000" dirty="0" err="1"/>
              <a:t>thisTurn</a:t>
            </a:r>
            <a:r>
              <a:rPr lang="en-US" altLang="zh-CN" sz="1000" dirty="0"/>
              <a:t> = player[0].</a:t>
            </a:r>
            <a:r>
              <a:rPr lang="en-US" altLang="zh-CN" sz="1000" dirty="0" err="1"/>
              <a:t>getColor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frame.board.thisTurn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thisTurn</a:t>
            </a:r>
            <a:r>
              <a:rPr lang="en-US" altLang="zh-CN" sz="1000" dirty="0"/>
              <a:t>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frame.statusBar.setStatus</a:t>
            </a:r>
            <a:r>
              <a:rPr lang="en-US" altLang="zh-CN" sz="1000" dirty="0"/>
              <a:t>(</a:t>
            </a:r>
            <a:r>
              <a:rPr lang="en-US" altLang="zh-CN" sz="1000" dirty="0" err="1"/>
              <a:t>thisTurn</a:t>
            </a:r>
            <a:r>
              <a:rPr lang="en-US" altLang="zh-CN" sz="1000" dirty="0"/>
              <a:t> + " player's turn", 0);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frame.statusBar.setStatus</a:t>
            </a:r>
            <a:r>
              <a:rPr lang="en-US" altLang="zh-CN" sz="1000" dirty="0"/>
              <a:t>(frame);</a:t>
            </a:r>
          </a:p>
          <a:p>
            <a:r>
              <a:rPr lang="en-US" altLang="zh-CN" sz="1000" dirty="0"/>
              <a:t>    }</a:t>
            </a:r>
          </a:p>
          <a:p>
            <a:endParaRPr lang="en-US" altLang="zh-CN" sz="1000" dirty="0"/>
          </a:p>
          <a:p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92454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7C539D-0377-4C12-94BA-ECA74824C613}"/>
              </a:ext>
            </a:extLst>
          </p:cNvPr>
          <p:cNvSpPr txBox="1"/>
          <p:nvPr/>
        </p:nvSpPr>
        <p:spPr>
          <a:xfrm>
            <a:off x="324185" y="239733"/>
            <a:ext cx="429226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//</a:t>
            </a:r>
            <a:r>
              <a:rPr lang="ko-KR" altLang="en-US" sz="800" dirty="0">
                <a:solidFill>
                  <a:prstClr val="black"/>
                </a:solidFill>
              </a:rPr>
              <a:t>모든 체스판의 색을 원래대로</a:t>
            </a:r>
          </a:p>
          <a:p>
            <a:pPr lvl="0"/>
            <a:r>
              <a:rPr lang="ko-KR" altLang="en-US" sz="800" dirty="0">
                <a:solidFill>
                  <a:prstClr val="black"/>
                </a:solidFill>
              </a:rPr>
              <a:t>        </a:t>
            </a:r>
            <a:r>
              <a:rPr lang="en-US" altLang="zh-CN" sz="800" dirty="0">
                <a:solidFill>
                  <a:prstClr val="black"/>
                </a:solidFill>
              </a:rPr>
              <a:t>else {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//1vs1 </a:t>
            </a:r>
            <a:r>
              <a:rPr lang="ko-KR" altLang="en-US" sz="800" dirty="0">
                <a:solidFill>
                  <a:prstClr val="black"/>
                </a:solidFill>
              </a:rPr>
              <a:t>체스판</a:t>
            </a:r>
          </a:p>
          <a:p>
            <a:pPr lvl="0"/>
            <a:r>
              <a:rPr lang="ko-KR" altLang="en-US" sz="800" dirty="0">
                <a:solidFill>
                  <a:prstClr val="black"/>
                </a:solidFill>
              </a:rPr>
              <a:t>            </a:t>
            </a:r>
            <a:r>
              <a:rPr lang="en-US" altLang="zh-CN" sz="800" dirty="0">
                <a:solidFill>
                  <a:prstClr val="black"/>
                </a:solidFill>
              </a:rPr>
              <a:t>for (int a = 0; a &lt; </a:t>
            </a:r>
            <a:r>
              <a:rPr lang="en-US" altLang="zh-CN" sz="800" dirty="0" err="1">
                <a:solidFill>
                  <a:prstClr val="black"/>
                </a:solidFill>
              </a:rPr>
              <a:t>Board.HEIGHT</a:t>
            </a:r>
            <a:r>
              <a:rPr lang="en-US" altLang="zh-CN" sz="800" dirty="0">
                <a:solidFill>
                  <a:prstClr val="black"/>
                </a:solidFill>
              </a:rPr>
              <a:t>; a++) {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    for (int b = 0; b &lt; </a:t>
            </a:r>
            <a:r>
              <a:rPr lang="en-US" altLang="zh-CN" sz="800" dirty="0" err="1">
                <a:solidFill>
                  <a:prstClr val="black"/>
                </a:solidFill>
              </a:rPr>
              <a:t>Board.WIDTH</a:t>
            </a:r>
            <a:r>
              <a:rPr lang="en-US" altLang="zh-CN" sz="800" dirty="0">
                <a:solidFill>
                  <a:prstClr val="black"/>
                </a:solidFill>
              </a:rPr>
              <a:t>; b++) {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        </a:t>
            </a:r>
            <a:r>
              <a:rPr lang="en-US" altLang="zh-CN" sz="800" dirty="0" err="1">
                <a:solidFill>
                  <a:prstClr val="black"/>
                </a:solidFill>
              </a:rPr>
              <a:t>iPanel</a:t>
            </a:r>
            <a:r>
              <a:rPr lang="en-US" altLang="zh-CN" sz="800" dirty="0">
                <a:solidFill>
                  <a:prstClr val="black"/>
                </a:solidFill>
              </a:rPr>
              <a:t>[a][b].</a:t>
            </a:r>
            <a:r>
              <a:rPr lang="en-US" altLang="zh-CN" sz="800" dirty="0" err="1">
                <a:solidFill>
                  <a:prstClr val="black"/>
                </a:solidFill>
              </a:rPr>
              <a:t>setBackground</a:t>
            </a:r>
            <a:r>
              <a:rPr lang="en-US" altLang="zh-CN" sz="800" dirty="0">
                <a:solidFill>
                  <a:prstClr val="black"/>
                </a:solidFill>
              </a:rPr>
              <a:t>((a + b) % 2 == 0 ? new Color(244, 214, 179) : new Color(180, 134, 99));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    }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}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//2vs2 </a:t>
            </a:r>
            <a:r>
              <a:rPr lang="ko-KR" altLang="en-US" sz="800" dirty="0">
                <a:solidFill>
                  <a:prstClr val="black"/>
                </a:solidFill>
              </a:rPr>
              <a:t>체스판</a:t>
            </a:r>
          </a:p>
          <a:p>
            <a:pPr lvl="0"/>
            <a:r>
              <a:rPr lang="ko-KR" altLang="en-US" sz="800" dirty="0">
                <a:solidFill>
                  <a:prstClr val="black"/>
                </a:solidFill>
              </a:rPr>
              <a:t>            </a:t>
            </a:r>
            <a:r>
              <a:rPr lang="en-US" altLang="zh-CN" sz="800" dirty="0">
                <a:solidFill>
                  <a:prstClr val="black"/>
                </a:solidFill>
              </a:rPr>
              <a:t>if (</a:t>
            </a:r>
            <a:r>
              <a:rPr lang="en-US" altLang="zh-CN" sz="800" dirty="0" err="1">
                <a:solidFill>
                  <a:prstClr val="black"/>
                </a:solidFill>
              </a:rPr>
              <a:t>Board.HEIGHT</a:t>
            </a:r>
            <a:r>
              <a:rPr lang="en-US" altLang="zh-CN" sz="800" dirty="0">
                <a:solidFill>
                  <a:prstClr val="black"/>
                </a:solidFill>
              </a:rPr>
              <a:t> == 14) {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    for (int a = 0; a &lt; </a:t>
            </a:r>
            <a:r>
              <a:rPr lang="en-US" altLang="zh-CN" sz="800" dirty="0" err="1">
                <a:solidFill>
                  <a:prstClr val="black"/>
                </a:solidFill>
              </a:rPr>
              <a:t>Board.HEIGHT</a:t>
            </a:r>
            <a:r>
              <a:rPr lang="en-US" altLang="zh-CN" sz="800" dirty="0">
                <a:solidFill>
                  <a:prstClr val="black"/>
                </a:solidFill>
              </a:rPr>
              <a:t>; a++) {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        for (int b = 0; b &lt; </a:t>
            </a:r>
            <a:r>
              <a:rPr lang="en-US" altLang="zh-CN" sz="800" dirty="0" err="1">
                <a:solidFill>
                  <a:prstClr val="black"/>
                </a:solidFill>
              </a:rPr>
              <a:t>Board.WIDTH</a:t>
            </a:r>
            <a:r>
              <a:rPr lang="en-US" altLang="zh-CN" sz="800" dirty="0">
                <a:solidFill>
                  <a:prstClr val="black"/>
                </a:solidFill>
              </a:rPr>
              <a:t>; b++) {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            if (a &lt; 3 &amp;&amp; b &lt; 3 || a &lt; 3 &amp;&amp; b &gt; </a:t>
            </a:r>
            <a:r>
              <a:rPr lang="en-US" altLang="zh-CN" sz="800" dirty="0" err="1">
                <a:solidFill>
                  <a:prstClr val="black"/>
                </a:solidFill>
              </a:rPr>
              <a:t>Board.WIDTH</a:t>
            </a:r>
            <a:r>
              <a:rPr lang="en-US" altLang="zh-CN" sz="800" dirty="0">
                <a:solidFill>
                  <a:prstClr val="black"/>
                </a:solidFill>
              </a:rPr>
              <a:t> - 4 || a &gt; </a:t>
            </a:r>
            <a:r>
              <a:rPr lang="en-US" altLang="zh-CN" sz="800" dirty="0" err="1">
                <a:solidFill>
                  <a:prstClr val="black"/>
                </a:solidFill>
              </a:rPr>
              <a:t>Board.HEIGHT</a:t>
            </a:r>
            <a:r>
              <a:rPr lang="en-US" altLang="zh-CN" sz="800" dirty="0">
                <a:solidFill>
                  <a:prstClr val="black"/>
                </a:solidFill>
              </a:rPr>
              <a:t> - 4 &amp;&amp; b &lt; 3 || a &gt; </a:t>
            </a:r>
            <a:r>
              <a:rPr lang="en-US" altLang="zh-CN" sz="800" dirty="0" err="1">
                <a:solidFill>
                  <a:prstClr val="black"/>
                </a:solidFill>
              </a:rPr>
              <a:t>Board.HEIGHT</a:t>
            </a:r>
            <a:r>
              <a:rPr lang="en-US" altLang="zh-CN" sz="800" dirty="0">
                <a:solidFill>
                  <a:prstClr val="black"/>
                </a:solidFill>
              </a:rPr>
              <a:t> - 4 &amp;&amp; b &gt; </a:t>
            </a:r>
            <a:r>
              <a:rPr lang="en-US" altLang="zh-CN" sz="800" dirty="0" err="1">
                <a:solidFill>
                  <a:prstClr val="black"/>
                </a:solidFill>
              </a:rPr>
              <a:t>Board.WIDTH</a:t>
            </a:r>
            <a:r>
              <a:rPr lang="en-US" altLang="zh-CN" sz="800" dirty="0">
                <a:solidFill>
                  <a:prstClr val="black"/>
                </a:solidFill>
              </a:rPr>
              <a:t> - 4)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                </a:t>
            </a:r>
            <a:r>
              <a:rPr lang="en-US" altLang="zh-CN" sz="800" dirty="0" err="1">
                <a:solidFill>
                  <a:prstClr val="black"/>
                </a:solidFill>
              </a:rPr>
              <a:t>iPanel</a:t>
            </a:r>
            <a:r>
              <a:rPr lang="en-US" altLang="zh-CN" sz="800" dirty="0">
                <a:solidFill>
                  <a:prstClr val="black"/>
                </a:solidFill>
              </a:rPr>
              <a:t>[a][b].</a:t>
            </a:r>
            <a:r>
              <a:rPr lang="en-US" altLang="zh-CN" sz="800" dirty="0" err="1">
                <a:solidFill>
                  <a:prstClr val="black"/>
                </a:solidFill>
              </a:rPr>
              <a:t>setBackground</a:t>
            </a:r>
            <a:r>
              <a:rPr lang="en-US" altLang="zh-CN" sz="800" dirty="0">
                <a:solidFill>
                  <a:prstClr val="black"/>
                </a:solidFill>
              </a:rPr>
              <a:t>(new Color(255, 247, 219));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        }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    }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    }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    }</a:t>
            </a:r>
          </a:p>
          <a:p>
            <a:pPr lvl="0"/>
            <a:r>
              <a:rPr lang="en-US" altLang="zh-CN" sz="800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altLang="zh-CN" sz="700" dirty="0"/>
              <a:t> public String </a:t>
            </a:r>
            <a:r>
              <a:rPr lang="en-US" altLang="zh-CN" sz="700" dirty="0" err="1"/>
              <a:t>nextTurn</a:t>
            </a:r>
            <a:r>
              <a:rPr lang="en-US" altLang="zh-CN" sz="700" dirty="0"/>
              <a:t>(Board b) {</a:t>
            </a:r>
          </a:p>
          <a:p>
            <a:pPr lvl="0"/>
            <a:r>
              <a:rPr lang="en-US" altLang="zh-CN" sz="700" dirty="0"/>
              <a:t>        String </a:t>
            </a:r>
            <a:r>
              <a:rPr lang="en-US" altLang="zh-CN" sz="700" dirty="0" err="1"/>
              <a:t>nextTurn</a:t>
            </a:r>
            <a:r>
              <a:rPr lang="en-US" altLang="zh-CN" sz="700" dirty="0"/>
              <a:t> = "";</a:t>
            </a:r>
          </a:p>
          <a:p>
            <a:pPr lvl="0"/>
            <a:r>
              <a:rPr lang="en-US" altLang="zh-CN" sz="700" dirty="0"/>
              <a:t>        if (</a:t>
            </a:r>
            <a:r>
              <a:rPr lang="en-US" altLang="zh-CN" sz="700" dirty="0" err="1"/>
              <a:t>Board.WIDTH</a:t>
            </a:r>
            <a:r>
              <a:rPr lang="en-US" altLang="zh-CN" sz="700" dirty="0"/>
              <a:t> == 8) {</a:t>
            </a:r>
          </a:p>
          <a:p>
            <a:pPr lvl="0"/>
            <a:r>
              <a:rPr lang="en-US" altLang="zh-CN" sz="700" dirty="0"/>
              <a:t>            switch (</a:t>
            </a:r>
            <a:r>
              <a:rPr lang="en-US" altLang="zh-CN" sz="700" dirty="0" err="1"/>
              <a:t>b.thisTurn</a:t>
            </a:r>
            <a:r>
              <a:rPr lang="en-US" altLang="zh-CN" sz="700" dirty="0"/>
              <a:t>) {</a:t>
            </a:r>
          </a:p>
          <a:p>
            <a:pPr lvl="0"/>
            <a:r>
              <a:rPr lang="en-US" altLang="zh-CN" sz="700" dirty="0"/>
              <a:t>                case "White":</a:t>
            </a:r>
          </a:p>
          <a:p>
            <a:pPr lvl="0"/>
            <a:r>
              <a:rPr lang="en-US" altLang="zh-CN" sz="700" dirty="0"/>
              <a:t>                    </a:t>
            </a:r>
            <a:r>
              <a:rPr lang="en-US" altLang="zh-CN" sz="700" dirty="0" err="1"/>
              <a:t>nextTurn</a:t>
            </a:r>
            <a:r>
              <a:rPr lang="en-US" altLang="zh-CN" sz="700" dirty="0"/>
              <a:t> = "Black";</a:t>
            </a:r>
          </a:p>
          <a:p>
            <a:pPr lvl="0"/>
            <a:r>
              <a:rPr lang="en-US" altLang="zh-CN" sz="700" dirty="0"/>
              <a:t>                    break;</a:t>
            </a:r>
          </a:p>
          <a:p>
            <a:pPr lvl="0"/>
            <a:r>
              <a:rPr lang="en-US" altLang="zh-CN" sz="700" dirty="0"/>
              <a:t>                case "Black":</a:t>
            </a:r>
          </a:p>
          <a:p>
            <a:pPr lvl="0"/>
            <a:r>
              <a:rPr lang="en-US" altLang="zh-CN" sz="700" dirty="0"/>
              <a:t>                    </a:t>
            </a:r>
            <a:r>
              <a:rPr lang="en-US" altLang="zh-CN" sz="700" dirty="0" err="1"/>
              <a:t>nextTurn</a:t>
            </a:r>
            <a:r>
              <a:rPr lang="en-US" altLang="zh-CN" sz="700" dirty="0"/>
              <a:t> = "White";</a:t>
            </a:r>
          </a:p>
          <a:p>
            <a:pPr lvl="0"/>
            <a:r>
              <a:rPr lang="en-US" altLang="zh-CN" sz="700" dirty="0"/>
              <a:t>                    break;</a:t>
            </a:r>
          </a:p>
          <a:p>
            <a:pPr lvl="0"/>
            <a:r>
              <a:rPr lang="en-US" altLang="zh-CN" sz="700" dirty="0"/>
              <a:t>            }</a:t>
            </a:r>
          </a:p>
          <a:p>
            <a:pPr lvl="0"/>
            <a:r>
              <a:rPr lang="en-US" altLang="zh-CN" sz="700" dirty="0"/>
              <a:t>        } else {</a:t>
            </a:r>
          </a:p>
          <a:p>
            <a:pPr lvl="0"/>
            <a:r>
              <a:rPr lang="en-US" altLang="zh-CN" sz="700" dirty="0"/>
              <a:t>            switch (</a:t>
            </a:r>
            <a:r>
              <a:rPr lang="en-US" altLang="zh-CN" sz="700" dirty="0" err="1"/>
              <a:t>b.thisTurn</a:t>
            </a:r>
            <a:r>
              <a:rPr lang="en-US" altLang="zh-CN" sz="700" dirty="0"/>
              <a:t>) {</a:t>
            </a:r>
          </a:p>
          <a:p>
            <a:pPr lvl="0"/>
            <a:r>
              <a:rPr lang="en-US" altLang="zh-CN" sz="700" dirty="0"/>
              <a:t>                case "White":</a:t>
            </a:r>
          </a:p>
          <a:p>
            <a:pPr lvl="0"/>
            <a:r>
              <a:rPr lang="en-US" altLang="zh-CN" sz="700" dirty="0"/>
              <a:t>                    </a:t>
            </a:r>
            <a:r>
              <a:rPr lang="en-US" altLang="zh-CN" sz="700" dirty="0" err="1"/>
              <a:t>nextTurn</a:t>
            </a:r>
            <a:r>
              <a:rPr lang="en-US" altLang="zh-CN" sz="700" dirty="0"/>
              <a:t> = "Red";</a:t>
            </a:r>
          </a:p>
          <a:p>
            <a:pPr lvl="0"/>
            <a:r>
              <a:rPr lang="en-US" altLang="zh-CN" sz="700" dirty="0"/>
              <a:t>                    break;</a:t>
            </a:r>
          </a:p>
          <a:p>
            <a:pPr lvl="0"/>
            <a:r>
              <a:rPr lang="en-US" altLang="zh-CN" sz="700" dirty="0"/>
              <a:t>                case "Red":</a:t>
            </a:r>
          </a:p>
          <a:p>
            <a:pPr lvl="0"/>
            <a:r>
              <a:rPr lang="en-US" altLang="zh-CN" sz="700" dirty="0"/>
              <a:t>                    </a:t>
            </a:r>
            <a:r>
              <a:rPr lang="en-US" altLang="zh-CN" sz="700" dirty="0" err="1"/>
              <a:t>nextTurn</a:t>
            </a:r>
            <a:r>
              <a:rPr lang="en-US" altLang="zh-CN" sz="700" dirty="0"/>
              <a:t> = "Black";</a:t>
            </a:r>
          </a:p>
          <a:p>
            <a:pPr lvl="0"/>
            <a:r>
              <a:rPr lang="en-US" altLang="zh-CN" sz="700" dirty="0"/>
              <a:t>                    break;</a:t>
            </a:r>
          </a:p>
          <a:p>
            <a:pPr lvl="0"/>
            <a:r>
              <a:rPr lang="en-US" altLang="zh-CN" sz="700" dirty="0"/>
              <a:t>                case "Black":</a:t>
            </a:r>
          </a:p>
          <a:p>
            <a:pPr lvl="0"/>
            <a:r>
              <a:rPr lang="en-US" altLang="zh-CN" sz="700" dirty="0"/>
              <a:t>                    </a:t>
            </a:r>
            <a:r>
              <a:rPr lang="en-US" altLang="zh-CN" sz="700" dirty="0" err="1"/>
              <a:t>nextTurn</a:t>
            </a:r>
            <a:r>
              <a:rPr lang="en-US" altLang="zh-CN" sz="700" dirty="0"/>
              <a:t> = "Green";</a:t>
            </a:r>
          </a:p>
          <a:p>
            <a:pPr lvl="0"/>
            <a:r>
              <a:rPr lang="en-US" altLang="zh-CN" sz="700" dirty="0"/>
              <a:t>    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E0A2CD-45FC-4513-ACA8-C2E9FC353F79}"/>
              </a:ext>
            </a:extLst>
          </p:cNvPr>
          <p:cNvSpPr txBox="1"/>
          <p:nvPr/>
        </p:nvSpPr>
        <p:spPr>
          <a:xfrm>
            <a:off x="5041900" y="239733"/>
            <a:ext cx="3987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 break;</a:t>
            </a:r>
          </a:p>
          <a:p>
            <a:r>
              <a:rPr lang="en-US" altLang="zh-CN" sz="800" dirty="0"/>
              <a:t>                default:</a:t>
            </a:r>
          </a:p>
          <a:p>
            <a:r>
              <a:rPr lang="en-US" altLang="zh-CN" sz="800" dirty="0"/>
              <a:t>                    </a:t>
            </a:r>
            <a:r>
              <a:rPr lang="en-US" altLang="zh-CN" sz="800" dirty="0" err="1"/>
              <a:t>nextTurn</a:t>
            </a:r>
            <a:r>
              <a:rPr lang="en-US" altLang="zh-CN" sz="800" dirty="0"/>
              <a:t> = "White";</a:t>
            </a:r>
          </a:p>
          <a:p>
            <a:r>
              <a:rPr lang="en-US" altLang="zh-CN" sz="800" dirty="0"/>
              <a:t>                    break;</a:t>
            </a:r>
          </a:p>
          <a:p>
            <a:r>
              <a:rPr lang="en-US" altLang="zh-CN" sz="800" dirty="0"/>
              <a:t>            }</a:t>
            </a:r>
          </a:p>
          <a:p>
            <a:r>
              <a:rPr lang="en-US" altLang="zh-CN" sz="800" dirty="0"/>
              <a:t>        }</a:t>
            </a:r>
          </a:p>
          <a:p>
            <a:r>
              <a:rPr lang="en-US" altLang="zh-CN" sz="800" dirty="0"/>
              <a:t>        return </a:t>
            </a:r>
            <a:r>
              <a:rPr lang="en-US" altLang="zh-CN" sz="800" dirty="0" err="1"/>
              <a:t>nextTurn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}</a:t>
            </a:r>
          </a:p>
          <a:p>
            <a:r>
              <a:rPr lang="en-US" altLang="zh-CN" sz="800" dirty="0"/>
              <a:t> public </a:t>
            </a:r>
            <a:r>
              <a:rPr lang="en-US" altLang="zh-CN" sz="800" dirty="0" err="1"/>
              <a:t>boolean</a:t>
            </a:r>
            <a:r>
              <a:rPr lang="en-US" altLang="zh-CN" sz="800" dirty="0"/>
              <a:t> </a:t>
            </a:r>
            <a:r>
              <a:rPr lang="en-US" altLang="zh-CN" sz="800" dirty="0" err="1"/>
              <a:t>ifEnemy</a:t>
            </a:r>
            <a:r>
              <a:rPr lang="en-US" altLang="zh-CN" sz="800" dirty="0"/>
              <a:t>(String one, String two) {</a:t>
            </a:r>
          </a:p>
          <a:p>
            <a:r>
              <a:rPr lang="en-US" altLang="zh-CN" sz="800" dirty="0"/>
              <a:t>        if (</a:t>
            </a:r>
            <a:r>
              <a:rPr lang="en-US" altLang="zh-CN" sz="800" dirty="0" err="1"/>
              <a:t>Board.WIDTH</a:t>
            </a:r>
            <a:r>
              <a:rPr lang="en-US" altLang="zh-CN" sz="800" dirty="0"/>
              <a:t> == 8) {</a:t>
            </a:r>
          </a:p>
          <a:p>
            <a:r>
              <a:rPr lang="en-US" altLang="zh-CN" sz="800" dirty="0"/>
              <a:t>            switch (one) {</a:t>
            </a:r>
          </a:p>
          <a:p>
            <a:r>
              <a:rPr lang="en-US" altLang="zh-CN" sz="800" dirty="0"/>
              <a:t>                case "Black":</a:t>
            </a:r>
          </a:p>
          <a:p>
            <a:r>
              <a:rPr lang="en-US" altLang="zh-CN" sz="800" dirty="0"/>
              <a:t>                    return </a:t>
            </a:r>
            <a:r>
              <a:rPr lang="en-US" altLang="zh-CN" sz="800" dirty="0" err="1"/>
              <a:t>two.equals</a:t>
            </a:r>
            <a:r>
              <a:rPr lang="en-US" altLang="zh-CN" sz="800" dirty="0"/>
              <a:t>("White");</a:t>
            </a:r>
          </a:p>
          <a:p>
            <a:r>
              <a:rPr lang="en-US" altLang="zh-CN" sz="800" dirty="0"/>
              <a:t>                case "White":</a:t>
            </a:r>
          </a:p>
          <a:p>
            <a:r>
              <a:rPr lang="en-US" altLang="zh-CN" sz="800" dirty="0"/>
              <a:t>                    return </a:t>
            </a:r>
            <a:r>
              <a:rPr lang="en-US" altLang="zh-CN" sz="800" dirty="0" err="1"/>
              <a:t>two.equals</a:t>
            </a:r>
            <a:r>
              <a:rPr lang="en-US" altLang="zh-CN" sz="800" dirty="0"/>
              <a:t>("Black");</a:t>
            </a:r>
          </a:p>
          <a:p>
            <a:r>
              <a:rPr lang="en-US" altLang="zh-CN" sz="800" dirty="0"/>
              <a:t>                default:</a:t>
            </a:r>
          </a:p>
          <a:p>
            <a:r>
              <a:rPr lang="en-US" altLang="zh-CN" sz="800" dirty="0"/>
              <a:t>                    return false;</a:t>
            </a:r>
          </a:p>
          <a:p>
            <a:r>
              <a:rPr lang="en-US" altLang="zh-CN" sz="800" dirty="0"/>
              <a:t>            }</a:t>
            </a:r>
          </a:p>
          <a:p>
            <a:r>
              <a:rPr lang="en-US" altLang="zh-CN" sz="800" dirty="0"/>
              <a:t>        } else {</a:t>
            </a:r>
          </a:p>
          <a:p>
            <a:r>
              <a:rPr lang="en-US" altLang="zh-CN" sz="800" dirty="0"/>
              <a:t>            switch (one) {</a:t>
            </a:r>
          </a:p>
          <a:p>
            <a:r>
              <a:rPr lang="en-US" altLang="zh-CN" sz="800" dirty="0"/>
              <a:t>                case "Black":</a:t>
            </a:r>
          </a:p>
          <a:p>
            <a:r>
              <a:rPr lang="en-US" altLang="zh-CN" sz="800" dirty="0"/>
              <a:t>                    return </a:t>
            </a:r>
            <a:r>
              <a:rPr lang="en-US" altLang="zh-CN" sz="800" dirty="0" err="1"/>
              <a:t>two.equals</a:t>
            </a:r>
            <a:r>
              <a:rPr lang="en-US" altLang="zh-CN" sz="800" dirty="0"/>
              <a:t>("Red") || </a:t>
            </a:r>
            <a:r>
              <a:rPr lang="en-US" altLang="zh-CN" sz="800" dirty="0" err="1"/>
              <a:t>two.equals</a:t>
            </a:r>
            <a:r>
              <a:rPr lang="en-US" altLang="zh-CN" sz="800" dirty="0"/>
              <a:t>("Green");</a:t>
            </a:r>
          </a:p>
          <a:p>
            <a:r>
              <a:rPr lang="en-US" altLang="zh-CN" sz="800" dirty="0"/>
              <a:t>                case "White":</a:t>
            </a:r>
          </a:p>
          <a:p>
            <a:r>
              <a:rPr lang="en-US" altLang="zh-CN" sz="800" dirty="0"/>
              <a:t>                    return </a:t>
            </a:r>
            <a:r>
              <a:rPr lang="en-US" altLang="zh-CN" sz="800" dirty="0" err="1"/>
              <a:t>two.equals</a:t>
            </a:r>
            <a:r>
              <a:rPr lang="en-US" altLang="zh-CN" sz="800" dirty="0"/>
              <a:t>("Red") || </a:t>
            </a:r>
            <a:r>
              <a:rPr lang="en-US" altLang="zh-CN" sz="800" dirty="0" err="1"/>
              <a:t>two.equals</a:t>
            </a:r>
            <a:r>
              <a:rPr lang="en-US" altLang="zh-CN" sz="800" dirty="0"/>
              <a:t>("Green");</a:t>
            </a:r>
          </a:p>
          <a:p>
            <a:r>
              <a:rPr lang="en-US" altLang="zh-CN" sz="800" dirty="0"/>
              <a:t>                case "Red":</a:t>
            </a:r>
          </a:p>
          <a:p>
            <a:r>
              <a:rPr lang="en-US" altLang="zh-CN" sz="800" dirty="0"/>
              <a:t>                    return </a:t>
            </a:r>
            <a:r>
              <a:rPr lang="en-US" altLang="zh-CN" sz="800" dirty="0" err="1"/>
              <a:t>two.equals</a:t>
            </a:r>
            <a:r>
              <a:rPr lang="en-US" altLang="zh-CN" sz="800" dirty="0"/>
              <a:t>("Black") || </a:t>
            </a:r>
            <a:r>
              <a:rPr lang="en-US" altLang="zh-CN" sz="800" dirty="0" err="1"/>
              <a:t>two.equals</a:t>
            </a:r>
            <a:r>
              <a:rPr lang="en-US" altLang="zh-CN" sz="800" dirty="0"/>
              <a:t>("White");</a:t>
            </a:r>
          </a:p>
          <a:p>
            <a:r>
              <a:rPr lang="en-US" altLang="zh-CN" sz="800" dirty="0"/>
              <a:t>                case "Green":</a:t>
            </a:r>
          </a:p>
          <a:p>
            <a:r>
              <a:rPr lang="en-US" altLang="zh-CN" sz="800" dirty="0"/>
              <a:t>                    return </a:t>
            </a:r>
            <a:r>
              <a:rPr lang="en-US" altLang="zh-CN" sz="800" dirty="0" err="1"/>
              <a:t>two.equals</a:t>
            </a:r>
            <a:r>
              <a:rPr lang="en-US" altLang="zh-CN" sz="800" dirty="0"/>
              <a:t>("Black") || </a:t>
            </a:r>
            <a:r>
              <a:rPr lang="en-US" altLang="zh-CN" sz="800" dirty="0" err="1"/>
              <a:t>two.equals</a:t>
            </a:r>
            <a:r>
              <a:rPr lang="en-US" altLang="zh-CN" sz="800" dirty="0"/>
              <a:t>("White");</a:t>
            </a:r>
          </a:p>
          <a:p>
            <a:r>
              <a:rPr lang="en-US" altLang="zh-CN" sz="800" dirty="0"/>
              <a:t>                default:</a:t>
            </a:r>
          </a:p>
          <a:p>
            <a:r>
              <a:rPr lang="en-US" altLang="zh-CN" sz="800" dirty="0"/>
              <a:t>                    return false;</a:t>
            </a:r>
          </a:p>
          <a:p>
            <a:r>
              <a:rPr lang="en-US" altLang="zh-CN" sz="800" dirty="0"/>
              <a:t>            }</a:t>
            </a:r>
          </a:p>
          <a:p>
            <a:r>
              <a:rPr lang="en-US" altLang="zh-CN" sz="800" dirty="0"/>
              <a:t>        }</a:t>
            </a:r>
          </a:p>
          <a:p>
            <a:r>
              <a:rPr lang="en-US" altLang="zh-CN" sz="800" dirty="0"/>
              <a:t>    }</a:t>
            </a:r>
          </a:p>
          <a:p>
            <a:endParaRPr lang="en-US" altLang="zh-CN" sz="800" dirty="0"/>
          </a:p>
          <a:p>
            <a:r>
              <a:rPr lang="en-US" altLang="zh-CN" sz="800" dirty="0"/>
              <a:t>    public </a:t>
            </a:r>
            <a:r>
              <a:rPr lang="en-US" altLang="zh-CN" sz="800" dirty="0" err="1"/>
              <a:t>boolean</a:t>
            </a:r>
            <a:r>
              <a:rPr lang="en-US" altLang="zh-CN" sz="800" dirty="0"/>
              <a:t> </a:t>
            </a:r>
            <a:r>
              <a:rPr lang="en-US" altLang="zh-CN" sz="800" dirty="0" err="1"/>
              <a:t>ifAlly</a:t>
            </a:r>
            <a:r>
              <a:rPr lang="en-US" altLang="zh-CN" sz="800" dirty="0"/>
              <a:t>(String one, String two) {</a:t>
            </a:r>
          </a:p>
          <a:p>
            <a:r>
              <a:rPr lang="en-US" altLang="zh-CN" sz="800" dirty="0"/>
              <a:t>        if (</a:t>
            </a:r>
            <a:r>
              <a:rPr lang="en-US" altLang="zh-CN" sz="800" dirty="0" err="1"/>
              <a:t>Board.WIDTH</a:t>
            </a:r>
            <a:r>
              <a:rPr lang="en-US" altLang="zh-CN" sz="800" dirty="0"/>
              <a:t> == 8) {</a:t>
            </a:r>
          </a:p>
          <a:p>
            <a:r>
              <a:rPr lang="en-US" altLang="zh-CN" sz="800" dirty="0"/>
              <a:t>            switch (one) {</a:t>
            </a:r>
          </a:p>
          <a:p>
            <a:r>
              <a:rPr lang="en-US" altLang="zh-CN" sz="800" dirty="0"/>
              <a:t>                case "Black":</a:t>
            </a:r>
          </a:p>
          <a:p>
            <a:r>
              <a:rPr lang="en-US" altLang="zh-CN" sz="800" dirty="0"/>
              <a:t>                    return </a:t>
            </a:r>
            <a:r>
              <a:rPr lang="en-US" altLang="zh-CN" sz="800" dirty="0" err="1"/>
              <a:t>two.equals</a:t>
            </a:r>
            <a:r>
              <a:rPr lang="en-US" altLang="zh-CN" sz="800" dirty="0"/>
              <a:t>("Black");</a:t>
            </a:r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7940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09458" y="1573058"/>
            <a:ext cx="1446610" cy="1447798"/>
            <a:chOff x="1209458" y="1573058"/>
            <a:chExt cx="1446610" cy="1447798"/>
          </a:xfrm>
        </p:grpSpPr>
        <p:sp>
          <p:nvSpPr>
            <p:cNvPr id="5" name="椭圆 4"/>
            <p:cNvSpPr/>
            <p:nvPr/>
          </p:nvSpPr>
          <p:spPr bwMode="auto">
            <a:xfrm>
              <a:off x="1209458" y="1573058"/>
              <a:ext cx="1446610" cy="1447798"/>
            </a:xfrm>
            <a:prstGeom prst="ellipse">
              <a:avLst/>
            </a:prstGeom>
            <a:solidFill>
              <a:srgbClr val="418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KSO_Shape"/>
            <p:cNvSpPr>
              <a:spLocks/>
            </p:cNvSpPr>
            <p:nvPr/>
          </p:nvSpPr>
          <p:spPr bwMode="auto">
            <a:xfrm>
              <a:off x="1539262" y="1930244"/>
              <a:ext cx="787003" cy="788193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rgbClr val="F5F5E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57"/>
          <p:cNvSpPr txBox="1">
            <a:spLocks noChangeArrowheads="1"/>
          </p:cNvSpPr>
          <p:nvPr/>
        </p:nvSpPr>
        <p:spPr bwMode="auto">
          <a:xfrm>
            <a:off x="1190408" y="3164407"/>
            <a:ext cx="15149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lvl="0" algn="dist" latinLnBrk="1"/>
            <a:r>
              <a:rPr lang="en-US" altLang="ko-KR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Project</a:t>
            </a:r>
          </a:p>
          <a:p>
            <a:pPr lvl="0" algn="dist" latinLnBrk="1"/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Structure</a:t>
            </a:r>
          </a:p>
          <a:p>
            <a:pPr lvl="0" algn="dist" latinLnBrk="1"/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</a:p>
          <a:p>
            <a:pPr lvl="0" algn="dist" latinLnBrk="1"/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Design</a:t>
            </a:r>
            <a:endParaRPr lang="zh-CN" altLang="en-US" sz="1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327455" y="2363632"/>
            <a:ext cx="5792391" cy="0"/>
          </a:xfrm>
          <a:prstGeom prst="line">
            <a:avLst/>
          </a:prstGeom>
          <a:ln w="41275">
            <a:solidFill>
              <a:srgbClr val="4185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731893" y="2228990"/>
            <a:ext cx="269793" cy="269876"/>
            <a:chOff x="4581350" y="3500947"/>
            <a:chExt cx="359765" cy="359765"/>
          </a:xfrm>
        </p:grpSpPr>
        <p:sp>
          <p:nvSpPr>
            <p:cNvPr id="10" name="椭圆 9"/>
            <p:cNvSpPr/>
            <p:nvPr/>
          </p:nvSpPr>
          <p:spPr>
            <a:xfrm>
              <a:off x="4582016" y="3501083"/>
              <a:ext cx="358817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647111" y="3566157"/>
              <a:ext cx="228627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66"/>
          <p:cNvGrpSpPr>
            <a:grpSpLocks/>
          </p:cNvGrpSpPr>
          <p:nvPr/>
        </p:nvGrpSpPr>
        <p:grpSpPr bwMode="auto">
          <a:xfrm>
            <a:off x="5285093" y="2228990"/>
            <a:ext cx="269793" cy="269876"/>
            <a:chOff x="4581350" y="3500947"/>
            <a:chExt cx="359765" cy="359765"/>
          </a:xfrm>
        </p:grpSpPr>
        <p:sp>
          <p:nvSpPr>
            <p:cNvPr id="13" name="椭圆 12"/>
            <p:cNvSpPr/>
            <p:nvPr/>
          </p:nvSpPr>
          <p:spPr>
            <a:xfrm>
              <a:off x="4581184" y="3501083"/>
              <a:ext cx="360404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646279" y="3566157"/>
              <a:ext cx="230215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69"/>
          <p:cNvGrpSpPr>
            <a:grpSpLocks/>
          </p:cNvGrpSpPr>
          <p:nvPr/>
        </p:nvGrpSpPr>
        <p:grpSpPr bwMode="auto">
          <a:xfrm>
            <a:off x="6838291" y="2228990"/>
            <a:ext cx="269793" cy="269876"/>
            <a:chOff x="4581350" y="3500947"/>
            <a:chExt cx="359765" cy="359765"/>
          </a:xfrm>
        </p:grpSpPr>
        <p:sp>
          <p:nvSpPr>
            <p:cNvPr id="16" name="椭圆 15"/>
            <p:cNvSpPr/>
            <p:nvPr/>
          </p:nvSpPr>
          <p:spPr>
            <a:xfrm>
              <a:off x="4581940" y="3501083"/>
              <a:ext cx="358817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647036" y="3566157"/>
              <a:ext cx="228627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62"/>
          <p:cNvGrpSpPr>
            <a:grpSpLocks/>
          </p:cNvGrpSpPr>
          <p:nvPr/>
        </p:nvGrpSpPr>
        <p:grpSpPr bwMode="auto">
          <a:xfrm>
            <a:off x="2163149" y="1493286"/>
            <a:ext cx="542232" cy="482202"/>
            <a:chOff x="2570573" y="2639961"/>
            <a:chExt cx="674167" cy="599346"/>
          </a:xfrm>
        </p:grpSpPr>
        <p:sp>
          <p:nvSpPr>
            <p:cNvPr id="22" name="椭圆 21"/>
            <p:cNvSpPr/>
            <p:nvPr/>
          </p:nvSpPr>
          <p:spPr>
            <a:xfrm>
              <a:off x="2570573" y="2639961"/>
              <a:ext cx="599531" cy="599346"/>
            </a:xfrm>
            <a:prstGeom prst="ellipse">
              <a:avLst/>
            </a:prstGeom>
            <a:solidFill>
              <a:srgbClr val="CF4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F4D5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64"/>
            <p:cNvSpPr txBox="1">
              <a:spLocks noChangeArrowheads="1"/>
            </p:cNvSpPr>
            <p:nvPr/>
          </p:nvSpPr>
          <p:spPr bwMode="auto">
            <a:xfrm>
              <a:off x="2656885" y="2737466"/>
              <a:ext cx="587855" cy="40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F4D5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500" b="1">
                  <a:solidFill>
                    <a:srgbClr val="F5F5EB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01</a:t>
              </a:r>
              <a:endParaRPr lang="zh-CN" altLang="en-US" sz="1500" b="1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3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7C539D-0377-4C12-94BA-ECA74824C613}"/>
              </a:ext>
            </a:extLst>
          </p:cNvPr>
          <p:cNvSpPr txBox="1"/>
          <p:nvPr/>
        </p:nvSpPr>
        <p:spPr>
          <a:xfrm>
            <a:off x="324185" y="239733"/>
            <a:ext cx="429226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case "White":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return </a:t>
            </a:r>
            <a:r>
              <a:rPr lang="en-US" altLang="ko-KR" sz="800" dirty="0" err="1">
                <a:solidFill>
                  <a:prstClr val="black"/>
                </a:solidFill>
              </a:rPr>
              <a:t>two.equals</a:t>
            </a:r>
            <a:r>
              <a:rPr lang="en-US" altLang="ko-KR" sz="800" dirty="0">
                <a:solidFill>
                  <a:prstClr val="black"/>
                </a:solidFill>
              </a:rPr>
              <a:t>("White");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default: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return false;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} else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switch (one)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case "Black":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return </a:t>
            </a:r>
            <a:r>
              <a:rPr lang="en-US" altLang="ko-KR" sz="800" dirty="0" err="1">
                <a:solidFill>
                  <a:prstClr val="black"/>
                </a:solidFill>
              </a:rPr>
              <a:t>two.equals</a:t>
            </a:r>
            <a:r>
              <a:rPr lang="en-US" altLang="ko-KR" sz="800" dirty="0">
                <a:solidFill>
                  <a:prstClr val="black"/>
                </a:solidFill>
              </a:rPr>
              <a:t>("Black") || </a:t>
            </a:r>
            <a:r>
              <a:rPr lang="en-US" altLang="ko-KR" sz="800" dirty="0" err="1">
                <a:solidFill>
                  <a:prstClr val="black"/>
                </a:solidFill>
              </a:rPr>
              <a:t>two.equals</a:t>
            </a:r>
            <a:r>
              <a:rPr lang="en-US" altLang="ko-KR" sz="800" dirty="0">
                <a:solidFill>
                  <a:prstClr val="black"/>
                </a:solidFill>
              </a:rPr>
              <a:t>("White");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case "White":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return </a:t>
            </a:r>
            <a:r>
              <a:rPr lang="en-US" altLang="ko-KR" sz="800" dirty="0" err="1">
                <a:solidFill>
                  <a:prstClr val="black"/>
                </a:solidFill>
              </a:rPr>
              <a:t>two.equals</a:t>
            </a:r>
            <a:r>
              <a:rPr lang="en-US" altLang="ko-KR" sz="800" dirty="0">
                <a:solidFill>
                  <a:prstClr val="black"/>
                </a:solidFill>
              </a:rPr>
              <a:t>("Black") || </a:t>
            </a:r>
            <a:r>
              <a:rPr lang="en-US" altLang="ko-KR" sz="800" dirty="0" err="1">
                <a:solidFill>
                  <a:prstClr val="black"/>
                </a:solidFill>
              </a:rPr>
              <a:t>two.equals</a:t>
            </a:r>
            <a:r>
              <a:rPr lang="en-US" altLang="ko-KR" sz="800" dirty="0">
                <a:solidFill>
                  <a:prstClr val="black"/>
                </a:solidFill>
              </a:rPr>
              <a:t>("White");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case "Red":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return </a:t>
            </a:r>
            <a:r>
              <a:rPr lang="en-US" altLang="ko-KR" sz="800" dirty="0" err="1">
                <a:solidFill>
                  <a:prstClr val="black"/>
                </a:solidFill>
              </a:rPr>
              <a:t>two.equals</a:t>
            </a:r>
            <a:r>
              <a:rPr lang="en-US" altLang="ko-KR" sz="800" dirty="0">
                <a:solidFill>
                  <a:prstClr val="black"/>
                </a:solidFill>
              </a:rPr>
              <a:t>("Red") || </a:t>
            </a:r>
            <a:r>
              <a:rPr lang="en-US" altLang="ko-KR" sz="800" dirty="0" err="1">
                <a:solidFill>
                  <a:prstClr val="black"/>
                </a:solidFill>
              </a:rPr>
              <a:t>two.equals</a:t>
            </a:r>
            <a:r>
              <a:rPr lang="en-US" altLang="ko-KR" sz="800" dirty="0">
                <a:solidFill>
                  <a:prstClr val="black"/>
                </a:solidFill>
              </a:rPr>
              <a:t>("Green");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case "Green":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return </a:t>
            </a:r>
            <a:r>
              <a:rPr lang="en-US" altLang="ko-KR" sz="800" dirty="0" err="1">
                <a:solidFill>
                  <a:prstClr val="black"/>
                </a:solidFill>
              </a:rPr>
              <a:t>two.equals</a:t>
            </a:r>
            <a:r>
              <a:rPr lang="en-US" altLang="ko-KR" sz="800" dirty="0">
                <a:solidFill>
                  <a:prstClr val="black"/>
                </a:solidFill>
              </a:rPr>
              <a:t>("Red") || </a:t>
            </a:r>
            <a:r>
              <a:rPr lang="en-US" altLang="ko-KR" sz="800" dirty="0" err="1">
                <a:solidFill>
                  <a:prstClr val="black"/>
                </a:solidFill>
              </a:rPr>
              <a:t>two.equals</a:t>
            </a:r>
            <a:r>
              <a:rPr lang="en-US" altLang="ko-KR" sz="800" dirty="0">
                <a:solidFill>
                  <a:prstClr val="black"/>
                </a:solidFill>
              </a:rPr>
              <a:t>("Green");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default: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return false;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altLang="ko-KR" sz="700" dirty="0"/>
              <a:t>//</a:t>
            </a:r>
            <a:r>
              <a:rPr lang="ko-KR" altLang="en-US" sz="700" dirty="0"/>
              <a:t>체스말이 목적지로 반드시 이동할 수 있어야 함</a:t>
            </a:r>
          </a:p>
          <a:p>
            <a:pPr lvl="0"/>
            <a:r>
              <a:rPr lang="ko-KR" altLang="en-US" sz="700" dirty="0"/>
              <a:t>    </a:t>
            </a:r>
            <a:r>
              <a:rPr lang="en-US" altLang="zh-CN" sz="700" dirty="0"/>
              <a:t>public void move(Board </a:t>
            </a:r>
            <a:r>
              <a:rPr lang="en-US" altLang="zh-CN" sz="700" dirty="0" err="1"/>
              <a:t>board</a:t>
            </a:r>
            <a:r>
              <a:rPr lang="en-US" altLang="zh-CN" sz="700" dirty="0"/>
              <a:t>, </a:t>
            </a:r>
            <a:r>
              <a:rPr lang="en-US" altLang="zh-CN" sz="700" dirty="0" err="1"/>
              <a:t>BoardListener</a:t>
            </a:r>
            <a:r>
              <a:rPr lang="en-US" altLang="zh-CN" sz="700" dirty="0"/>
              <a:t> </a:t>
            </a:r>
            <a:r>
              <a:rPr lang="en-US" altLang="zh-CN" sz="700" dirty="0" err="1"/>
              <a:t>desInfo</a:t>
            </a:r>
            <a:r>
              <a:rPr lang="en-US" altLang="zh-CN" sz="700" dirty="0"/>
              <a:t>) {</a:t>
            </a:r>
          </a:p>
          <a:p>
            <a:pPr lvl="0"/>
            <a:r>
              <a:rPr lang="en-US" altLang="zh-CN" sz="700" dirty="0"/>
              <a:t>        //</a:t>
            </a:r>
            <a:r>
              <a:rPr lang="ko-KR" altLang="en-US" sz="700" dirty="0"/>
              <a:t>목적지에 상대말이 있으면</a:t>
            </a:r>
          </a:p>
          <a:p>
            <a:pPr lvl="0"/>
            <a:r>
              <a:rPr lang="ko-KR" altLang="en-US" sz="700" dirty="0"/>
              <a:t>        </a:t>
            </a:r>
            <a:r>
              <a:rPr lang="en-US" altLang="zh-CN" sz="700" dirty="0"/>
              <a:t>if (!</a:t>
            </a:r>
            <a:r>
              <a:rPr lang="en-US" altLang="zh-CN" sz="700" dirty="0" err="1"/>
              <a:t>desInfo.pieceType.equals</a:t>
            </a:r>
            <a:r>
              <a:rPr lang="en-US" altLang="zh-CN" sz="700" dirty="0"/>
              <a:t>("")) {</a:t>
            </a:r>
          </a:p>
          <a:p>
            <a:pPr lvl="0"/>
            <a:r>
              <a:rPr lang="en-US" altLang="zh-CN" sz="700" dirty="0"/>
              <a:t>            switch (</a:t>
            </a:r>
            <a:r>
              <a:rPr lang="en-US" altLang="zh-CN" sz="700" dirty="0" err="1"/>
              <a:t>desInfo.pieceColor</a:t>
            </a:r>
            <a:r>
              <a:rPr lang="en-US" altLang="zh-CN" sz="700" dirty="0"/>
              <a:t>) {</a:t>
            </a:r>
          </a:p>
          <a:p>
            <a:pPr lvl="0"/>
            <a:r>
              <a:rPr lang="en-US" altLang="zh-CN" sz="700" dirty="0"/>
              <a:t>                case "White":</a:t>
            </a:r>
          </a:p>
          <a:p>
            <a:pPr lvl="0"/>
            <a:r>
              <a:rPr lang="en-US" altLang="zh-CN" sz="700" dirty="0"/>
              <a:t>                    player[0].</a:t>
            </a:r>
            <a:r>
              <a:rPr lang="en-US" altLang="zh-CN" sz="700" dirty="0" err="1"/>
              <a:t>setNumberOfPiece</a:t>
            </a:r>
            <a:r>
              <a:rPr lang="en-US" altLang="zh-CN" sz="700" dirty="0"/>
              <a:t>(player[0].</a:t>
            </a:r>
            <a:r>
              <a:rPr lang="en-US" altLang="zh-CN" sz="700" dirty="0" err="1"/>
              <a:t>getNumberOfPiece</a:t>
            </a:r>
            <a:r>
              <a:rPr lang="en-US" altLang="zh-CN" sz="700" dirty="0"/>
              <a:t>() - 1);</a:t>
            </a:r>
          </a:p>
          <a:p>
            <a:pPr lvl="0"/>
            <a:r>
              <a:rPr lang="en-US" altLang="zh-CN" sz="700" dirty="0"/>
              <a:t>                    break;</a:t>
            </a:r>
          </a:p>
          <a:p>
            <a:pPr lvl="0"/>
            <a:r>
              <a:rPr lang="en-US" altLang="zh-CN" sz="700" dirty="0"/>
              <a:t>                case "Black":</a:t>
            </a:r>
          </a:p>
          <a:p>
            <a:pPr lvl="0"/>
            <a:r>
              <a:rPr lang="en-US" altLang="zh-CN" sz="700" dirty="0"/>
              <a:t>                    player[1].</a:t>
            </a:r>
            <a:r>
              <a:rPr lang="en-US" altLang="zh-CN" sz="700" dirty="0" err="1"/>
              <a:t>setNumberOfPiece</a:t>
            </a:r>
            <a:r>
              <a:rPr lang="en-US" altLang="zh-CN" sz="700" dirty="0"/>
              <a:t>(player[1].</a:t>
            </a:r>
            <a:r>
              <a:rPr lang="en-US" altLang="zh-CN" sz="700" dirty="0" err="1"/>
              <a:t>getNumberOfPiece</a:t>
            </a:r>
            <a:r>
              <a:rPr lang="en-US" altLang="zh-CN" sz="700" dirty="0"/>
              <a:t>() - 1);</a:t>
            </a:r>
          </a:p>
          <a:p>
            <a:pPr lvl="0"/>
            <a:r>
              <a:rPr lang="en-US" altLang="zh-CN" sz="700" dirty="0"/>
              <a:t>                    break;</a:t>
            </a:r>
          </a:p>
          <a:p>
            <a:pPr lvl="0"/>
            <a:r>
              <a:rPr lang="en-US" altLang="zh-CN" sz="700" dirty="0"/>
              <a:t>                case "Red":</a:t>
            </a:r>
          </a:p>
          <a:p>
            <a:pPr lvl="0"/>
            <a:r>
              <a:rPr lang="en-US" altLang="zh-CN" sz="700" dirty="0"/>
              <a:t>                    player[2].</a:t>
            </a:r>
            <a:r>
              <a:rPr lang="en-US" altLang="zh-CN" sz="700" dirty="0" err="1"/>
              <a:t>setNumberOfPiece</a:t>
            </a:r>
            <a:r>
              <a:rPr lang="en-US" altLang="zh-CN" sz="700" dirty="0"/>
              <a:t>(player[2].</a:t>
            </a:r>
            <a:r>
              <a:rPr lang="en-US" altLang="zh-CN" sz="700" dirty="0" err="1"/>
              <a:t>getNumberOfPiece</a:t>
            </a:r>
            <a:r>
              <a:rPr lang="en-US" altLang="zh-CN" sz="700" dirty="0"/>
              <a:t>() - 1);</a:t>
            </a:r>
          </a:p>
          <a:p>
            <a:pPr lvl="0"/>
            <a:r>
              <a:rPr lang="en-US" altLang="zh-CN" sz="700" dirty="0"/>
              <a:t>                    break;</a:t>
            </a:r>
          </a:p>
          <a:p>
            <a:pPr lvl="0"/>
            <a:r>
              <a:rPr lang="en-US" altLang="zh-CN" sz="700" dirty="0"/>
              <a:t>                case "Green":</a:t>
            </a:r>
          </a:p>
          <a:p>
            <a:pPr lvl="0"/>
            <a:r>
              <a:rPr lang="en-US" altLang="zh-CN" sz="700" dirty="0"/>
              <a:t>                    player[3].</a:t>
            </a:r>
            <a:r>
              <a:rPr lang="en-US" altLang="zh-CN" sz="700" dirty="0" err="1"/>
              <a:t>setNumberOfPiece</a:t>
            </a:r>
            <a:r>
              <a:rPr lang="en-US" altLang="zh-CN" sz="700" dirty="0"/>
              <a:t>(player[3].</a:t>
            </a:r>
            <a:r>
              <a:rPr lang="en-US" altLang="zh-CN" sz="700" dirty="0" err="1"/>
              <a:t>getNumberOfPiece</a:t>
            </a:r>
            <a:r>
              <a:rPr lang="en-US" altLang="zh-CN" sz="700" dirty="0"/>
              <a:t>() - 1);</a:t>
            </a:r>
          </a:p>
          <a:p>
            <a:pPr lvl="0"/>
            <a:r>
              <a:rPr lang="en-US" altLang="zh-CN" sz="700" dirty="0"/>
              <a:t>                    break;</a:t>
            </a:r>
          </a:p>
          <a:p>
            <a:pPr lvl="0"/>
            <a:r>
              <a:rPr lang="en-US" altLang="zh-CN" sz="700" dirty="0"/>
              <a:t>                default:</a:t>
            </a:r>
          </a:p>
          <a:p>
            <a:pPr lvl="0"/>
            <a:r>
              <a:rPr lang="en-US" altLang="zh-CN" sz="700" dirty="0"/>
              <a:t>                    </a:t>
            </a:r>
            <a:r>
              <a:rPr lang="en-US" altLang="zh-CN" sz="700" dirty="0" err="1"/>
              <a:t>System.out.println</a:t>
            </a:r>
            <a:r>
              <a:rPr lang="en-US" altLang="zh-CN" sz="700" dirty="0"/>
              <a:t>("</a:t>
            </a:r>
            <a:r>
              <a:rPr lang="ko-KR" altLang="en-US" sz="700" dirty="0"/>
              <a:t>등록되지 않은 사용자입니다</a:t>
            </a:r>
            <a:r>
              <a:rPr lang="en-US" altLang="ko-KR" sz="700" dirty="0"/>
              <a:t>...");</a:t>
            </a:r>
          </a:p>
          <a:p>
            <a:pPr lvl="0"/>
            <a:r>
              <a:rPr lang="en-US" altLang="ko-KR" sz="700" dirty="0"/>
              <a:t>            }</a:t>
            </a:r>
          </a:p>
          <a:p>
            <a:pPr lvl="0"/>
            <a:r>
              <a:rPr lang="en-US" altLang="ko-KR" sz="700" dirty="0"/>
              <a:t>        }</a:t>
            </a:r>
          </a:p>
          <a:p>
            <a:pPr lvl="0"/>
            <a:endParaRPr lang="en-US" altLang="zh-CN" sz="7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E0A2CD-45FC-4513-ACA8-C2E9FC353F79}"/>
              </a:ext>
            </a:extLst>
          </p:cNvPr>
          <p:cNvSpPr txBox="1"/>
          <p:nvPr/>
        </p:nvSpPr>
        <p:spPr>
          <a:xfrm>
            <a:off x="5041900" y="239733"/>
            <a:ext cx="398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//</a:t>
            </a:r>
            <a:r>
              <a:rPr lang="ko-KR" altLang="en-US" sz="800" dirty="0"/>
              <a:t>목적지 정보 갱신</a:t>
            </a:r>
          </a:p>
          <a:p>
            <a:r>
              <a:rPr lang="ko-KR" altLang="en-US" sz="800" dirty="0"/>
              <a:t>        </a:t>
            </a:r>
            <a:r>
              <a:rPr lang="en-US" altLang="zh-CN" sz="800" dirty="0" err="1"/>
              <a:t>board.iPanel</a:t>
            </a:r>
            <a:r>
              <a:rPr lang="en-US" altLang="zh-CN" sz="800" dirty="0"/>
              <a:t>[</a:t>
            </a:r>
            <a:r>
              <a:rPr lang="en-US" altLang="zh-CN" sz="800" dirty="0" err="1"/>
              <a:t>desInfo.i</a:t>
            </a:r>
            <a:r>
              <a:rPr lang="en-US" altLang="zh-CN" sz="800" dirty="0"/>
              <a:t>][</a:t>
            </a:r>
            <a:r>
              <a:rPr lang="en-US" altLang="zh-CN" sz="800" dirty="0" err="1"/>
              <a:t>desInfo.j</a:t>
            </a:r>
            <a:r>
              <a:rPr lang="en-US" altLang="zh-CN" sz="800" dirty="0"/>
              <a:t>].</a:t>
            </a:r>
            <a:r>
              <a:rPr lang="en-US" altLang="zh-CN" sz="800" dirty="0" err="1"/>
              <a:t>setImage</a:t>
            </a:r>
            <a:r>
              <a:rPr lang="en-US" altLang="zh-CN" sz="800" dirty="0"/>
              <a:t>(</a:t>
            </a:r>
            <a:r>
              <a:rPr lang="en-US" altLang="zh-CN" sz="800" dirty="0" err="1"/>
              <a:t>board.iPanel</a:t>
            </a:r>
            <a:r>
              <a:rPr lang="en-US" altLang="zh-CN" sz="800" dirty="0"/>
              <a:t>[</a:t>
            </a:r>
            <a:r>
              <a:rPr lang="en-US" altLang="zh-CN" sz="800" dirty="0" err="1"/>
              <a:t>board.srcInfo.i</a:t>
            </a:r>
            <a:r>
              <a:rPr lang="en-US" altLang="zh-CN" sz="800" dirty="0"/>
              <a:t>][</a:t>
            </a:r>
            <a:r>
              <a:rPr lang="en-US" altLang="zh-CN" sz="800" dirty="0" err="1"/>
              <a:t>board.srcInfo.j</a:t>
            </a:r>
            <a:r>
              <a:rPr lang="en-US" altLang="zh-CN" sz="800" dirty="0"/>
              <a:t>].</a:t>
            </a:r>
            <a:r>
              <a:rPr lang="en-US" altLang="zh-CN" sz="800" dirty="0" err="1"/>
              <a:t>getImage</a:t>
            </a:r>
            <a:r>
              <a:rPr lang="en-US" altLang="zh-CN" sz="800" dirty="0"/>
              <a:t>());</a:t>
            </a:r>
          </a:p>
          <a:p>
            <a:r>
              <a:rPr lang="en-US" altLang="zh-CN" sz="800" dirty="0"/>
              <a:t>        </a:t>
            </a:r>
            <a:r>
              <a:rPr lang="en-US" altLang="zh-CN" sz="800" dirty="0" err="1"/>
              <a:t>desInfo.pieceColor</a:t>
            </a:r>
            <a:r>
              <a:rPr lang="en-US" altLang="zh-CN" sz="800" dirty="0"/>
              <a:t> = </a:t>
            </a:r>
            <a:r>
              <a:rPr lang="en-US" altLang="zh-CN" sz="800" dirty="0" err="1"/>
              <a:t>frame.board.srcInfo.pieceColor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   </a:t>
            </a:r>
            <a:r>
              <a:rPr lang="en-US" altLang="zh-CN" sz="800" dirty="0" err="1"/>
              <a:t>desInfo.pieceType</a:t>
            </a:r>
            <a:r>
              <a:rPr lang="en-US" altLang="zh-CN" sz="800" dirty="0"/>
              <a:t> = </a:t>
            </a:r>
            <a:r>
              <a:rPr lang="en-US" altLang="zh-CN" sz="800" dirty="0" err="1"/>
              <a:t>frame.board.srcInfo.pieceType</a:t>
            </a:r>
            <a:r>
              <a:rPr lang="en-US" altLang="zh-CN" sz="800" dirty="0"/>
              <a:t>;</a:t>
            </a:r>
          </a:p>
          <a:p>
            <a:endParaRPr lang="en-US" altLang="zh-CN" sz="800" dirty="0"/>
          </a:p>
          <a:p>
            <a:r>
              <a:rPr lang="en-US" altLang="zh-CN" sz="800" dirty="0"/>
              <a:t>        //</a:t>
            </a:r>
            <a:r>
              <a:rPr lang="ko-KR" altLang="en-US" sz="800" dirty="0"/>
              <a:t>출발지 정보 삭제</a:t>
            </a:r>
          </a:p>
          <a:p>
            <a:r>
              <a:rPr lang="ko-KR" altLang="en-US" sz="800" dirty="0"/>
              <a:t>        </a:t>
            </a:r>
            <a:r>
              <a:rPr lang="en-US" altLang="zh-CN" sz="800" dirty="0" err="1"/>
              <a:t>board.iPanel</a:t>
            </a:r>
            <a:r>
              <a:rPr lang="en-US" altLang="zh-CN" sz="800" dirty="0"/>
              <a:t>[</a:t>
            </a:r>
            <a:r>
              <a:rPr lang="en-US" altLang="zh-CN" sz="800" dirty="0" err="1"/>
              <a:t>board.srcInfo.i</a:t>
            </a:r>
            <a:r>
              <a:rPr lang="en-US" altLang="zh-CN" sz="800" dirty="0"/>
              <a:t>][</a:t>
            </a:r>
            <a:r>
              <a:rPr lang="en-US" altLang="zh-CN" sz="800" dirty="0" err="1"/>
              <a:t>board.srcInfo.j</a:t>
            </a:r>
            <a:r>
              <a:rPr lang="en-US" altLang="zh-CN" sz="800" dirty="0"/>
              <a:t>].</a:t>
            </a:r>
            <a:r>
              <a:rPr lang="en-US" altLang="zh-CN" sz="800" dirty="0" err="1"/>
              <a:t>setImage</a:t>
            </a:r>
            <a:r>
              <a:rPr lang="en-US" altLang="zh-CN" sz="800" dirty="0"/>
              <a:t>(null);</a:t>
            </a:r>
          </a:p>
          <a:p>
            <a:r>
              <a:rPr lang="en-US" altLang="zh-CN" sz="800" dirty="0"/>
              <a:t>        </a:t>
            </a:r>
            <a:r>
              <a:rPr lang="en-US" altLang="zh-CN" sz="800" dirty="0" err="1"/>
              <a:t>board.srcInfo.pieceColor</a:t>
            </a:r>
            <a:r>
              <a:rPr lang="en-US" altLang="zh-CN" sz="800" dirty="0"/>
              <a:t> = "";</a:t>
            </a:r>
          </a:p>
          <a:p>
            <a:r>
              <a:rPr lang="en-US" altLang="zh-CN" sz="800" dirty="0"/>
              <a:t>        </a:t>
            </a:r>
            <a:r>
              <a:rPr lang="en-US" altLang="zh-CN" sz="800" dirty="0" err="1"/>
              <a:t>board.srcInfo.pieceType</a:t>
            </a:r>
            <a:r>
              <a:rPr lang="en-US" altLang="zh-CN" sz="800" dirty="0"/>
              <a:t> = "";</a:t>
            </a:r>
          </a:p>
          <a:p>
            <a:r>
              <a:rPr lang="en-US" altLang="zh-CN" sz="800" dirty="0"/>
              <a:t>    }</a:t>
            </a:r>
          </a:p>
          <a:p>
            <a:endParaRPr lang="en-US" altLang="zh-CN" sz="800" dirty="0"/>
          </a:p>
          <a:p>
            <a:r>
              <a:rPr lang="en-US" altLang="zh-CN" sz="800" dirty="0"/>
              <a:t>    public void </a:t>
            </a:r>
            <a:r>
              <a:rPr lang="en-US" altLang="zh-CN" sz="800" dirty="0" err="1"/>
              <a:t>findAttackZone</a:t>
            </a:r>
            <a:r>
              <a:rPr lang="en-US" altLang="zh-CN" sz="800" dirty="0"/>
              <a:t>(Board board) {</a:t>
            </a:r>
          </a:p>
          <a:p>
            <a:r>
              <a:rPr lang="en-US" altLang="zh-CN" sz="800" dirty="0"/>
              <a:t>        //Attack zone </a:t>
            </a:r>
            <a:r>
              <a:rPr lang="ko-KR" altLang="en-US" sz="800" dirty="0"/>
              <a:t>초기화</a:t>
            </a:r>
          </a:p>
          <a:p>
            <a:r>
              <a:rPr lang="ko-KR" altLang="en-US" sz="800" dirty="0"/>
              <a:t>        </a:t>
            </a:r>
            <a:r>
              <a:rPr lang="en-US" altLang="zh-CN" sz="800" dirty="0"/>
              <a:t>for (int </a:t>
            </a:r>
            <a:r>
              <a:rPr lang="en-US" altLang="zh-CN" sz="800" dirty="0" err="1"/>
              <a:t>i</a:t>
            </a:r>
            <a:r>
              <a:rPr lang="en-US" altLang="zh-CN" sz="800" dirty="0"/>
              <a:t> = 0; </a:t>
            </a:r>
            <a:r>
              <a:rPr lang="en-US" altLang="zh-CN" sz="800" dirty="0" err="1"/>
              <a:t>i</a:t>
            </a:r>
            <a:r>
              <a:rPr lang="en-US" altLang="zh-CN" sz="800" dirty="0"/>
              <a:t> &lt; </a:t>
            </a:r>
            <a:r>
              <a:rPr lang="en-US" altLang="zh-CN" sz="800" dirty="0" err="1"/>
              <a:t>Board.HEIGHT</a:t>
            </a:r>
            <a:r>
              <a:rPr lang="en-US" altLang="zh-CN" sz="800" dirty="0"/>
              <a:t>; </a:t>
            </a:r>
            <a:r>
              <a:rPr lang="en-US" altLang="zh-CN" sz="800" dirty="0" err="1"/>
              <a:t>i</a:t>
            </a:r>
            <a:r>
              <a:rPr lang="en-US" altLang="zh-CN" sz="800" dirty="0"/>
              <a:t>++) {</a:t>
            </a:r>
          </a:p>
          <a:p>
            <a:r>
              <a:rPr lang="en-US" altLang="zh-CN" sz="800" dirty="0"/>
              <a:t>            for (int j = 0; j &lt; </a:t>
            </a:r>
            <a:r>
              <a:rPr lang="en-US" altLang="zh-CN" sz="800" dirty="0" err="1"/>
              <a:t>Board.WIDTH</a:t>
            </a:r>
            <a:r>
              <a:rPr lang="en-US" altLang="zh-CN" sz="800" dirty="0"/>
              <a:t>; </a:t>
            </a:r>
            <a:r>
              <a:rPr lang="en-US" altLang="zh-CN" sz="800" dirty="0" err="1"/>
              <a:t>j++</a:t>
            </a:r>
            <a:r>
              <a:rPr lang="en-US" altLang="zh-CN" sz="800" dirty="0"/>
              <a:t>)</a:t>
            </a:r>
          </a:p>
          <a:p>
            <a:r>
              <a:rPr lang="en-US" altLang="zh-CN" sz="800" dirty="0"/>
              <a:t>                </a:t>
            </a:r>
            <a:r>
              <a:rPr lang="en-US" altLang="zh-CN" sz="800" dirty="0" err="1"/>
              <a:t>board.attackZone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][j] = false;</a:t>
            </a:r>
          </a:p>
          <a:p>
            <a:r>
              <a:rPr lang="en-US" altLang="zh-CN" sz="800" dirty="0"/>
              <a:t>        }</a:t>
            </a:r>
          </a:p>
          <a:p>
            <a:endParaRPr lang="en-US" altLang="zh-CN" sz="800" dirty="0"/>
          </a:p>
          <a:p>
            <a:r>
              <a:rPr lang="en-US" altLang="zh-CN" sz="800" dirty="0"/>
              <a:t>        //</a:t>
            </a:r>
            <a:r>
              <a:rPr lang="ko-KR" altLang="en-US" sz="800" dirty="0"/>
              <a:t>현재 차레의 </a:t>
            </a:r>
            <a:r>
              <a:rPr lang="en-US" altLang="zh-CN" sz="800" dirty="0"/>
              <a:t>Attack zone </a:t>
            </a:r>
            <a:r>
              <a:rPr lang="ko-KR" altLang="en-US" sz="800" dirty="0"/>
              <a:t>찾기</a:t>
            </a:r>
          </a:p>
          <a:p>
            <a:r>
              <a:rPr lang="ko-KR" altLang="en-US" sz="800" dirty="0"/>
              <a:t>        </a:t>
            </a:r>
            <a:r>
              <a:rPr lang="en-US" altLang="zh-CN" sz="800" dirty="0"/>
              <a:t>for (int </a:t>
            </a:r>
            <a:r>
              <a:rPr lang="en-US" altLang="zh-CN" sz="800" dirty="0" err="1"/>
              <a:t>i</a:t>
            </a:r>
            <a:r>
              <a:rPr lang="en-US" altLang="zh-CN" sz="800" dirty="0"/>
              <a:t> = 0; </a:t>
            </a:r>
            <a:r>
              <a:rPr lang="en-US" altLang="zh-CN" sz="800" dirty="0" err="1"/>
              <a:t>i</a:t>
            </a:r>
            <a:r>
              <a:rPr lang="en-US" altLang="zh-CN" sz="800" dirty="0"/>
              <a:t> &lt; </a:t>
            </a:r>
            <a:r>
              <a:rPr lang="en-US" altLang="zh-CN" sz="800" dirty="0" err="1"/>
              <a:t>Board.HEIGHT</a:t>
            </a:r>
            <a:r>
              <a:rPr lang="en-US" altLang="zh-CN" sz="800" dirty="0"/>
              <a:t>; </a:t>
            </a:r>
            <a:r>
              <a:rPr lang="en-US" altLang="zh-CN" sz="800" dirty="0" err="1"/>
              <a:t>i</a:t>
            </a:r>
            <a:r>
              <a:rPr lang="en-US" altLang="zh-CN" sz="800" dirty="0"/>
              <a:t>++) {</a:t>
            </a:r>
          </a:p>
          <a:p>
            <a:r>
              <a:rPr lang="en-US" altLang="zh-CN" sz="800" dirty="0"/>
              <a:t>            for (int j = 0; j &lt; </a:t>
            </a:r>
            <a:r>
              <a:rPr lang="en-US" altLang="zh-CN" sz="800" dirty="0" err="1"/>
              <a:t>Board.WIDTH</a:t>
            </a:r>
            <a:r>
              <a:rPr lang="en-US" altLang="zh-CN" sz="800" dirty="0"/>
              <a:t>; </a:t>
            </a:r>
            <a:r>
              <a:rPr lang="en-US" altLang="zh-CN" sz="800" dirty="0" err="1"/>
              <a:t>j++</a:t>
            </a:r>
            <a:r>
              <a:rPr lang="en-US" altLang="zh-CN" sz="800" dirty="0"/>
              <a:t>) {</a:t>
            </a:r>
          </a:p>
          <a:p>
            <a:r>
              <a:rPr lang="en-US" altLang="zh-CN" sz="800" dirty="0"/>
              <a:t>                //</a:t>
            </a:r>
            <a:r>
              <a:rPr lang="ko-KR" altLang="en-US" sz="800" dirty="0"/>
              <a:t>보드 위에서 현재 차례의 체스말을 찾으면</a:t>
            </a:r>
          </a:p>
          <a:p>
            <a:r>
              <a:rPr lang="ko-KR" altLang="en-US" sz="800" dirty="0"/>
              <a:t>                </a:t>
            </a:r>
            <a:r>
              <a:rPr lang="en-US" altLang="zh-CN" sz="800" dirty="0"/>
              <a:t>if(</a:t>
            </a:r>
            <a:r>
              <a:rPr lang="en-US" altLang="zh-CN" sz="800" dirty="0" err="1"/>
              <a:t>board.boardInfo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][j].</a:t>
            </a:r>
            <a:r>
              <a:rPr lang="en-US" altLang="zh-CN" sz="800" dirty="0" err="1"/>
              <a:t>pieceColor.equals</a:t>
            </a:r>
            <a:r>
              <a:rPr lang="en-US" altLang="zh-CN" sz="800" dirty="0"/>
              <a:t>(</a:t>
            </a:r>
            <a:r>
              <a:rPr lang="en-US" altLang="zh-CN" sz="800" dirty="0" err="1"/>
              <a:t>board.thisTurn</a:t>
            </a:r>
            <a:r>
              <a:rPr lang="en-US" altLang="zh-CN" sz="800" dirty="0"/>
              <a:t>)) {</a:t>
            </a:r>
          </a:p>
          <a:p>
            <a:r>
              <a:rPr lang="en-US" altLang="zh-CN" sz="800" dirty="0"/>
              <a:t>                    //</a:t>
            </a:r>
            <a:r>
              <a:rPr lang="ko-KR" altLang="en-US" sz="800" dirty="0"/>
              <a:t>체스말의 이동규칙에 따라 </a:t>
            </a:r>
            <a:r>
              <a:rPr lang="en-US" altLang="zh-CN" sz="800" dirty="0"/>
              <a:t>Attack zone</a:t>
            </a:r>
            <a:r>
              <a:rPr lang="ko-KR" altLang="en-US" sz="800" dirty="0"/>
              <a:t>을 찾음</a:t>
            </a:r>
          </a:p>
          <a:p>
            <a:r>
              <a:rPr lang="ko-KR" altLang="en-US" sz="800" dirty="0"/>
              <a:t>                    </a:t>
            </a:r>
            <a:r>
              <a:rPr lang="en-US" altLang="zh-CN" sz="800" dirty="0"/>
              <a:t>switch (</a:t>
            </a:r>
            <a:r>
              <a:rPr lang="en-US" altLang="zh-CN" sz="800" dirty="0" err="1"/>
              <a:t>board.boardInfo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][j].</a:t>
            </a:r>
            <a:r>
              <a:rPr lang="en-US" altLang="zh-CN" sz="800" dirty="0" err="1"/>
              <a:t>pieceType</a:t>
            </a:r>
            <a:r>
              <a:rPr lang="en-US" altLang="zh-CN" sz="800" dirty="0"/>
              <a:t>) {</a:t>
            </a:r>
          </a:p>
          <a:p>
            <a:r>
              <a:rPr lang="en-US" altLang="zh-CN" sz="800" dirty="0"/>
              <a:t>                        case "bishop":</a:t>
            </a:r>
          </a:p>
          <a:p>
            <a:r>
              <a:rPr lang="en-US" altLang="zh-CN" sz="800" dirty="0"/>
              <a:t>                            new Bishop().</a:t>
            </a:r>
            <a:r>
              <a:rPr lang="en-US" altLang="zh-CN" sz="800" dirty="0" err="1"/>
              <a:t>movablePiece</a:t>
            </a:r>
            <a:r>
              <a:rPr lang="en-US" altLang="zh-CN" sz="800" dirty="0"/>
              <a:t>(frame,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j);</a:t>
            </a:r>
          </a:p>
          <a:p>
            <a:r>
              <a:rPr lang="en-US" altLang="zh-CN" sz="800" dirty="0"/>
              <a:t>                            break;</a:t>
            </a:r>
          </a:p>
          <a:p>
            <a:r>
              <a:rPr lang="en-US" altLang="zh-CN" sz="800" dirty="0"/>
              <a:t>                        case "rook":</a:t>
            </a:r>
          </a:p>
          <a:p>
            <a:r>
              <a:rPr lang="en-US" altLang="zh-CN" sz="800" dirty="0"/>
              <a:t>                            new Rook().</a:t>
            </a:r>
            <a:r>
              <a:rPr lang="en-US" altLang="zh-CN" sz="800" dirty="0" err="1"/>
              <a:t>movablePiece</a:t>
            </a:r>
            <a:r>
              <a:rPr lang="en-US" altLang="zh-CN" sz="800" dirty="0"/>
              <a:t>(frame,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j);</a:t>
            </a:r>
          </a:p>
          <a:p>
            <a:r>
              <a:rPr lang="en-US" altLang="zh-CN" sz="800" dirty="0"/>
              <a:t>                            break;</a:t>
            </a:r>
          </a:p>
          <a:p>
            <a:r>
              <a:rPr lang="en-US" altLang="zh-CN" sz="800" dirty="0"/>
              <a:t>                        case "knight":</a:t>
            </a:r>
          </a:p>
          <a:p>
            <a:r>
              <a:rPr lang="en-US" altLang="zh-CN" sz="800" dirty="0"/>
              <a:t>                            new Knight().</a:t>
            </a:r>
            <a:r>
              <a:rPr lang="en-US" altLang="zh-CN" sz="800" dirty="0" err="1"/>
              <a:t>movablePiece</a:t>
            </a:r>
            <a:r>
              <a:rPr lang="en-US" altLang="zh-CN" sz="800" dirty="0"/>
              <a:t>(frame,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j);</a:t>
            </a:r>
          </a:p>
          <a:p>
            <a:r>
              <a:rPr lang="en-US" altLang="zh-CN" sz="800" dirty="0"/>
              <a:t>                            break;</a:t>
            </a:r>
          </a:p>
          <a:p>
            <a:r>
              <a:rPr lang="en-US" altLang="zh-CN" sz="800" dirty="0"/>
              <a:t>                        case "king":</a:t>
            </a:r>
          </a:p>
          <a:p>
            <a:r>
              <a:rPr lang="en-US" altLang="zh-CN" sz="800" dirty="0"/>
              <a:t>                            new King().</a:t>
            </a:r>
            <a:r>
              <a:rPr lang="en-US" altLang="zh-CN" sz="800" dirty="0" err="1"/>
              <a:t>movablePiece</a:t>
            </a:r>
            <a:r>
              <a:rPr lang="en-US" altLang="zh-CN" sz="800" dirty="0"/>
              <a:t>(frame,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j);</a:t>
            </a:r>
          </a:p>
          <a:p>
            <a:r>
              <a:rPr lang="en-US" altLang="zh-CN" sz="800" dirty="0"/>
              <a:t>                            break;</a:t>
            </a:r>
          </a:p>
        </p:txBody>
      </p:sp>
    </p:spTree>
    <p:extLst>
      <p:ext uri="{BB962C8B-B14F-4D97-AF65-F5344CB8AC3E}">
        <p14:creationId xmlns:p14="http://schemas.microsoft.com/office/powerpoint/2010/main" val="1777174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7C539D-0377-4C12-94BA-ECA74824C613}"/>
              </a:ext>
            </a:extLst>
          </p:cNvPr>
          <p:cNvSpPr txBox="1"/>
          <p:nvPr/>
        </p:nvSpPr>
        <p:spPr>
          <a:xfrm>
            <a:off x="787734" y="1232922"/>
            <a:ext cx="7568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 case "queen":</a:t>
            </a:r>
          </a:p>
          <a:p>
            <a:r>
              <a:rPr lang="en-US" altLang="zh-CN" sz="800" dirty="0"/>
              <a:t>                            new Queen().</a:t>
            </a:r>
            <a:r>
              <a:rPr lang="en-US" altLang="zh-CN" sz="800" dirty="0" err="1"/>
              <a:t>movablePiece</a:t>
            </a:r>
            <a:r>
              <a:rPr lang="en-US" altLang="zh-CN" sz="800" dirty="0"/>
              <a:t>(frame,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j);</a:t>
            </a:r>
          </a:p>
          <a:p>
            <a:r>
              <a:rPr lang="en-US" altLang="zh-CN" sz="800" dirty="0"/>
              <a:t>                            break;</a:t>
            </a:r>
          </a:p>
          <a:p>
            <a:r>
              <a:rPr lang="en-US" altLang="zh-CN" sz="800" dirty="0"/>
              <a:t>                        case "pawn":</a:t>
            </a:r>
          </a:p>
          <a:p>
            <a:r>
              <a:rPr lang="en-US" altLang="zh-CN" sz="800" dirty="0"/>
              <a:t>                            new Pawn().</a:t>
            </a:r>
            <a:r>
              <a:rPr lang="en-US" altLang="zh-CN" sz="800" dirty="0" err="1"/>
              <a:t>movablePiece</a:t>
            </a:r>
            <a:r>
              <a:rPr lang="en-US" altLang="zh-CN" sz="800" dirty="0"/>
              <a:t>(frame, </a:t>
            </a:r>
            <a:r>
              <a:rPr lang="en-US" altLang="zh-CN" sz="800" dirty="0" err="1"/>
              <a:t>i</a:t>
            </a:r>
            <a:r>
              <a:rPr lang="en-US" altLang="zh-CN" sz="800" dirty="0"/>
              <a:t>, j);</a:t>
            </a:r>
          </a:p>
          <a:p>
            <a:r>
              <a:rPr lang="en-US" altLang="zh-CN" sz="800" dirty="0"/>
              <a:t>                            break;</a:t>
            </a:r>
          </a:p>
          <a:p>
            <a:r>
              <a:rPr lang="en-US" altLang="zh-CN" sz="800" dirty="0"/>
              <a:t>                        default:</a:t>
            </a:r>
          </a:p>
          <a:p>
            <a:r>
              <a:rPr lang="en-US" altLang="zh-CN" sz="800" dirty="0"/>
              <a:t>                            </a:t>
            </a:r>
            <a:r>
              <a:rPr lang="en-US" altLang="zh-CN" sz="800" dirty="0" err="1"/>
              <a:t>System.out.println</a:t>
            </a:r>
            <a:r>
              <a:rPr lang="en-US" altLang="zh-CN" sz="800" dirty="0"/>
              <a:t>("</a:t>
            </a:r>
            <a:r>
              <a:rPr lang="ko-KR" altLang="en-US" sz="800" dirty="0"/>
              <a:t>등록되지 않은 체스말입니다</a:t>
            </a:r>
            <a:r>
              <a:rPr lang="en-US" altLang="ko-KR" sz="800" dirty="0"/>
              <a:t>.");</a:t>
            </a:r>
          </a:p>
          <a:p>
            <a:r>
              <a:rPr lang="en-US" altLang="ko-KR" sz="800" dirty="0"/>
              <a:t>                            </a:t>
            </a:r>
            <a:r>
              <a:rPr lang="en-US" altLang="zh-CN" sz="800" dirty="0" err="1"/>
              <a:t>frame.statusBar.setStatus</a:t>
            </a:r>
            <a:r>
              <a:rPr lang="en-US" altLang="zh-CN" sz="800" dirty="0"/>
              <a:t>("</a:t>
            </a:r>
            <a:r>
              <a:rPr lang="ko-KR" altLang="en-US" sz="800" dirty="0"/>
              <a:t>등록되지 않은 체스말입니다</a:t>
            </a:r>
            <a:r>
              <a:rPr lang="en-US" altLang="ko-KR" sz="800" dirty="0"/>
              <a:t>.", 0);</a:t>
            </a:r>
          </a:p>
          <a:p>
            <a:r>
              <a:rPr lang="en-US" altLang="ko-KR" sz="800" dirty="0"/>
              <a:t>                    }</a:t>
            </a:r>
          </a:p>
          <a:p>
            <a:r>
              <a:rPr lang="en-US" altLang="ko-KR" sz="800" dirty="0"/>
              <a:t>                }</a:t>
            </a:r>
          </a:p>
          <a:p>
            <a:r>
              <a:rPr lang="en-US" altLang="ko-KR" sz="800" dirty="0"/>
              <a:t>            }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zh-CN" sz="700" dirty="0"/>
              <a:t> public Player[] </a:t>
            </a:r>
            <a:r>
              <a:rPr lang="en-US" altLang="zh-CN" sz="700" dirty="0" err="1"/>
              <a:t>getPlayer</a:t>
            </a:r>
            <a:r>
              <a:rPr lang="en-US" altLang="zh-CN" sz="700" dirty="0"/>
              <a:t>() {</a:t>
            </a:r>
          </a:p>
          <a:p>
            <a:r>
              <a:rPr lang="en-US" altLang="zh-CN" sz="700" dirty="0"/>
              <a:t>        return player;</a:t>
            </a:r>
          </a:p>
          <a:p>
            <a:r>
              <a:rPr lang="en-US" altLang="zh-CN" sz="700" dirty="0"/>
              <a:t>    }</a:t>
            </a:r>
          </a:p>
          <a:p>
            <a:endParaRPr lang="en-US" altLang="zh-CN" sz="700" dirty="0"/>
          </a:p>
          <a:p>
            <a:r>
              <a:rPr lang="en-US" altLang="zh-CN" sz="700" dirty="0"/>
              <a:t>    public void </a:t>
            </a:r>
            <a:r>
              <a:rPr lang="en-US" altLang="zh-CN" sz="700" dirty="0" err="1"/>
              <a:t>setPlayer</a:t>
            </a:r>
            <a:r>
              <a:rPr lang="en-US" altLang="zh-CN" sz="700" dirty="0"/>
              <a:t>(Player[] player) {</a:t>
            </a:r>
          </a:p>
          <a:p>
            <a:r>
              <a:rPr lang="en-US" altLang="zh-CN" sz="700" dirty="0"/>
              <a:t>        </a:t>
            </a:r>
            <a:r>
              <a:rPr lang="en-US" altLang="zh-CN" sz="700" dirty="0" err="1"/>
              <a:t>this.player</a:t>
            </a:r>
            <a:r>
              <a:rPr lang="en-US" altLang="zh-CN" sz="700" dirty="0"/>
              <a:t> = player;</a:t>
            </a:r>
          </a:p>
          <a:p>
            <a:r>
              <a:rPr lang="en-US" altLang="zh-CN" sz="700" dirty="0"/>
              <a:t>    }</a:t>
            </a:r>
          </a:p>
          <a:p>
            <a:r>
              <a:rPr lang="en-US" altLang="zh-CN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205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F11C1-0DA6-4257-AAED-8E6773ECA1A6}"/>
              </a:ext>
            </a:extLst>
          </p:cNvPr>
          <p:cNvSpPr txBox="1"/>
          <p:nvPr/>
        </p:nvSpPr>
        <p:spPr>
          <a:xfrm>
            <a:off x="564754" y="1304926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/>
              <a:t>Player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D5FF8D-AFE5-42FA-A4CB-F578CF2C262D}"/>
              </a:ext>
            </a:extLst>
          </p:cNvPr>
          <p:cNvSpPr/>
          <p:nvPr/>
        </p:nvSpPr>
        <p:spPr>
          <a:xfrm>
            <a:off x="3225373" y="1115617"/>
            <a:ext cx="40657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public class Player {</a:t>
            </a:r>
          </a:p>
          <a:p>
            <a:r>
              <a:rPr lang="en-US" altLang="zh-CN" sz="1000" dirty="0"/>
              <a:t>    private String color;</a:t>
            </a:r>
          </a:p>
          <a:p>
            <a:r>
              <a:rPr lang="en-US" altLang="zh-CN" sz="1000" dirty="0"/>
              <a:t>    public </a:t>
            </a:r>
            <a:r>
              <a:rPr lang="en-US" altLang="zh-CN" sz="1000" dirty="0" err="1"/>
              <a:t>boolean</a:t>
            </a:r>
            <a:r>
              <a:rPr lang="en-US" altLang="zh-CN" sz="1000" dirty="0"/>
              <a:t> </a:t>
            </a:r>
            <a:r>
              <a:rPr lang="en-US" altLang="zh-CN" sz="1000" dirty="0" err="1"/>
              <a:t>pieceDetail</a:t>
            </a:r>
            <a:r>
              <a:rPr lang="en-US" altLang="zh-CN" sz="1000" dirty="0"/>
              <a:t>[] = new </a:t>
            </a:r>
            <a:r>
              <a:rPr lang="en-US" altLang="zh-CN" sz="1000" dirty="0" err="1"/>
              <a:t>boolean</a:t>
            </a:r>
            <a:r>
              <a:rPr lang="en-US" altLang="zh-CN" sz="1000" dirty="0"/>
              <a:t>[16];</a:t>
            </a:r>
          </a:p>
          <a:p>
            <a:r>
              <a:rPr lang="en-US" altLang="zh-CN" sz="1000" dirty="0"/>
              <a:t>    private int </a:t>
            </a:r>
            <a:r>
              <a:rPr lang="en-US" altLang="zh-CN" sz="1000" dirty="0" err="1"/>
              <a:t>numberOfPiece</a:t>
            </a:r>
            <a:r>
              <a:rPr lang="en-US" altLang="zh-CN" sz="1000" dirty="0"/>
              <a:t>;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Player(String color) {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this.color</a:t>
            </a:r>
            <a:r>
              <a:rPr lang="en-US" altLang="zh-CN" sz="1000" dirty="0"/>
              <a:t> = color;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numberOfPiece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pieceDetail.length</a:t>
            </a:r>
            <a:r>
              <a:rPr lang="en-US" altLang="zh-CN" sz="1000" dirty="0"/>
              <a:t>;</a:t>
            </a:r>
          </a:p>
          <a:p>
            <a:r>
              <a:rPr lang="en-US" altLang="zh-CN" sz="1000" dirty="0"/>
              <a:t>        for (int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= 0;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&lt; </a:t>
            </a:r>
            <a:r>
              <a:rPr lang="en-US" altLang="zh-CN" sz="1000" dirty="0" err="1"/>
              <a:t>pieceDetail.length</a:t>
            </a:r>
            <a:r>
              <a:rPr lang="en-US" altLang="zh-CN" sz="1000" dirty="0"/>
              <a:t>;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++) {</a:t>
            </a:r>
          </a:p>
          <a:p>
            <a:r>
              <a:rPr lang="en-US" altLang="zh-CN" sz="1000" dirty="0"/>
              <a:t>            </a:t>
            </a:r>
            <a:r>
              <a:rPr lang="en-US" altLang="zh-CN" sz="1000" dirty="0" err="1"/>
              <a:t>pieceDetail</a:t>
            </a:r>
            <a:r>
              <a:rPr lang="en-US" altLang="zh-CN" sz="1000" dirty="0"/>
              <a:t>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 = true;</a:t>
            </a:r>
          </a:p>
          <a:p>
            <a:r>
              <a:rPr lang="en-US" altLang="zh-CN" sz="1000" dirty="0"/>
              <a:t>        }</a:t>
            </a:r>
          </a:p>
          <a:p>
            <a:r>
              <a:rPr lang="en-US" altLang="zh-CN" sz="1000" dirty="0"/>
              <a:t>    }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public int </a:t>
            </a:r>
            <a:r>
              <a:rPr lang="en-US" altLang="zh-CN" sz="1000" dirty="0" err="1"/>
              <a:t>getNumberOfPiece</a:t>
            </a:r>
            <a:r>
              <a:rPr lang="en-US" altLang="zh-CN" sz="1000" dirty="0"/>
              <a:t>() {</a:t>
            </a:r>
          </a:p>
          <a:p>
            <a:r>
              <a:rPr lang="en-US" altLang="zh-CN" sz="1000" dirty="0"/>
              <a:t>        return </a:t>
            </a:r>
            <a:r>
              <a:rPr lang="en-US" altLang="zh-CN" sz="1000" dirty="0" err="1"/>
              <a:t>numberOfPiece</a:t>
            </a:r>
            <a:r>
              <a:rPr lang="en-US" altLang="zh-CN" sz="1000" dirty="0"/>
              <a:t>;</a:t>
            </a:r>
          </a:p>
          <a:p>
            <a:r>
              <a:rPr lang="en-US" altLang="zh-CN" sz="1000" dirty="0"/>
              <a:t>    }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public void </a:t>
            </a:r>
            <a:r>
              <a:rPr lang="en-US" altLang="zh-CN" sz="1000" dirty="0" err="1"/>
              <a:t>setNumberOfPiece</a:t>
            </a:r>
            <a:r>
              <a:rPr lang="en-US" altLang="zh-CN" sz="1000" dirty="0"/>
              <a:t>(int </a:t>
            </a:r>
            <a:r>
              <a:rPr lang="en-US" altLang="zh-CN" sz="1000" dirty="0" err="1"/>
              <a:t>numberOfPiece</a:t>
            </a:r>
            <a:r>
              <a:rPr lang="en-US" altLang="zh-CN" sz="1000" dirty="0"/>
              <a:t>) {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this.numberOfPiece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numberOfPiece</a:t>
            </a:r>
            <a:r>
              <a:rPr lang="en-US" altLang="zh-CN" sz="1000" dirty="0"/>
              <a:t>;</a:t>
            </a:r>
          </a:p>
          <a:p>
            <a:r>
              <a:rPr lang="en-US" altLang="zh-CN" sz="1000" dirty="0"/>
              <a:t>    }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public String </a:t>
            </a:r>
            <a:r>
              <a:rPr lang="en-US" altLang="zh-CN" sz="1000" dirty="0" err="1"/>
              <a:t>getColor</a:t>
            </a:r>
            <a:r>
              <a:rPr lang="en-US" altLang="zh-CN" sz="1000" dirty="0"/>
              <a:t>() {</a:t>
            </a:r>
          </a:p>
          <a:p>
            <a:r>
              <a:rPr lang="en-US" altLang="zh-CN" sz="1000" dirty="0"/>
              <a:t>        return color;</a:t>
            </a:r>
          </a:p>
          <a:p>
            <a:r>
              <a:rPr lang="en-US" altLang="zh-CN" sz="1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4796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F11C1-0DA6-4257-AAED-8E6773ECA1A6}"/>
              </a:ext>
            </a:extLst>
          </p:cNvPr>
          <p:cNvSpPr txBox="1"/>
          <p:nvPr/>
        </p:nvSpPr>
        <p:spPr>
          <a:xfrm>
            <a:off x="564754" y="1304926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/>
              <a:t>Rule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08C6A0-C948-49A6-A7D6-B902BE4A10D6}"/>
              </a:ext>
            </a:extLst>
          </p:cNvPr>
          <p:cNvSpPr txBox="1"/>
          <p:nvPr/>
        </p:nvSpPr>
        <p:spPr>
          <a:xfrm>
            <a:off x="5241028" y="1072379"/>
            <a:ext cx="38315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>
                <a:solidFill>
                  <a:prstClr val="black"/>
                </a:solidFill>
              </a:rPr>
              <a:t>//</a:t>
            </a:r>
            <a:r>
              <a:rPr lang="ko-KR" altLang="en-US" sz="1000" dirty="0">
                <a:solidFill>
                  <a:prstClr val="black"/>
                </a:solidFill>
              </a:rPr>
              <a:t>킹이 위험한 곳에 있으면서 움직이지 못하면 체크메이트</a:t>
            </a: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    </a:t>
            </a:r>
            <a:r>
              <a:rPr lang="en-US" altLang="zh-CN" sz="1000" dirty="0">
                <a:solidFill>
                  <a:prstClr val="black"/>
                </a:solidFill>
              </a:rPr>
              <a:t>protected </a:t>
            </a:r>
            <a:r>
              <a:rPr lang="en-US" altLang="zh-CN" sz="1000" dirty="0" err="1">
                <a:solidFill>
                  <a:prstClr val="black"/>
                </a:solidFill>
              </a:rPr>
              <a:t>boolean</a:t>
            </a:r>
            <a:r>
              <a:rPr lang="en-US" altLang="zh-CN" sz="1000" dirty="0">
                <a:solidFill>
                  <a:prstClr val="black"/>
                </a:solidFill>
              </a:rPr>
              <a:t> </a:t>
            </a:r>
            <a:r>
              <a:rPr lang="en-US" altLang="zh-CN" sz="1000" dirty="0" err="1">
                <a:solidFill>
                  <a:prstClr val="black"/>
                </a:solidFill>
              </a:rPr>
              <a:t>ifCheckmate</a:t>
            </a:r>
            <a:r>
              <a:rPr lang="en-US" altLang="zh-CN" sz="1000" dirty="0">
                <a:solidFill>
                  <a:prstClr val="black"/>
                </a:solidFill>
              </a:rPr>
              <a:t>(Frame frame) {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if(</a:t>
            </a:r>
            <a:r>
              <a:rPr lang="en-US" altLang="zh-CN" sz="1000" dirty="0" err="1">
                <a:solidFill>
                  <a:prstClr val="black"/>
                </a:solidFill>
              </a:rPr>
              <a:t>ifCheck</a:t>
            </a:r>
            <a:r>
              <a:rPr lang="en-US" altLang="zh-CN" sz="1000" dirty="0">
                <a:solidFill>
                  <a:prstClr val="black"/>
                </a:solidFill>
              </a:rPr>
              <a:t>(frame)) {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return </a:t>
            </a:r>
            <a:r>
              <a:rPr lang="en-US" altLang="zh-CN" sz="1000" dirty="0" err="1">
                <a:solidFill>
                  <a:prstClr val="black"/>
                </a:solidFill>
              </a:rPr>
              <a:t>kingCannotMove</a:t>
            </a:r>
            <a:r>
              <a:rPr lang="en-US" altLang="zh-CN" sz="1000" dirty="0">
                <a:solidFill>
                  <a:prstClr val="black"/>
                </a:solidFill>
              </a:rPr>
              <a:t>(frame);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}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return false;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altLang="zh-CN" sz="1000" dirty="0">
              <a:solidFill>
                <a:prstClr val="black"/>
              </a:solidFill>
            </a:endParaRP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//</a:t>
            </a:r>
            <a:r>
              <a:rPr lang="ko-KR" altLang="en-US" sz="1000" dirty="0">
                <a:solidFill>
                  <a:prstClr val="black"/>
                </a:solidFill>
              </a:rPr>
              <a:t>킹이 위험한 곳엔 없지만 움직이지 못하면 스테일메이트</a:t>
            </a: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    </a:t>
            </a:r>
            <a:r>
              <a:rPr lang="en-US" altLang="zh-CN" sz="1000" dirty="0">
                <a:solidFill>
                  <a:prstClr val="black"/>
                </a:solidFill>
              </a:rPr>
              <a:t>protected </a:t>
            </a:r>
            <a:r>
              <a:rPr lang="en-US" altLang="zh-CN" sz="1000" dirty="0" err="1">
                <a:solidFill>
                  <a:prstClr val="black"/>
                </a:solidFill>
              </a:rPr>
              <a:t>boolean</a:t>
            </a:r>
            <a:r>
              <a:rPr lang="en-US" altLang="zh-CN" sz="1000" dirty="0">
                <a:solidFill>
                  <a:prstClr val="black"/>
                </a:solidFill>
              </a:rPr>
              <a:t> </a:t>
            </a:r>
            <a:r>
              <a:rPr lang="en-US" altLang="zh-CN" sz="1000" dirty="0" err="1">
                <a:solidFill>
                  <a:prstClr val="black"/>
                </a:solidFill>
              </a:rPr>
              <a:t>ifStalemate</a:t>
            </a:r>
            <a:r>
              <a:rPr lang="en-US" altLang="zh-CN" sz="1000" dirty="0">
                <a:solidFill>
                  <a:prstClr val="black"/>
                </a:solidFill>
              </a:rPr>
              <a:t>(Frame frame) {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if(!</a:t>
            </a:r>
            <a:r>
              <a:rPr lang="en-US" altLang="zh-CN" sz="1000" dirty="0" err="1">
                <a:solidFill>
                  <a:prstClr val="black"/>
                </a:solidFill>
              </a:rPr>
              <a:t>ifCheck</a:t>
            </a:r>
            <a:r>
              <a:rPr lang="en-US" altLang="zh-CN" sz="1000" dirty="0">
                <a:solidFill>
                  <a:prstClr val="black"/>
                </a:solidFill>
              </a:rPr>
              <a:t>(frame))  {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    return </a:t>
            </a:r>
            <a:r>
              <a:rPr lang="en-US" altLang="zh-CN" sz="1000" dirty="0" err="1">
                <a:solidFill>
                  <a:prstClr val="black"/>
                </a:solidFill>
              </a:rPr>
              <a:t>kingCannotMove</a:t>
            </a:r>
            <a:r>
              <a:rPr lang="en-US" altLang="zh-CN" sz="1000" dirty="0">
                <a:solidFill>
                  <a:prstClr val="black"/>
                </a:solidFill>
              </a:rPr>
              <a:t>(frame);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}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return false;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altLang="zh-CN" sz="1000" dirty="0">
              <a:solidFill>
                <a:prstClr val="black"/>
              </a:solidFill>
            </a:endParaRP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protected </a:t>
            </a:r>
            <a:r>
              <a:rPr lang="en-US" altLang="zh-CN" sz="1000" dirty="0" err="1">
                <a:solidFill>
                  <a:prstClr val="black"/>
                </a:solidFill>
              </a:rPr>
              <a:t>boolean</a:t>
            </a:r>
            <a:r>
              <a:rPr lang="en-US" altLang="zh-CN" sz="1000" dirty="0">
                <a:solidFill>
                  <a:prstClr val="black"/>
                </a:solidFill>
              </a:rPr>
              <a:t> </a:t>
            </a:r>
            <a:r>
              <a:rPr lang="en-US" altLang="zh-CN" sz="1000" dirty="0" err="1">
                <a:solidFill>
                  <a:prstClr val="black"/>
                </a:solidFill>
              </a:rPr>
              <a:t>ifPromote</a:t>
            </a:r>
            <a:r>
              <a:rPr lang="en-US" altLang="zh-CN" sz="1000" dirty="0">
                <a:solidFill>
                  <a:prstClr val="black"/>
                </a:solidFill>
              </a:rPr>
              <a:t>(Frame frame) {</a:t>
            </a:r>
          </a:p>
          <a:p>
            <a:pPr lvl="0"/>
            <a:endParaRPr lang="en-US" altLang="zh-CN" sz="1000" dirty="0">
              <a:solidFill>
                <a:prstClr val="black"/>
              </a:solidFill>
            </a:endParaRP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    return true;</a:t>
            </a:r>
          </a:p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   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D5FF8D-AFE5-42FA-A4CB-F578CF2C262D}"/>
              </a:ext>
            </a:extLst>
          </p:cNvPr>
          <p:cNvSpPr/>
          <p:nvPr/>
        </p:nvSpPr>
        <p:spPr>
          <a:xfrm>
            <a:off x="1589078" y="1072379"/>
            <a:ext cx="40657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public class Rule{</a:t>
            </a:r>
          </a:p>
          <a:p>
            <a:r>
              <a:rPr lang="en-US" altLang="zh-CN" sz="1000" dirty="0"/>
              <a:t>    //</a:t>
            </a:r>
            <a:r>
              <a:rPr lang="ko-KR" altLang="en-US" sz="1000" dirty="0"/>
              <a:t>킹이 위험한 곳에 있으면 체크</a:t>
            </a:r>
          </a:p>
          <a:p>
            <a:r>
              <a:rPr lang="ko-KR" altLang="en-US" sz="1000" dirty="0"/>
              <a:t>    </a:t>
            </a:r>
            <a:r>
              <a:rPr lang="en-US" altLang="zh-CN" sz="1000" dirty="0"/>
              <a:t>protected </a:t>
            </a:r>
            <a:r>
              <a:rPr lang="en-US" altLang="zh-CN" sz="1000" dirty="0" err="1"/>
              <a:t>boolean</a:t>
            </a:r>
            <a:r>
              <a:rPr lang="en-US" altLang="zh-CN" sz="1000" dirty="0"/>
              <a:t> </a:t>
            </a:r>
            <a:r>
              <a:rPr lang="en-US" altLang="zh-CN" sz="1000" dirty="0" err="1"/>
              <a:t>ifCheck</a:t>
            </a:r>
            <a:r>
              <a:rPr lang="en-US" altLang="zh-CN" sz="1000" dirty="0"/>
              <a:t>(Frame frame) {</a:t>
            </a:r>
          </a:p>
          <a:p>
            <a:r>
              <a:rPr lang="en-US" altLang="zh-CN" sz="1000" dirty="0"/>
              <a:t>        //</a:t>
            </a:r>
            <a:r>
              <a:rPr lang="ko-KR" altLang="en-US" sz="1000" dirty="0"/>
              <a:t>보드 위에서</a:t>
            </a:r>
          </a:p>
          <a:p>
            <a:r>
              <a:rPr lang="ko-KR" altLang="en-US" sz="1000" dirty="0"/>
              <a:t>        </a:t>
            </a:r>
            <a:r>
              <a:rPr lang="en-US" altLang="zh-CN" sz="1000" dirty="0"/>
              <a:t>for (int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= 0;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&lt; </a:t>
            </a:r>
            <a:r>
              <a:rPr lang="en-US" altLang="zh-CN" sz="1000" dirty="0" err="1"/>
              <a:t>Board.HEIGHT</a:t>
            </a:r>
            <a:r>
              <a:rPr lang="en-US" altLang="zh-CN" sz="1000" dirty="0"/>
              <a:t>;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++) {</a:t>
            </a:r>
          </a:p>
          <a:p>
            <a:r>
              <a:rPr lang="en-US" altLang="zh-CN" sz="1000" dirty="0"/>
              <a:t>            for (int j = 0; j &lt; </a:t>
            </a:r>
            <a:r>
              <a:rPr lang="en-US" altLang="zh-CN" sz="1000" dirty="0" err="1"/>
              <a:t>Board.WIDTH</a:t>
            </a:r>
            <a:r>
              <a:rPr lang="en-US" altLang="zh-CN" sz="1000" dirty="0"/>
              <a:t>; </a:t>
            </a:r>
            <a:r>
              <a:rPr lang="en-US" altLang="zh-CN" sz="1000" dirty="0" err="1"/>
              <a:t>j++</a:t>
            </a:r>
            <a:r>
              <a:rPr lang="en-US" altLang="zh-CN" sz="1000" dirty="0"/>
              <a:t>) {</a:t>
            </a:r>
          </a:p>
          <a:p>
            <a:r>
              <a:rPr lang="en-US" altLang="zh-CN" sz="1000" dirty="0"/>
              <a:t>                try {</a:t>
            </a:r>
          </a:p>
          <a:p>
            <a:r>
              <a:rPr lang="en-US" altLang="zh-CN" sz="1000" dirty="0"/>
              <a:t>                    //</a:t>
            </a:r>
            <a:r>
              <a:rPr lang="ko-KR" altLang="en-US" sz="1000" dirty="0"/>
              <a:t>상대방 킹이</a:t>
            </a:r>
          </a:p>
          <a:p>
            <a:r>
              <a:rPr lang="ko-KR" altLang="en-US" sz="1000" dirty="0"/>
              <a:t>                    </a:t>
            </a:r>
            <a:r>
              <a:rPr lang="en-US" altLang="zh-CN" sz="1000" dirty="0"/>
              <a:t>if (</a:t>
            </a:r>
            <a:r>
              <a:rPr lang="en-US" altLang="zh-CN" sz="1000" dirty="0" err="1"/>
              <a:t>frame.board.boardInfo</a:t>
            </a:r>
            <a:r>
              <a:rPr lang="en-US" altLang="zh-CN" sz="1000" dirty="0"/>
              <a:t>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][j].</a:t>
            </a:r>
            <a:r>
              <a:rPr lang="en-US" altLang="zh-CN" sz="1000" dirty="0" err="1"/>
              <a:t>pieceType.equals</a:t>
            </a:r>
            <a:r>
              <a:rPr lang="en-US" altLang="zh-CN" sz="1000" dirty="0"/>
              <a:t>("king") &amp;&amp; </a:t>
            </a:r>
            <a:r>
              <a:rPr lang="en-US" altLang="zh-CN" sz="1000" dirty="0" err="1"/>
              <a:t>frame.game.ifEnemy</a:t>
            </a:r>
            <a:r>
              <a:rPr lang="en-US" altLang="zh-CN" sz="1000" dirty="0"/>
              <a:t>(</a:t>
            </a:r>
            <a:r>
              <a:rPr lang="en-US" altLang="zh-CN" sz="1000" dirty="0" err="1"/>
              <a:t>frame.board.thisTurn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frame.board.boardInfo</a:t>
            </a:r>
            <a:r>
              <a:rPr lang="en-US" altLang="zh-CN" sz="1000" dirty="0"/>
              <a:t>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][j].</a:t>
            </a:r>
            <a:r>
              <a:rPr lang="en-US" altLang="zh-CN" sz="1000" dirty="0" err="1"/>
              <a:t>pieceColor</a:t>
            </a:r>
            <a:r>
              <a:rPr lang="en-US" altLang="zh-CN" sz="1000" dirty="0"/>
              <a:t>)) {</a:t>
            </a:r>
          </a:p>
          <a:p>
            <a:r>
              <a:rPr lang="en-US" altLang="zh-CN" sz="1000" dirty="0"/>
              <a:t>                        //</a:t>
            </a:r>
            <a:r>
              <a:rPr lang="ko-KR" altLang="en-US" sz="1000" dirty="0"/>
              <a:t>아군의 공격대상이면 체크</a:t>
            </a:r>
          </a:p>
          <a:p>
            <a:r>
              <a:rPr lang="ko-KR" altLang="en-US" sz="1000" dirty="0"/>
              <a:t>                        </a:t>
            </a:r>
            <a:r>
              <a:rPr lang="en-US" altLang="zh-CN" sz="1000" dirty="0"/>
              <a:t>if (</a:t>
            </a:r>
            <a:r>
              <a:rPr lang="en-US" altLang="zh-CN" sz="1000" dirty="0" err="1"/>
              <a:t>frame.board.attackZone</a:t>
            </a:r>
            <a:r>
              <a:rPr lang="en-US" altLang="zh-CN" sz="1000" dirty="0"/>
              <a:t>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][j])</a:t>
            </a:r>
          </a:p>
          <a:p>
            <a:r>
              <a:rPr lang="en-US" altLang="zh-CN" sz="1000" dirty="0"/>
              <a:t>                            return true;</a:t>
            </a:r>
          </a:p>
          <a:p>
            <a:r>
              <a:rPr lang="en-US" altLang="zh-CN" sz="1000" dirty="0"/>
              <a:t>                    }</a:t>
            </a:r>
          </a:p>
          <a:p>
            <a:r>
              <a:rPr lang="en-US" altLang="zh-CN" sz="1000" dirty="0"/>
              <a:t>                } catch (</a:t>
            </a:r>
            <a:r>
              <a:rPr lang="en-US" altLang="zh-CN" sz="1000" dirty="0" err="1"/>
              <a:t>NullPointerException</a:t>
            </a:r>
            <a:r>
              <a:rPr lang="en-US" altLang="zh-CN" sz="1000" dirty="0"/>
              <a:t> ignore) {}</a:t>
            </a:r>
          </a:p>
          <a:p>
            <a:r>
              <a:rPr lang="en-US" altLang="zh-CN" sz="1000" dirty="0"/>
              <a:t>            }</a:t>
            </a:r>
          </a:p>
          <a:p>
            <a:r>
              <a:rPr lang="en-US" altLang="zh-CN" sz="1000" dirty="0"/>
              <a:t>        }</a:t>
            </a:r>
          </a:p>
          <a:p>
            <a:r>
              <a:rPr lang="en-US" altLang="zh-CN" sz="1000" dirty="0"/>
              <a:t>        return false;</a:t>
            </a:r>
          </a:p>
          <a:p>
            <a:r>
              <a:rPr lang="en-US" altLang="zh-CN" sz="1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48254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7C539D-0377-4C12-94BA-ECA74824C613}"/>
              </a:ext>
            </a:extLst>
          </p:cNvPr>
          <p:cNvSpPr txBox="1"/>
          <p:nvPr/>
        </p:nvSpPr>
        <p:spPr>
          <a:xfrm>
            <a:off x="649036" y="555813"/>
            <a:ext cx="81941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private </a:t>
            </a:r>
            <a:r>
              <a:rPr lang="en-US" altLang="ko-KR" sz="800" dirty="0" err="1">
                <a:solidFill>
                  <a:prstClr val="black"/>
                </a:solidFill>
              </a:rPr>
              <a:t>boolean</a:t>
            </a: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 err="1">
                <a:solidFill>
                  <a:prstClr val="black"/>
                </a:solidFill>
              </a:rPr>
              <a:t>kingCannotMove</a:t>
            </a:r>
            <a:r>
              <a:rPr lang="en-US" altLang="ko-KR" sz="800" dirty="0">
                <a:solidFill>
                  <a:prstClr val="black"/>
                </a:solidFill>
              </a:rPr>
              <a:t>(Frame frame)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//</a:t>
            </a:r>
            <a:r>
              <a:rPr lang="ko-KR" altLang="en-US" sz="800" dirty="0">
                <a:solidFill>
                  <a:prstClr val="black"/>
                </a:solidFill>
              </a:rPr>
              <a:t>보드 위에서</a:t>
            </a:r>
          </a:p>
          <a:p>
            <a:pPr lvl="0"/>
            <a:r>
              <a:rPr lang="ko-KR" altLang="en-US" sz="800" dirty="0">
                <a:solidFill>
                  <a:prstClr val="black"/>
                </a:solidFill>
              </a:rPr>
              <a:t>        </a:t>
            </a:r>
            <a:r>
              <a:rPr lang="en-US" altLang="ko-KR" sz="800" dirty="0">
                <a:solidFill>
                  <a:prstClr val="black"/>
                </a:solidFill>
              </a:rPr>
              <a:t>for (int </a:t>
            </a:r>
            <a:r>
              <a:rPr lang="en-US" altLang="ko-KR" sz="800" dirty="0" err="1">
                <a:solidFill>
                  <a:prstClr val="black"/>
                </a:solidFill>
              </a:rPr>
              <a:t>i</a:t>
            </a:r>
            <a:r>
              <a:rPr lang="en-US" altLang="ko-KR" sz="800" dirty="0">
                <a:solidFill>
                  <a:prstClr val="black"/>
                </a:solidFill>
              </a:rPr>
              <a:t> = 0; </a:t>
            </a:r>
            <a:r>
              <a:rPr lang="en-US" altLang="ko-KR" sz="800" dirty="0" err="1">
                <a:solidFill>
                  <a:prstClr val="black"/>
                </a:solidFill>
              </a:rPr>
              <a:t>i</a:t>
            </a:r>
            <a:r>
              <a:rPr lang="en-US" altLang="ko-KR" sz="800" dirty="0">
                <a:solidFill>
                  <a:prstClr val="black"/>
                </a:solidFill>
              </a:rPr>
              <a:t> &lt; </a:t>
            </a:r>
            <a:r>
              <a:rPr lang="en-US" altLang="ko-KR" sz="800" dirty="0" err="1">
                <a:solidFill>
                  <a:prstClr val="black"/>
                </a:solidFill>
              </a:rPr>
              <a:t>Board.HEIGHT</a:t>
            </a:r>
            <a:r>
              <a:rPr lang="en-US" altLang="ko-KR" sz="800" dirty="0">
                <a:solidFill>
                  <a:prstClr val="black"/>
                </a:solidFill>
              </a:rPr>
              <a:t>; </a:t>
            </a:r>
            <a:r>
              <a:rPr lang="en-US" altLang="ko-KR" sz="800" dirty="0" err="1">
                <a:solidFill>
                  <a:prstClr val="black"/>
                </a:solidFill>
              </a:rPr>
              <a:t>i</a:t>
            </a:r>
            <a:r>
              <a:rPr lang="en-US" altLang="ko-KR" sz="800" dirty="0">
                <a:solidFill>
                  <a:prstClr val="black"/>
                </a:solidFill>
              </a:rPr>
              <a:t>++)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for (int j = 0; j &lt; </a:t>
            </a:r>
            <a:r>
              <a:rPr lang="en-US" altLang="ko-KR" sz="800" dirty="0" err="1">
                <a:solidFill>
                  <a:prstClr val="black"/>
                </a:solidFill>
              </a:rPr>
              <a:t>Board.WIDTH</a:t>
            </a:r>
            <a:r>
              <a:rPr lang="en-US" altLang="ko-KR" sz="800" dirty="0">
                <a:solidFill>
                  <a:prstClr val="black"/>
                </a:solidFill>
              </a:rPr>
              <a:t>; </a:t>
            </a:r>
            <a:r>
              <a:rPr lang="en-US" altLang="ko-KR" sz="800" dirty="0" err="1">
                <a:solidFill>
                  <a:prstClr val="black"/>
                </a:solidFill>
              </a:rPr>
              <a:t>j++</a:t>
            </a:r>
            <a:r>
              <a:rPr lang="en-US" altLang="ko-KR" sz="800" dirty="0">
                <a:solidFill>
                  <a:prstClr val="black"/>
                </a:solidFill>
              </a:rPr>
              <a:t>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try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//</a:t>
            </a:r>
            <a:r>
              <a:rPr lang="ko-KR" altLang="en-US" sz="800" dirty="0">
                <a:solidFill>
                  <a:prstClr val="black"/>
                </a:solidFill>
              </a:rPr>
              <a:t>상대방 킹의</a:t>
            </a:r>
          </a:p>
          <a:p>
            <a:pPr lvl="0"/>
            <a:r>
              <a:rPr lang="ko-KR" altLang="en-US" sz="800" dirty="0">
                <a:solidFill>
                  <a:prstClr val="black"/>
                </a:solidFill>
              </a:rPr>
              <a:t>                    </a:t>
            </a:r>
            <a:r>
              <a:rPr lang="en-US" altLang="ko-KR" sz="800" dirty="0">
                <a:solidFill>
                  <a:prstClr val="black"/>
                </a:solidFill>
              </a:rPr>
              <a:t>if (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frame.board.boardInfo</a:t>
            </a:r>
            <a:r>
              <a:rPr lang="en-US" altLang="ko-KR" sz="800" dirty="0">
                <a:solidFill>
                  <a:prstClr val="black"/>
                </a:solidFill>
              </a:rPr>
              <a:t>[</a:t>
            </a:r>
            <a:r>
              <a:rPr lang="en-US" altLang="ko-KR" sz="800" dirty="0" err="1">
                <a:solidFill>
                  <a:prstClr val="black"/>
                </a:solidFill>
              </a:rPr>
              <a:t>i</a:t>
            </a:r>
            <a:r>
              <a:rPr lang="en-US" altLang="ko-KR" sz="800" dirty="0">
                <a:solidFill>
                  <a:prstClr val="black"/>
                </a:solidFill>
              </a:rPr>
              <a:t>][j].</a:t>
            </a:r>
            <a:r>
              <a:rPr lang="en-US" altLang="ko-KR" sz="800" dirty="0" err="1">
                <a:solidFill>
                  <a:prstClr val="black"/>
                </a:solidFill>
              </a:rPr>
              <a:t>pieceType.equals</a:t>
            </a:r>
            <a:r>
              <a:rPr lang="en-US" altLang="ko-KR" sz="800" dirty="0">
                <a:solidFill>
                  <a:prstClr val="black"/>
                </a:solidFill>
              </a:rPr>
              <a:t>("king") &amp;&amp; </a:t>
            </a:r>
            <a:r>
              <a:rPr lang="en-US" altLang="ko-KR" sz="800" dirty="0" err="1">
                <a:solidFill>
                  <a:prstClr val="black"/>
                </a:solidFill>
              </a:rPr>
              <a:t>frame.game.ifEnemy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frame.board.thisTurn</a:t>
            </a:r>
            <a:r>
              <a:rPr lang="en-US" altLang="ko-KR" sz="800" dirty="0">
                <a:solidFill>
                  <a:prstClr val="black"/>
                </a:solidFill>
              </a:rPr>
              <a:t>, 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frame.board.boardInfo</a:t>
            </a:r>
            <a:r>
              <a:rPr lang="en-US" altLang="ko-KR" sz="800" dirty="0">
                <a:solidFill>
                  <a:prstClr val="black"/>
                </a:solidFill>
              </a:rPr>
              <a:t>[</a:t>
            </a:r>
            <a:r>
              <a:rPr lang="en-US" altLang="ko-KR" sz="800" dirty="0" err="1">
                <a:solidFill>
                  <a:prstClr val="black"/>
                </a:solidFill>
              </a:rPr>
              <a:t>i</a:t>
            </a:r>
            <a:r>
              <a:rPr lang="en-US" altLang="ko-KR" sz="800" dirty="0">
                <a:solidFill>
                  <a:prstClr val="black"/>
                </a:solidFill>
              </a:rPr>
              <a:t>][j].</a:t>
            </a:r>
            <a:r>
              <a:rPr lang="en-US" altLang="ko-KR" sz="800" dirty="0" err="1">
                <a:solidFill>
                  <a:prstClr val="black"/>
                </a:solidFill>
              </a:rPr>
              <a:t>pieceColor</a:t>
            </a:r>
            <a:r>
              <a:rPr lang="en-US" altLang="ko-KR" sz="800" dirty="0">
                <a:solidFill>
                  <a:prstClr val="black"/>
                </a:solidFill>
              </a:rPr>
              <a:t>))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for (int a = -1; a &lt; 2; a++)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for (int b = -1; b &lt; 2; b++)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    //(</a:t>
            </a:r>
            <a:r>
              <a:rPr lang="ko-KR" altLang="en-US" sz="800" dirty="0">
                <a:solidFill>
                  <a:prstClr val="black"/>
                </a:solidFill>
              </a:rPr>
              <a:t>상대방 킹자리는 제외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    if (a == 0 &amp;&amp; b == 0)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        continue;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    try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        //</a:t>
            </a:r>
            <a:r>
              <a:rPr lang="ko-KR" altLang="en-US" sz="800" dirty="0">
                <a:solidFill>
                  <a:prstClr val="black"/>
                </a:solidFill>
              </a:rPr>
              <a:t>모든 이동가능한 위치에</a:t>
            </a:r>
            <a:r>
              <a:rPr lang="en-US" altLang="ko-KR" sz="800" dirty="0">
                <a:solidFill>
                  <a:prstClr val="black"/>
                </a:solidFill>
              </a:rPr>
              <a:t>(8</a:t>
            </a:r>
            <a:r>
              <a:rPr lang="ko-KR" altLang="en-US" sz="800" dirty="0">
                <a:solidFill>
                  <a:prstClr val="black"/>
                </a:solidFill>
              </a:rPr>
              <a:t>칸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        if (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frame.board.boardInfo</a:t>
            </a:r>
            <a:r>
              <a:rPr lang="en-US" altLang="ko-KR" sz="800" dirty="0">
                <a:solidFill>
                  <a:prstClr val="black"/>
                </a:solidFill>
              </a:rPr>
              <a:t>[</a:t>
            </a:r>
            <a:r>
              <a:rPr lang="en-US" altLang="ko-KR" sz="800" dirty="0" err="1">
                <a:solidFill>
                  <a:prstClr val="black"/>
                </a:solidFill>
              </a:rPr>
              <a:t>i</a:t>
            </a:r>
            <a:r>
              <a:rPr lang="en-US" altLang="ko-KR" sz="800" dirty="0">
                <a:solidFill>
                  <a:prstClr val="black"/>
                </a:solidFill>
              </a:rPr>
              <a:t> + a][j + b].</a:t>
            </a:r>
            <a:r>
              <a:rPr lang="en-US" altLang="ko-KR" sz="800" dirty="0" err="1">
                <a:solidFill>
                  <a:prstClr val="black"/>
                </a:solidFill>
              </a:rPr>
              <a:t>pieceColor</a:t>
            </a:r>
            <a:r>
              <a:rPr lang="en-US" altLang="ko-KR" sz="800" dirty="0">
                <a:solidFill>
                  <a:prstClr val="black"/>
                </a:solidFill>
              </a:rPr>
              <a:t> != null)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            //</a:t>
            </a:r>
            <a:r>
              <a:rPr lang="ko-KR" altLang="en-US" sz="800" dirty="0">
                <a:solidFill>
                  <a:prstClr val="black"/>
                </a:solidFill>
              </a:rPr>
              <a:t>아군의 공격지점이 하나라도 없으면 거짓</a:t>
            </a:r>
          </a:p>
          <a:p>
            <a:pPr lvl="0"/>
            <a:r>
              <a:rPr lang="ko-KR" altLang="en-US" sz="800" dirty="0">
                <a:solidFill>
                  <a:prstClr val="black"/>
                </a:solidFill>
              </a:rPr>
              <a:t>                                        </a:t>
            </a:r>
            <a:r>
              <a:rPr lang="en-US" altLang="ko-KR" sz="800" dirty="0">
                <a:solidFill>
                  <a:prstClr val="black"/>
                </a:solidFill>
              </a:rPr>
              <a:t>if (!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frame.board.attackZone</a:t>
            </a:r>
            <a:r>
              <a:rPr lang="en-US" altLang="ko-KR" sz="800" dirty="0">
                <a:solidFill>
                  <a:prstClr val="black"/>
                </a:solidFill>
              </a:rPr>
              <a:t>[</a:t>
            </a:r>
            <a:r>
              <a:rPr lang="en-US" altLang="ko-KR" sz="800" dirty="0" err="1">
                <a:solidFill>
                  <a:prstClr val="black"/>
                </a:solidFill>
              </a:rPr>
              <a:t>i</a:t>
            </a:r>
            <a:r>
              <a:rPr lang="en-US" altLang="ko-KR" sz="800" dirty="0">
                <a:solidFill>
                  <a:prstClr val="black"/>
                </a:solidFill>
              </a:rPr>
              <a:t> + a][j + b])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                return false;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    } catch (</a:t>
            </a:r>
            <a:r>
              <a:rPr lang="en-US" altLang="ko-KR" sz="800" dirty="0" err="1">
                <a:solidFill>
                  <a:prstClr val="black"/>
                </a:solidFill>
              </a:rPr>
              <a:t>ArrayIndexOutOfBoundsException</a:t>
            </a:r>
            <a:r>
              <a:rPr lang="en-US" altLang="ko-KR" sz="800" dirty="0">
                <a:solidFill>
                  <a:prstClr val="black"/>
                </a:solidFill>
              </a:rPr>
              <a:t> | </a:t>
            </a:r>
            <a:r>
              <a:rPr lang="en-US" altLang="ko-KR" sz="800" dirty="0" err="1">
                <a:solidFill>
                  <a:prstClr val="black"/>
                </a:solidFill>
              </a:rPr>
              <a:t>MoveException</a:t>
            </a:r>
            <a:r>
              <a:rPr lang="en-US" altLang="ko-KR" sz="800" dirty="0">
                <a:solidFill>
                  <a:prstClr val="black"/>
                </a:solidFill>
              </a:rPr>
              <a:t> ignore)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} catch (</a:t>
            </a:r>
            <a:r>
              <a:rPr lang="en-US" altLang="ko-KR" sz="800" dirty="0" err="1">
                <a:solidFill>
                  <a:prstClr val="black"/>
                </a:solidFill>
              </a:rPr>
              <a:t>NullPointerException</a:t>
            </a:r>
            <a:r>
              <a:rPr lang="en-US" altLang="ko-KR" sz="800" dirty="0">
                <a:solidFill>
                  <a:prstClr val="black"/>
                </a:solidFill>
              </a:rPr>
              <a:t> ignore) {}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//</a:t>
            </a:r>
            <a:r>
              <a:rPr lang="ko-KR" altLang="en-US" sz="800" dirty="0">
                <a:solidFill>
                  <a:prstClr val="black"/>
                </a:solidFill>
              </a:rPr>
              <a:t>상대방 킹의 이동가능한 위치가 모두 아군의 공격지점이면 참</a:t>
            </a:r>
          </a:p>
          <a:p>
            <a:pPr lvl="0"/>
            <a:r>
              <a:rPr lang="ko-KR" altLang="en-US" sz="800" dirty="0">
                <a:solidFill>
                  <a:prstClr val="black"/>
                </a:solidFill>
              </a:rPr>
              <a:t>        </a:t>
            </a:r>
            <a:r>
              <a:rPr lang="en-US" altLang="ko-KR" sz="800" dirty="0">
                <a:solidFill>
                  <a:prstClr val="black"/>
                </a:solidFill>
              </a:rPr>
              <a:t>return true;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969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F11C1-0DA6-4257-AAED-8E6773ECA1A6}"/>
              </a:ext>
            </a:extLst>
          </p:cNvPr>
          <p:cNvSpPr txBox="1"/>
          <p:nvPr/>
        </p:nvSpPr>
        <p:spPr>
          <a:xfrm>
            <a:off x="71459" y="1304926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/>
              <a:t>Board Listener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08C6A0-C948-49A6-A7D6-B902BE4A10D6}"/>
              </a:ext>
            </a:extLst>
          </p:cNvPr>
          <p:cNvSpPr txBox="1"/>
          <p:nvPr/>
        </p:nvSpPr>
        <p:spPr>
          <a:xfrm>
            <a:off x="5312487" y="984972"/>
            <a:ext cx="383151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//</a:t>
            </a:r>
            <a:r>
              <a:rPr lang="ko-KR" altLang="en-US" sz="800" dirty="0">
                <a:solidFill>
                  <a:prstClr val="black"/>
                </a:solidFill>
              </a:rPr>
              <a:t>두번째 클릭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이동할 위치 클릭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else if (!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frame.board.click</a:t>
            </a:r>
            <a:r>
              <a:rPr lang="en-US" altLang="ko-KR" sz="800" dirty="0">
                <a:solidFill>
                  <a:prstClr val="black"/>
                </a:solidFill>
              </a:rPr>
              <a:t> &amp;&amp; 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frame.board.iPanel</a:t>
            </a:r>
            <a:r>
              <a:rPr lang="en-US" altLang="ko-KR" sz="800" dirty="0">
                <a:solidFill>
                  <a:prstClr val="black"/>
                </a:solidFill>
              </a:rPr>
              <a:t>[</a:t>
            </a:r>
            <a:r>
              <a:rPr lang="en-US" altLang="ko-KR" sz="800" dirty="0" err="1">
                <a:solidFill>
                  <a:prstClr val="black"/>
                </a:solidFill>
              </a:rPr>
              <a:t>i</a:t>
            </a:r>
            <a:r>
              <a:rPr lang="en-US" altLang="ko-KR" sz="800" dirty="0">
                <a:solidFill>
                  <a:prstClr val="black"/>
                </a:solidFill>
              </a:rPr>
              <a:t>][j].</a:t>
            </a:r>
            <a:r>
              <a:rPr lang="en-US" altLang="ko-KR" sz="800" dirty="0" err="1">
                <a:solidFill>
                  <a:prstClr val="black"/>
                </a:solidFill>
              </a:rPr>
              <a:t>getBackground</a:t>
            </a:r>
            <a:r>
              <a:rPr lang="en-US" altLang="ko-KR" sz="800" dirty="0">
                <a:solidFill>
                  <a:prstClr val="black"/>
                </a:solidFill>
              </a:rPr>
              <a:t>().equals(new Color(255, 152, 142)))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frame.game.findMovablePosition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frame.board.iPanel</a:t>
            </a:r>
            <a:r>
              <a:rPr lang="en-US" altLang="ko-KR" sz="800" dirty="0">
                <a:solidFill>
                  <a:prstClr val="black"/>
                </a:solidFill>
              </a:rPr>
              <a:t>, false);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frame.board.click</a:t>
            </a:r>
            <a:r>
              <a:rPr lang="en-US" altLang="ko-KR" sz="800" dirty="0">
                <a:solidFill>
                  <a:prstClr val="black"/>
                </a:solidFill>
              </a:rPr>
              <a:t> = true;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frame.game.move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en-US" altLang="ko-KR" sz="800" dirty="0" err="1">
                <a:solidFill>
                  <a:prstClr val="black"/>
                </a:solidFill>
              </a:rPr>
              <a:t>frame.board</a:t>
            </a:r>
            <a:r>
              <a:rPr lang="en-US" altLang="ko-KR" sz="800" dirty="0">
                <a:solidFill>
                  <a:prstClr val="black"/>
                </a:solidFill>
              </a:rPr>
              <a:t>, this);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frame.game.findAttackZone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en-US" altLang="ko-KR" sz="800" dirty="0" err="1">
                <a:solidFill>
                  <a:prstClr val="black"/>
                </a:solidFill>
              </a:rPr>
              <a:t>frame.board</a:t>
            </a:r>
            <a:r>
              <a:rPr lang="en-US" altLang="ko-KR" sz="8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if (</a:t>
            </a:r>
            <a:r>
              <a:rPr lang="en-US" altLang="ko-KR" sz="800" dirty="0" err="1">
                <a:solidFill>
                  <a:prstClr val="black"/>
                </a:solidFill>
              </a:rPr>
              <a:t>ifCheckmate</a:t>
            </a:r>
            <a:r>
              <a:rPr lang="en-US" altLang="ko-KR" sz="800" dirty="0">
                <a:solidFill>
                  <a:prstClr val="black"/>
                </a:solidFill>
              </a:rPr>
              <a:t>(frame))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frame.statusBar.setStatus</a:t>
            </a:r>
            <a:r>
              <a:rPr lang="en-US" altLang="ko-KR" sz="800" dirty="0">
                <a:solidFill>
                  <a:prstClr val="black"/>
                </a:solidFill>
              </a:rPr>
              <a:t>("Checkmate! " + 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frame.board.thisTurn</a:t>
            </a:r>
            <a:r>
              <a:rPr lang="en-US" altLang="ko-KR" sz="800" dirty="0">
                <a:solidFill>
                  <a:prstClr val="black"/>
                </a:solidFill>
              </a:rPr>
              <a:t> + " player wins!", 0);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frame.board.end</a:t>
            </a:r>
            <a:r>
              <a:rPr lang="en-US" altLang="ko-KR" sz="800" dirty="0">
                <a:solidFill>
                  <a:prstClr val="black"/>
                </a:solidFill>
              </a:rPr>
              <a:t> = true;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} else if (</a:t>
            </a:r>
            <a:r>
              <a:rPr lang="en-US" altLang="ko-KR" sz="800" dirty="0" err="1">
                <a:solidFill>
                  <a:prstClr val="black"/>
                </a:solidFill>
              </a:rPr>
              <a:t>ifStalemate</a:t>
            </a:r>
            <a:r>
              <a:rPr lang="en-US" altLang="ko-KR" sz="800" dirty="0">
                <a:solidFill>
                  <a:prstClr val="black"/>
                </a:solidFill>
              </a:rPr>
              <a:t>(frame))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frame.statusBar.setStatus</a:t>
            </a:r>
            <a:r>
              <a:rPr lang="en-US" altLang="ko-KR" sz="800" dirty="0">
                <a:solidFill>
                  <a:prstClr val="black"/>
                </a:solidFill>
              </a:rPr>
              <a:t>("Stalemate. Game ended in draw...", 0);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frame.board.end</a:t>
            </a:r>
            <a:r>
              <a:rPr lang="en-US" altLang="ko-KR" sz="800" dirty="0">
                <a:solidFill>
                  <a:prstClr val="black"/>
                </a:solidFill>
              </a:rPr>
              <a:t> = true;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} else if (</a:t>
            </a:r>
            <a:r>
              <a:rPr lang="en-US" altLang="ko-KR" sz="800" dirty="0" err="1">
                <a:solidFill>
                  <a:prstClr val="black"/>
                </a:solidFill>
              </a:rPr>
              <a:t>ifCheck</a:t>
            </a:r>
            <a:r>
              <a:rPr lang="en-US" altLang="ko-KR" sz="800" dirty="0">
                <a:solidFill>
                  <a:prstClr val="black"/>
                </a:solidFill>
              </a:rPr>
              <a:t>(frame))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frame.board.thisTurn</a:t>
            </a:r>
            <a:r>
              <a:rPr lang="en-US" altLang="ko-KR" sz="800" dirty="0">
                <a:solidFill>
                  <a:prstClr val="black"/>
                </a:solidFill>
              </a:rPr>
              <a:t> = </a:t>
            </a:r>
            <a:r>
              <a:rPr lang="en-US" altLang="ko-KR" sz="800" dirty="0" err="1">
                <a:solidFill>
                  <a:prstClr val="black"/>
                </a:solidFill>
              </a:rPr>
              <a:t>frame.game.nextTurn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en-US" altLang="ko-KR" sz="800" dirty="0" err="1">
                <a:solidFill>
                  <a:prstClr val="black"/>
                </a:solidFill>
              </a:rPr>
              <a:t>frame.board</a:t>
            </a:r>
            <a:r>
              <a:rPr lang="en-US" altLang="ko-KR" sz="8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frame.statusBar.setStatus</a:t>
            </a:r>
            <a:r>
              <a:rPr lang="en-US" altLang="ko-KR" sz="800" dirty="0">
                <a:solidFill>
                  <a:prstClr val="black"/>
                </a:solidFill>
              </a:rPr>
              <a:t>("Check! " + 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frame.board.thisTurn</a:t>
            </a:r>
            <a:r>
              <a:rPr lang="en-US" altLang="ko-KR" sz="800" dirty="0">
                <a:solidFill>
                  <a:prstClr val="black"/>
                </a:solidFill>
              </a:rPr>
              <a:t> + " player's turn", 0);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} else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frame.board.thisTurn</a:t>
            </a:r>
            <a:r>
              <a:rPr lang="en-US" altLang="ko-KR" sz="800" dirty="0">
                <a:solidFill>
                  <a:prstClr val="black"/>
                </a:solidFill>
              </a:rPr>
              <a:t> = </a:t>
            </a:r>
            <a:r>
              <a:rPr lang="en-US" altLang="ko-KR" sz="800" dirty="0" err="1">
                <a:solidFill>
                  <a:prstClr val="black"/>
                </a:solidFill>
              </a:rPr>
              <a:t>frame.game.nextTurn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en-US" altLang="ko-KR" sz="800" dirty="0" err="1">
                <a:solidFill>
                  <a:prstClr val="black"/>
                </a:solidFill>
              </a:rPr>
              <a:t>frame.board</a:t>
            </a:r>
            <a:r>
              <a:rPr lang="en-US" altLang="ko-KR" sz="8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frame.statusBar.setStatus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frame.board.thisTurn</a:t>
            </a:r>
            <a:r>
              <a:rPr lang="en-US" altLang="ko-KR" sz="800" dirty="0">
                <a:solidFill>
                  <a:prstClr val="black"/>
                </a:solidFill>
              </a:rPr>
              <a:t> + " player's turn", 0);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frame.statusBar.setStatus</a:t>
            </a:r>
            <a:r>
              <a:rPr lang="en-US" altLang="ko-KR" sz="800" dirty="0">
                <a:solidFill>
                  <a:prstClr val="black"/>
                </a:solidFill>
              </a:rPr>
              <a:t>(frame);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frame.revalidate</a:t>
            </a:r>
            <a:r>
              <a:rPr lang="en-US" altLang="ko-KR" sz="800" dirty="0">
                <a:solidFill>
                  <a:prstClr val="black"/>
                </a:solidFill>
              </a:rPr>
              <a:t>();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frame.repaint</a:t>
            </a:r>
            <a:r>
              <a:rPr lang="en-US" altLang="ko-KR" sz="800" dirty="0">
                <a:solidFill>
                  <a:prstClr val="black"/>
                </a:solidFill>
              </a:rPr>
              <a:t>();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//</a:t>
            </a:r>
            <a:r>
              <a:rPr lang="ko-KR" altLang="en-US" sz="800" dirty="0">
                <a:solidFill>
                  <a:prstClr val="black"/>
                </a:solidFill>
              </a:rPr>
              <a:t>두번째 클릭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이동할 위치말고 다른 곳 클릭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else if (!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frame.board.click</a:t>
            </a:r>
            <a:r>
              <a:rPr lang="en-US" altLang="ko-KR" sz="800" dirty="0">
                <a:solidFill>
                  <a:prstClr val="black"/>
                </a:solidFill>
              </a:rPr>
              <a:t>) {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frame.game.findMovablePosition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frame.board.iPanel</a:t>
            </a:r>
            <a:r>
              <a:rPr lang="en-US" altLang="ko-KR" sz="800" dirty="0">
                <a:solidFill>
                  <a:prstClr val="black"/>
                </a:solidFill>
              </a:rPr>
              <a:t>, false);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    </a:t>
            </a:r>
            <a:r>
              <a:rPr lang="en-US" altLang="ko-KR" sz="800" dirty="0" err="1">
                <a:solidFill>
                  <a:prstClr val="black"/>
                </a:solidFill>
              </a:rPr>
              <a:t>frame.board.click</a:t>
            </a:r>
            <a:r>
              <a:rPr lang="en-US" altLang="ko-KR" sz="800" dirty="0">
                <a:solidFill>
                  <a:prstClr val="black"/>
                </a:solidFill>
              </a:rPr>
              <a:t> = true;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altLang="ko-KR" sz="800" dirty="0">
                <a:solidFill>
                  <a:prstClr val="black"/>
                </a:solidFill>
              </a:rPr>
              <a:t>}</a:t>
            </a:r>
            <a:endParaRPr lang="en-US" altLang="zh-CN" sz="800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D5FF8D-AFE5-42FA-A4CB-F578CF2C262D}"/>
              </a:ext>
            </a:extLst>
          </p:cNvPr>
          <p:cNvSpPr/>
          <p:nvPr/>
        </p:nvSpPr>
        <p:spPr>
          <a:xfrm>
            <a:off x="1589078" y="1072379"/>
            <a:ext cx="406576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public class </a:t>
            </a:r>
            <a:r>
              <a:rPr lang="en-US" altLang="zh-CN" sz="900" dirty="0" err="1"/>
              <a:t>BoardListener</a:t>
            </a:r>
            <a:r>
              <a:rPr lang="en-US" altLang="zh-CN" sz="900" dirty="0"/>
              <a:t> extends Rule implements </a:t>
            </a:r>
            <a:r>
              <a:rPr lang="en-US" altLang="zh-CN" sz="900" dirty="0" err="1"/>
              <a:t>MouseListener</a:t>
            </a:r>
            <a:r>
              <a:rPr lang="en-US" altLang="zh-CN" sz="900" dirty="0"/>
              <a:t> {</a:t>
            </a:r>
          </a:p>
          <a:p>
            <a:r>
              <a:rPr lang="en-US" altLang="zh-CN" sz="900" dirty="0"/>
              <a:t>    public int </a:t>
            </a:r>
            <a:r>
              <a:rPr lang="en-US" altLang="zh-CN" sz="900" dirty="0" err="1"/>
              <a:t>i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    public int j;</a:t>
            </a:r>
          </a:p>
          <a:p>
            <a:r>
              <a:rPr lang="en-US" altLang="zh-CN" sz="900" dirty="0"/>
              <a:t>    public String </a:t>
            </a:r>
            <a:r>
              <a:rPr lang="en-US" altLang="zh-CN" sz="900" dirty="0" err="1"/>
              <a:t>pieceColor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    public String </a:t>
            </a:r>
            <a:r>
              <a:rPr lang="en-US" altLang="zh-CN" sz="900" dirty="0" err="1"/>
              <a:t>pieceType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    private Frame </a:t>
            </a:r>
            <a:r>
              <a:rPr lang="en-US" altLang="zh-CN" sz="900" dirty="0" err="1"/>
              <a:t>frame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    public </a:t>
            </a:r>
            <a:r>
              <a:rPr lang="en-US" altLang="zh-CN" sz="900" dirty="0" err="1"/>
              <a:t>BoardListener</a:t>
            </a:r>
            <a:r>
              <a:rPr lang="en-US" altLang="zh-CN" sz="900" dirty="0"/>
              <a:t>(int </a:t>
            </a:r>
            <a:r>
              <a:rPr lang="en-US" altLang="zh-CN" sz="900" dirty="0" err="1"/>
              <a:t>i</a:t>
            </a:r>
            <a:r>
              <a:rPr lang="en-US" altLang="zh-CN" sz="900" dirty="0"/>
              <a:t>, int j, Frame frame) {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this.i</a:t>
            </a:r>
            <a:r>
              <a:rPr lang="en-US" altLang="zh-CN" sz="900" dirty="0"/>
              <a:t> = </a:t>
            </a:r>
            <a:r>
              <a:rPr lang="en-US" altLang="zh-CN" sz="900" dirty="0" err="1"/>
              <a:t>i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this.j</a:t>
            </a:r>
            <a:r>
              <a:rPr lang="en-US" altLang="zh-CN" sz="900" dirty="0"/>
              <a:t> = j;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this.frame</a:t>
            </a:r>
            <a:r>
              <a:rPr lang="en-US" altLang="zh-CN" sz="900" dirty="0"/>
              <a:t> = frame;</a:t>
            </a:r>
          </a:p>
          <a:p>
            <a:r>
              <a:rPr lang="en-US" altLang="zh-CN" sz="900" dirty="0"/>
              <a:t>    }</a:t>
            </a:r>
          </a:p>
          <a:p>
            <a:r>
              <a:rPr lang="en-US" altLang="zh-CN" sz="900" dirty="0"/>
              <a:t>    public void </a:t>
            </a:r>
            <a:r>
              <a:rPr lang="en-US" altLang="zh-CN" sz="900" dirty="0" err="1"/>
              <a:t>mouseClicked</a:t>
            </a:r>
            <a:r>
              <a:rPr lang="en-US" altLang="zh-CN" sz="900" dirty="0"/>
              <a:t>(</a:t>
            </a:r>
            <a:r>
              <a:rPr lang="en-US" altLang="zh-CN" sz="900" dirty="0" err="1"/>
              <a:t>MouseEvent</a:t>
            </a:r>
            <a:r>
              <a:rPr lang="en-US" altLang="zh-CN" sz="900" dirty="0"/>
              <a:t> e) {</a:t>
            </a:r>
          </a:p>
          <a:p>
            <a:r>
              <a:rPr lang="en-US" altLang="zh-CN" sz="900" dirty="0"/>
              <a:t>    }</a:t>
            </a:r>
          </a:p>
          <a:p>
            <a:r>
              <a:rPr lang="en-US" altLang="zh-CN" sz="900" dirty="0"/>
              <a:t>    public void </a:t>
            </a:r>
            <a:r>
              <a:rPr lang="en-US" altLang="zh-CN" sz="900" dirty="0" err="1"/>
              <a:t>mouseExited</a:t>
            </a:r>
            <a:r>
              <a:rPr lang="en-US" altLang="zh-CN" sz="900" dirty="0"/>
              <a:t>(</a:t>
            </a:r>
            <a:r>
              <a:rPr lang="en-US" altLang="zh-CN" sz="900" dirty="0" err="1"/>
              <a:t>MouseEvent</a:t>
            </a:r>
            <a:r>
              <a:rPr lang="en-US" altLang="zh-CN" sz="900" dirty="0"/>
              <a:t> e) {</a:t>
            </a:r>
          </a:p>
          <a:p>
            <a:r>
              <a:rPr lang="en-US" altLang="zh-CN" sz="900" dirty="0"/>
              <a:t>    }</a:t>
            </a:r>
          </a:p>
          <a:p>
            <a:r>
              <a:rPr lang="en-US" altLang="zh-CN" sz="900" dirty="0"/>
              <a:t>    public void </a:t>
            </a:r>
            <a:r>
              <a:rPr lang="en-US" altLang="zh-CN" sz="900" dirty="0" err="1"/>
              <a:t>mouseReleased</a:t>
            </a:r>
            <a:r>
              <a:rPr lang="en-US" altLang="zh-CN" sz="900" dirty="0"/>
              <a:t>(</a:t>
            </a:r>
            <a:r>
              <a:rPr lang="en-US" altLang="zh-CN" sz="900" dirty="0" err="1"/>
              <a:t>MouseEvent</a:t>
            </a:r>
            <a:r>
              <a:rPr lang="en-US" altLang="zh-CN" sz="900" dirty="0"/>
              <a:t> e) {</a:t>
            </a:r>
          </a:p>
          <a:p>
            <a:r>
              <a:rPr lang="en-US" altLang="zh-CN" sz="900" dirty="0"/>
              <a:t>    }</a:t>
            </a:r>
          </a:p>
          <a:p>
            <a:r>
              <a:rPr lang="en-US" altLang="zh-CN" sz="900" dirty="0"/>
              <a:t>    public void </a:t>
            </a:r>
            <a:r>
              <a:rPr lang="en-US" altLang="zh-CN" sz="900" dirty="0" err="1"/>
              <a:t>mouseEntered</a:t>
            </a:r>
            <a:r>
              <a:rPr lang="en-US" altLang="zh-CN" sz="900" dirty="0"/>
              <a:t>(</a:t>
            </a:r>
            <a:r>
              <a:rPr lang="en-US" altLang="zh-CN" sz="900" dirty="0" err="1"/>
              <a:t>MouseEvent</a:t>
            </a:r>
            <a:r>
              <a:rPr lang="en-US" altLang="zh-CN" sz="900" dirty="0"/>
              <a:t> e) {</a:t>
            </a:r>
          </a:p>
          <a:p>
            <a:r>
              <a:rPr lang="en-US" altLang="zh-CN" sz="900" dirty="0"/>
              <a:t>    }</a:t>
            </a:r>
          </a:p>
          <a:p>
            <a:r>
              <a:rPr lang="en-US" altLang="zh-CN" sz="900" dirty="0"/>
              <a:t>    public void </a:t>
            </a:r>
            <a:r>
              <a:rPr lang="en-US" altLang="zh-CN" sz="900" dirty="0" err="1"/>
              <a:t>mousePressed</a:t>
            </a:r>
            <a:r>
              <a:rPr lang="en-US" altLang="zh-CN" sz="900" dirty="0"/>
              <a:t>(</a:t>
            </a:r>
            <a:r>
              <a:rPr lang="en-US" altLang="zh-CN" sz="900" dirty="0" err="1"/>
              <a:t>MouseEvent</a:t>
            </a:r>
            <a:r>
              <a:rPr lang="en-US" altLang="zh-CN" sz="900" dirty="0"/>
              <a:t> e) {</a:t>
            </a:r>
          </a:p>
          <a:p>
            <a:r>
              <a:rPr lang="en-US" altLang="zh-CN" sz="900" dirty="0"/>
              <a:t>        if (!</a:t>
            </a:r>
            <a:r>
              <a:rPr lang="en-US" altLang="zh-CN" sz="900" dirty="0" err="1"/>
              <a:t>frame.board.end</a:t>
            </a:r>
            <a:r>
              <a:rPr lang="en-US" altLang="zh-CN" sz="900" dirty="0"/>
              <a:t>) {</a:t>
            </a:r>
          </a:p>
          <a:p>
            <a:r>
              <a:rPr lang="en-US" altLang="zh-CN" sz="900" dirty="0"/>
              <a:t>            //</a:t>
            </a:r>
            <a:r>
              <a:rPr lang="ko-KR" altLang="en-US" sz="900" dirty="0"/>
              <a:t>첫번째 클릭</a:t>
            </a:r>
            <a:r>
              <a:rPr lang="en-US" altLang="ko-KR" sz="900" dirty="0"/>
              <a:t>(</a:t>
            </a:r>
            <a:r>
              <a:rPr lang="ko-KR" altLang="en-US" sz="900" dirty="0"/>
              <a:t>체스말 클릭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    </a:t>
            </a:r>
            <a:r>
              <a:rPr lang="en-US" altLang="zh-CN" sz="900" dirty="0"/>
              <a:t>if (</a:t>
            </a:r>
            <a:r>
              <a:rPr lang="en-US" altLang="zh-CN" sz="900" dirty="0" err="1"/>
              <a:t>frame.board.click</a:t>
            </a:r>
            <a:r>
              <a:rPr lang="en-US" altLang="zh-CN" sz="900" dirty="0"/>
              <a:t> &amp;&amp; </a:t>
            </a:r>
            <a:r>
              <a:rPr lang="en-US" altLang="zh-CN" sz="900" dirty="0" err="1"/>
              <a:t>frame.board.thisTurn.equals</a:t>
            </a:r>
            <a:r>
              <a:rPr lang="en-US" altLang="zh-CN" sz="900" dirty="0"/>
              <a:t>(</a:t>
            </a:r>
            <a:r>
              <a:rPr lang="en-US" altLang="zh-CN" sz="900" dirty="0" err="1"/>
              <a:t>this.pieceColor</a:t>
            </a:r>
            <a:r>
              <a:rPr lang="en-US" altLang="zh-CN" sz="900" dirty="0"/>
              <a:t>)) {</a:t>
            </a:r>
          </a:p>
          <a:p>
            <a:r>
              <a:rPr lang="en-US" altLang="zh-CN" sz="900" dirty="0"/>
              <a:t>                </a:t>
            </a:r>
            <a:r>
              <a:rPr lang="en-US" altLang="zh-CN" sz="900" dirty="0" err="1"/>
              <a:t>frame.board.srcInfo</a:t>
            </a:r>
            <a:r>
              <a:rPr lang="en-US" altLang="zh-CN" sz="900" dirty="0"/>
              <a:t> = this;</a:t>
            </a:r>
          </a:p>
          <a:p>
            <a:r>
              <a:rPr lang="en-US" altLang="zh-CN" sz="900" dirty="0"/>
              <a:t>                </a:t>
            </a:r>
            <a:r>
              <a:rPr lang="en-US" altLang="zh-CN" sz="900" dirty="0" err="1"/>
              <a:t>frame.game.findMovablePosition</a:t>
            </a:r>
            <a:r>
              <a:rPr lang="en-US" altLang="zh-CN" sz="900" dirty="0"/>
              <a:t>(</a:t>
            </a:r>
            <a:r>
              <a:rPr lang="en-US" altLang="zh-CN" sz="900" dirty="0" err="1"/>
              <a:t>frame.board.iPanel</a:t>
            </a:r>
            <a:r>
              <a:rPr lang="en-US" altLang="zh-CN" sz="900" dirty="0"/>
              <a:t>, true);</a:t>
            </a:r>
          </a:p>
          <a:p>
            <a:r>
              <a:rPr lang="en-US" altLang="zh-CN" sz="900" dirty="0"/>
              <a:t>                </a:t>
            </a:r>
            <a:r>
              <a:rPr lang="en-US" altLang="zh-CN" sz="900" dirty="0" err="1"/>
              <a:t>frame.board.click</a:t>
            </a:r>
            <a:r>
              <a:rPr lang="en-US" altLang="zh-CN" sz="900" dirty="0"/>
              <a:t> = false;</a:t>
            </a:r>
          </a:p>
          <a:p>
            <a:r>
              <a:rPr lang="en-US" altLang="zh-CN" sz="9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11550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F11C1-0DA6-4257-AAED-8E6773ECA1A6}"/>
              </a:ext>
            </a:extLst>
          </p:cNvPr>
          <p:cNvSpPr txBox="1"/>
          <p:nvPr/>
        </p:nvSpPr>
        <p:spPr>
          <a:xfrm>
            <a:off x="71459" y="1304926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 err="1"/>
              <a:t>MenuListener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D5FF8D-AFE5-42FA-A4CB-F578CF2C262D}"/>
              </a:ext>
            </a:extLst>
          </p:cNvPr>
          <p:cNvSpPr/>
          <p:nvPr/>
        </p:nvSpPr>
        <p:spPr>
          <a:xfrm>
            <a:off x="2203236" y="648100"/>
            <a:ext cx="62068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public class </a:t>
            </a:r>
            <a:r>
              <a:rPr lang="en-US" altLang="zh-CN" sz="900" dirty="0" err="1"/>
              <a:t>MenuListener</a:t>
            </a:r>
            <a:r>
              <a:rPr lang="en-US" altLang="zh-CN" sz="900" dirty="0"/>
              <a:t> implements ActionListener {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private Frame </a:t>
            </a:r>
            <a:r>
              <a:rPr lang="en-US" altLang="zh-CN" sz="900" dirty="0" err="1"/>
              <a:t>frame</a:t>
            </a:r>
            <a:r>
              <a:rPr lang="en-US" altLang="zh-CN" sz="900" dirty="0"/>
              <a:t>;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public </a:t>
            </a:r>
            <a:r>
              <a:rPr lang="en-US" altLang="zh-CN" sz="900" dirty="0" err="1"/>
              <a:t>MenuListener</a:t>
            </a:r>
            <a:r>
              <a:rPr lang="en-US" altLang="zh-CN" sz="900" dirty="0"/>
              <a:t>(Frame frame) {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this.frame</a:t>
            </a:r>
            <a:r>
              <a:rPr lang="en-US" altLang="zh-CN" sz="900" dirty="0"/>
              <a:t> = frame;</a:t>
            </a:r>
          </a:p>
          <a:p>
            <a:r>
              <a:rPr lang="en-US" altLang="zh-CN" sz="900" dirty="0"/>
              <a:t>    }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public void </a:t>
            </a:r>
            <a:r>
              <a:rPr lang="en-US" altLang="zh-CN" sz="900" dirty="0" err="1"/>
              <a:t>createMenu</a:t>
            </a:r>
            <a:r>
              <a:rPr lang="en-US" altLang="zh-CN" sz="900" dirty="0"/>
              <a:t>() {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JMenuBar</a:t>
            </a:r>
            <a:r>
              <a:rPr lang="en-US" altLang="zh-CN" sz="900" dirty="0"/>
              <a:t> </a:t>
            </a:r>
            <a:r>
              <a:rPr lang="en-US" altLang="zh-CN" sz="900" dirty="0" err="1"/>
              <a:t>menuBar</a:t>
            </a:r>
            <a:r>
              <a:rPr lang="en-US" altLang="zh-CN" sz="900" dirty="0"/>
              <a:t> = new </a:t>
            </a:r>
            <a:r>
              <a:rPr lang="en-US" altLang="zh-CN" sz="900" dirty="0" err="1"/>
              <a:t>JMenuBar</a:t>
            </a:r>
            <a:r>
              <a:rPr lang="en-US" altLang="zh-CN" sz="900" dirty="0"/>
              <a:t>();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JMenu</a:t>
            </a:r>
            <a:r>
              <a:rPr lang="en-US" altLang="zh-CN" sz="900" dirty="0"/>
              <a:t> </a:t>
            </a:r>
            <a:r>
              <a:rPr lang="en-US" altLang="zh-CN" sz="900" dirty="0" err="1"/>
              <a:t>startMenu</a:t>
            </a:r>
            <a:r>
              <a:rPr lang="en-US" altLang="zh-CN" sz="900" dirty="0"/>
              <a:t> = new </a:t>
            </a:r>
            <a:r>
              <a:rPr lang="en-US" altLang="zh-CN" sz="900" dirty="0" err="1"/>
              <a:t>JMenu</a:t>
            </a:r>
            <a:r>
              <a:rPr lang="en-US" altLang="zh-CN" sz="900" dirty="0"/>
              <a:t>("Start");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JMenuItem</a:t>
            </a:r>
            <a:r>
              <a:rPr lang="en-US" altLang="zh-CN" sz="900" dirty="0"/>
              <a:t> </a:t>
            </a:r>
            <a:r>
              <a:rPr lang="en-US" altLang="zh-CN" sz="900" dirty="0" err="1"/>
              <a:t>newGame</a:t>
            </a:r>
            <a:r>
              <a:rPr lang="en-US" altLang="zh-CN" sz="900" dirty="0"/>
              <a:t> = new </a:t>
            </a:r>
            <a:r>
              <a:rPr lang="en-US" altLang="zh-CN" sz="900" dirty="0" err="1"/>
              <a:t>JMenuItem</a:t>
            </a:r>
            <a:r>
              <a:rPr lang="en-US" altLang="zh-CN" sz="900" dirty="0"/>
              <a:t>("New game");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JMenuItem</a:t>
            </a:r>
            <a:r>
              <a:rPr lang="en-US" altLang="zh-CN" sz="900" dirty="0"/>
              <a:t> exit = new </a:t>
            </a:r>
            <a:r>
              <a:rPr lang="en-US" altLang="zh-CN" sz="900" dirty="0" err="1"/>
              <a:t>JMenuItem</a:t>
            </a:r>
            <a:r>
              <a:rPr lang="en-US" altLang="zh-CN" sz="900" dirty="0"/>
              <a:t>("Exit");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startMenu.setMnemonic</a:t>
            </a:r>
            <a:r>
              <a:rPr lang="en-US" altLang="zh-CN" sz="900" dirty="0"/>
              <a:t>('S');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newGame.setMnemonic</a:t>
            </a:r>
            <a:r>
              <a:rPr lang="en-US" altLang="zh-CN" sz="900" dirty="0"/>
              <a:t>('N');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exit.setMnemonic</a:t>
            </a:r>
            <a:r>
              <a:rPr lang="en-US" altLang="zh-CN" sz="900" dirty="0"/>
              <a:t>('E');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startMenu.add</a:t>
            </a:r>
            <a:r>
              <a:rPr lang="en-US" altLang="zh-CN" sz="900" dirty="0"/>
              <a:t>(</a:t>
            </a:r>
            <a:r>
              <a:rPr lang="en-US" altLang="zh-CN" sz="900" dirty="0" err="1"/>
              <a:t>newGame</a:t>
            </a:r>
            <a:r>
              <a:rPr lang="en-US" altLang="zh-CN" sz="900" dirty="0"/>
              <a:t>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startMenu.add</a:t>
            </a:r>
            <a:r>
              <a:rPr lang="en-US" altLang="zh-CN" sz="900" dirty="0"/>
              <a:t>(exit);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newGame.addActionListener</a:t>
            </a:r>
            <a:r>
              <a:rPr lang="en-US" altLang="zh-CN" sz="900" dirty="0"/>
              <a:t>(this);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exit.addActionListener</a:t>
            </a:r>
            <a:r>
              <a:rPr lang="en-US" altLang="zh-CN" sz="900" dirty="0"/>
              <a:t>(this);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menuBar.add</a:t>
            </a:r>
            <a:r>
              <a:rPr lang="en-US" altLang="zh-CN" sz="900" dirty="0"/>
              <a:t>(</a:t>
            </a:r>
            <a:r>
              <a:rPr lang="en-US" altLang="zh-CN" sz="900" dirty="0" err="1"/>
              <a:t>startMenu</a:t>
            </a:r>
            <a:r>
              <a:rPr lang="en-US" altLang="zh-CN" sz="900" dirty="0"/>
              <a:t>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frame.setJMenuBar</a:t>
            </a:r>
            <a:r>
              <a:rPr lang="en-US" altLang="zh-CN" sz="900" dirty="0"/>
              <a:t>(</a:t>
            </a:r>
            <a:r>
              <a:rPr lang="en-US" altLang="zh-CN" sz="900" dirty="0" err="1"/>
              <a:t>menuBar</a:t>
            </a:r>
            <a:r>
              <a:rPr lang="en-US" altLang="zh-CN" sz="900" dirty="0"/>
              <a:t>);</a:t>
            </a:r>
          </a:p>
          <a:p>
            <a:r>
              <a:rPr lang="en-US" altLang="zh-CN" sz="900" dirty="0"/>
              <a:t>    }</a:t>
            </a:r>
          </a:p>
          <a:p>
            <a:r>
              <a:rPr lang="en-US" altLang="zh-CN" sz="900" dirty="0"/>
              <a:t>    //</a:t>
            </a:r>
            <a:r>
              <a:rPr lang="ko-KR" altLang="en-US" sz="900" dirty="0"/>
              <a:t>메뉴바 이벤트</a:t>
            </a:r>
          </a:p>
          <a:p>
            <a:r>
              <a:rPr lang="ko-KR" altLang="en-US" sz="900" dirty="0"/>
              <a:t>    </a:t>
            </a:r>
            <a:r>
              <a:rPr lang="en-US" altLang="zh-CN" sz="900" dirty="0"/>
              <a:t>public void </a:t>
            </a:r>
            <a:r>
              <a:rPr lang="en-US" altLang="zh-CN" sz="900" dirty="0" err="1"/>
              <a:t>actionPerformed</a:t>
            </a:r>
            <a:r>
              <a:rPr lang="en-US" altLang="zh-CN" sz="900" dirty="0"/>
              <a:t>(</a:t>
            </a:r>
            <a:r>
              <a:rPr lang="en-US" altLang="zh-CN" sz="900" dirty="0" err="1"/>
              <a:t>ActionEvent</a:t>
            </a:r>
            <a:r>
              <a:rPr lang="en-US" altLang="zh-CN" sz="900" dirty="0"/>
              <a:t> e) {</a:t>
            </a:r>
          </a:p>
          <a:p>
            <a:r>
              <a:rPr lang="en-US" altLang="zh-CN" sz="900" dirty="0"/>
              <a:t>        if ("New </a:t>
            </a:r>
            <a:r>
              <a:rPr lang="en-US" altLang="zh-CN" sz="900" dirty="0" err="1"/>
              <a:t>game".equals</a:t>
            </a:r>
            <a:r>
              <a:rPr lang="en-US" altLang="zh-CN" sz="900" dirty="0"/>
              <a:t>(</a:t>
            </a:r>
            <a:r>
              <a:rPr lang="en-US" altLang="zh-CN" sz="900" dirty="0" err="1"/>
              <a:t>e.getActionCommand</a:t>
            </a:r>
            <a:r>
              <a:rPr lang="en-US" altLang="zh-CN" sz="900" dirty="0"/>
              <a:t>())) {</a:t>
            </a:r>
          </a:p>
          <a:p>
            <a:r>
              <a:rPr lang="en-US" altLang="zh-CN" sz="900" dirty="0"/>
              <a:t>            </a:t>
            </a:r>
            <a:r>
              <a:rPr lang="en-US" altLang="zh-CN" sz="900" dirty="0" err="1"/>
              <a:t>frame.newGame</a:t>
            </a:r>
            <a:r>
              <a:rPr lang="en-US" altLang="zh-CN" sz="900" dirty="0"/>
              <a:t>();</a:t>
            </a:r>
          </a:p>
          <a:p>
            <a:r>
              <a:rPr lang="en-US" altLang="zh-CN" sz="900" dirty="0"/>
              <a:t>        } else if ("</a:t>
            </a:r>
            <a:r>
              <a:rPr lang="en-US" altLang="zh-CN" sz="900" dirty="0" err="1"/>
              <a:t>Exit".equals</a:t>
            </a:r>
            <a:r>
              <a:rPr lang="en-US" altLang="zh-CN" sz="900" dirty="0"/>
              <a:t>(</a:t>
            </a:r>
            <a:r>
              <a:rPr lang="en-US" altLang="zh-CN" sz="900" dirty="0" err="1"/>
              <a:t>e.getActionCommand</a:t>
            </a:r>
            <a:r>
              <a:rPr lang="en-US" altLang="zh-CN" sz="900" dirty="0"/>
              <a:t>())) {</a:t>
            </a:r>
          </a:p>
          <a:p>
            <a:r>
              <a:rPr lang="en-US" altLang="zh-CN" sz="900" dirty="0"/>
              <a:t>            </a:t>
            </a:r>
            <a:r>
              <a:rPr lang="en-US" altLang="zh-CN" sz="900" dirty="0" err="1"/>
              <a:t>System.exit</a:t>
            </a:r>
            <a:r>
              <a:rPr lang="en-US" altLang="zh-CN" sz="900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50322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03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4248150" y="272654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Analyze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F11C1-0DA6-4257-AAED-8E6773ECA1A6}"/>
              </a:ext>
            </a:extLst>
          </p:cNvPr>
          <p:cNvSpPr txBox="1"/>
          <p:nvPr/>
        </p:nvSpPr>
        <p:spPr>
          <a:xfrm>
            <a:off x="71459" y="1304926"/>
            <a:ext cx="22355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 err="1"/>
              <a:t>MenuListener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D5FF8D-AFE5-42FA-A4CB-F578CF2C262D}"/>
              </a:ext>
            </a:extLst>
          </p:cNvPr>
          <p:cNvSpPr/>
          <p:nvPr/>
        </p:nvSpPr>
        <p:spPr>
          <a:xfrm>
            <a:off x="1940664" y="0"/>
            <a:ext cx="6206837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public class </a:t>
            </a:r>
            <a:r>
              <a:rPr lang="en-US" altLang="zh-CN" sz="900" dirty="0" err="1"/>
              <a:t>NewGameDialog</a:t>
            </a:r>
            <a:r>
              <a:rPr lang="en-US" altLang="zh-CN" sz="900" dirty="0"/>
              <a:t> extends </a:t>
            </a:r>
            <a:r>
              <a:rPr lang="en-US" altLang="zh-CN" sz="900" dirty="0" err="1"/>
              <a:t>JDialog</a:t>
            </a:r>
            <a:r>
              <a:rPr lang="en-US" altLang="zh-CN" sz="900" dirty="0"/>
              <a:t> implements ActionListener {</a:t>
            </a:r>
          </a:p>
          <a:p>
            <a:r>
              <a:rPr lang="en-US" altLang="zh-CN" sz="900" dirty="0"/>
              <a:t>    private </a:t>
            </a:r>
            <a:r>
              <a:rPr lang="en-US" altLang="zh-CN" sz="900" dirty="0" err="1"/>
              <a:t>BoardType</a:t>
            </a:r>
            <a:r>
              <a:rPr lang="en-US" altLang="zh-CN" sz="900" dirty="0"/>
              <a:t> </a:t>
            </a:r>
            <a:r>
              <a:rPr lang="en-US" altLang="zh-CN" sz="900" dirty="0" err="1"/>
              <a:t>boardType</a:t>
            </a:r>
            <a:r>
              <a:rPr lang="en-US" altLang="zh-CN" sz="900" dirty="0"/>
              <a:t> = ONEONE;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public </a:t>
            </a:r>
            <a:r>
              <a:rPr lang="en-US" altLang="zh-CN" sz="900" dirty="0" err="1"/>
              <a:t>NewGameDialog</a:t>
            </a:r>
            <a:r>
              <a:rPr lang="en-US" altLang="zh-CN" sz="900" dirty="0"/>
              <a:t>(Frame owner) {</a:t>
            </a:r>
          </a:p>
          <a:p>
            <a:r>
              <a:rPr lang="en-US" altLang="zh-CN" sz="900" dirty="0"/>
              <a:t>        super(owner, "New game", true);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setLocationRelativeTo</a:t>
            </a:r>
            <a:r>
              <a:rPr lang="en-US" altLang="zh-CN" sz="900" dirty="0"/>
              <a:t>(owner);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setLayout</a:t>
            </a:r>
            <a:r>
              <a:rPr lang="en-US" altLang="zh-CN" sz="900" dirty="0"/>
              <a:t>(new </a:t>
            </a:r>
            <a:r>
              <a:rPr lang="en-US" altLang="zh-CN" sz="900" dirty="0" err="1"/>
              <a:t>FlowLayout</a:t>
            </a:r>
            <a:r>
              <a:rPr lang="en-US" altLang="zh-CN" sz="900" dirty="0"/>
              <a:t>(</a:t>
            </a:r>
            <a:r>
              <a:rPr lang="en-US" altLang="zh-CN" sz="900" dirty="0" err="1"/>
              <a:t>FlowLayout.CENTER</a:t>
            </a:r>
            <a:r>
              <a:rPr lang="en-US" altLang="zh-CN" sz="900" dirty="0"/>
              <a:t>, 30, 25));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setSize</a:t>
            </a:r>
            <a:r>
              <a:rPr lang="en-US" altLang="zh-CN" sz="900" dirty="0"/>
              <a:t>(300, 230);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setDefaultCloseOperation</a:t>
            </a:r>
            <a:r>
              <a:rPr lang="en-US" altLang="zh-CN" sz="900" dirty="0"/>
              <a:t>(</a:t>
            </a:r>
            <a:r>
              <a:rPr lang="en-US" altLang="zh-CN" sz="900" dirty="0" err="1"/>
              <a:t>JFrame.DISPOSE_ON_CLOSE</a:t>
            </a:r>
            <a:r>
              <a:rPr lang="en-US" altLang="zh-CN" sz="900" dirty="0"/>
              <a:t>);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JButton</a:t>
            </a:r>
            <a:r>
              <a:rPr lang="en-US" altLang="zh-CN" sz="900" dirty="0"/>
              <a:t> </a:t>
            </a:r>
            <a:r>
              <a:rPr lang="en-US" altLang="zh-CN" sz="900" dirty="0" err="1"/>
              <a:t>oneone</a:t>
            </a:r>
            <a:r>
              <a:rPr lang="en-US" altLang="zh-CN" sz="900" dirty="0"/>
              <a:t> = new </a:t>
            </a:r>
            <a:r>
              <a:rPr lang="en-US" altLang="zh-CN" sz="900" dirty="0" err="1"/>
              <a:t>JButton</a:t>
            </a:r>
            <a:r>
              <a:rPr lang="en-US" altLang="zh-CN" sz="900" dirty="0"/>
              <a:t>("1 vs 1");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JButton</a:t>
            </a:r>
            <a:r>
              <a:rPr lang="en-US" altLang="zh-CN" sz="900" dirty="0"/>
              <a:t> </a:t>
            </a:r>
            <a:r>
              <a:rPr lang="en-US" altLang="zh-CN" sz="900" dirty="0" err="1"/>
              <a:t>twotwo</a:t>
            </a:r>
            <a:r>
              <a:rPr lang="en-US" altLang="zh-CN" sz="900" dirty="0"/>
              <a:t> = new </a:t>
            </a:r>
            <a:r>
              <a:rPr lang="en-US" altLang="zh-CN" sz="900" dirty="0" err="1"/>
              <a:t>JButton</a:t>
            </a:r>
            <a:r>
              <a:rPr lang="en-US" altLang="zh-CN" sz="900" dirty="0"/>
              <a:t>("2 vs 2");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oneone.setSize</a:t>
            </a:r>
            <a:r>
              <a:rPr lang="en-US" altLang="zh-CN" sz="900" dirty="0"/>
              <a:t>(60,35);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twotwo.setSize</a:t>
            </a:r>
            <a:r>
              <a:rPr lang="en-US" altLang="zh-CN" sz="900" dirty="0"/>
              <a:t>(60,35);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oneone.setFont</a:t>
            </a:r>
            <a:r>
              <a:rPr lang="en-US" altLang="zh-CN" sz="900" dirty="0"/>
              <a:t>(new Font("</a:t>
            </a:r>
            <a:r>
              <a:rPr lang="ko-KR" altLang="en-US" sz="900" dirty="0"/>
              <a:t>맑은 고딕</a:t>
            </a:r>
            <a:r>
              <a:rPr lang="en-US" altLang="ko-KR" sz="900" dirty="0"/>
              <a:t>",</a:t>
            </a:r>
            <a:r>
              <a:rPr lang="en-US" altLang="zh-CN" sz="900" dirty="0"/>
              <a:t>Font.PLAIN,35));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twotwo.setFont</a:t>
            </a:r>
            <a:r>
              <a:rPr lang="en-US" altLang="zh-CN" sz="900" dirty="0"/>
              <a:t>(new Font("</a:t>
            </a:r>
            <a:r>
              <a:rPr lang="ko-KR" altLang="en-US" sz="900" dirty="0"/>
              <a:t>맑은 고딕</a:t>
            </a:r>
            <a:r>
              <a:rPr lang="en-US" altLang="ko-KR" sz="900" dirty="0"/>
              <a:t>",</a:t>
            </a:r>
            <a:r>
              <a:rPr lang="en-US" altLang="zh-CN" sz="900" dirty="0"/>
              <a:t>Font.PLAIN,35));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oneone.addActionListener</a:t>
            </a:r>
            <a:r>
              <a:rPr lang="en-US" altLang="zh-CN" sz="900" dirty="0"/>
              <a:t>(this);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twotwo.addActionListener</a:t>
            </a:r>
            <a:r>
              <a:rPr lang="en-US" altLang="zh-CN" sz="900" dirty="0"/>
              <a:t>(this);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  add(</a:t>
            </a:r>
            <a:r>
              <a:rPr lang="en-US" altLang="zh-CN" sz="900" dirty="0" err="1"/>
              <a:t>oneone</a:t>
            </a:r>
            <a:r>
              <a:rPr lang="en-US" altLang="zh-CN" sz="900" dirty="0"/>
              <a:t>);</a:t>
            </a:r>
          </a:p>
          <a:p>
            <a:r>
              <a:rPr lang="en-US" altLang="zh-CN" sz="900" dirty="0"/>
              <a:t>        add(</a:t>
            </a:r>
            <a:r>
              <a:rPr lang="en-US" altLang="zh-CN" sz="900" dirty="0" err="1"/>
              <a:t>twotwo</a:t>
            </a:r>
            <a:r>
              <a:rPr lang="en-US" altLang="zh-CN" sz="900" dirty="0"/>
              <a:t>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getRootPane</a:t>
            </a:r>
            <a:r>
              <a:rPr lang="en-US" altLang="zh-CN" sz="900" dirty="0"/>
              <a:t>().</a:t>
            </a:r>
            <a:r>
              <a:rPr lang="en-US" altLang="zh-CN" sz="900" dirty="0" err="1"/>
              <a:t>setDefaultButton</a:t>
            </a:r>
            <a:r>
              <a:rPr lang="en-US" altLang="zh-CN" sz="900" dirty="0"/>
              <a:t>(</a:t>
            </a:r>
            <a:r>
              <a:rPr lang="en-US" altLang="zh-CN" sz="900" dirty="0" err="1"/>
              <a:t>oneone</a:t>
            </a:r>
            <a:r>
              <a:rPr lang="en-US" altLang="zh-CN" sz="900" dirty="0"/>
              <a:t>);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setVisible</a:t>
            </a:r>
            <a:r>
              <a:rPr lang="en-US" altLang="zh-CN" sz="900" dirty="0"/>
              <a:t>(true);</a:t>
            </a:r>
          </a:p>
          <a:p>
            <a:r>
              <a:rPr lang="en-US" altLang="zh-CN" sz="900" dirty="0"/>
              <a:t>    }</a:t>
            </a:r>
          </a:p>
          <a:p>
            <a:r>
              <a:rPr lang="en-US" altLang="zh-CN" sz="900" dirty="0"/>
              <a:t>    public </a:t>
            </a:r>
            <a:r>
              <a:rPr lang="en-US" altLang="zh-CN" sz="900" dirty="0" err="1"/>
              <a:t>BoardType</a:t>
            </a:r>
            <a:r>
              <a:rPr lang="en-US" altLang="zh-CN" sz="900" dirty="0"/>
              <a:t> </a:t>
            </a:r>
            <a:r>
              <a:rPr lang="en-US" altLang="zh-CN" sz="900" dirty="0" err="1"/>
              <a:t>getBoardType</a:t>
            </a:r>
            <a:r>
              <a:rPr lang="en-US" altLang="zh-CN" sz="900" dirty="0"/>
              <a:t>() {</a:t>
            </a:r>
          </a:p>
          <a:p>
            <a:r>
              <a:rPr lang="en-US" altLang="zh-CN" sz="900" dirty="0"/>
              <a:t>        return </a:t>
            </a:r>
            <a:r>
              <a:rPr lang="en-US" altLang="zh-CN" sz="900" dirty="0" err="1"/>
              <a:t>boardType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    }</a:t>
            </a:r>
          </a:p>
          <a:p>
            <a:r>
              <a:rPr lang="en-US" altLang="zh-CN" sz="900" dirty="0"/>
              <a:t>    //New game Dialog </a:t>
            </a:r>
            <a:r>
              <a:rPr lang="ko-KR" altLang="en-US" sz="900" dirty="0"/>
              <a:t>이벤트</a:t>
            </a:r>
          </a:p>
          <a:p>
            <a:r>
              <a:rPr lang="ko-KR" altLang="en-US" sz="900" dirty="0"/>
              <a:t>    </a:t>
            </a:r>
            <a:r>
              <a:rPr lang="en-US" altLang="zh-CN" sz="900" dirty="0"/>
              <a:t>public void </a:t>
            </a:r>
            <a:r>
              <a:rPr lang="en-US" altLang="zh-CN" sz="900" dirty="0" err="1"/>
              <a:t>actionPerformed</a:t>
            </a:r>
            <a:r>
              <a:rPr lang="en-US" altLang="zh-CN" sz="900" dirty="0"/>
              <a:t>(</a:t>
            </a:r>
            <a:r>
              <a:rPr lang="en-US" altLang="zh-CN" sz="900" dirty="0" err="1"/>
              <a:t>ActionEvent</a:t>
            </a:r>
            <a:r>
              <a:rPr lang="en-US" altLang="zh-CN" sz="900" dirty="0"/>
              <a:t> e) {</a:t>
            </a:r>
          </a:p>
          <a:p>
            <a:r>
              <a:rPr lang="en-US" altLang="zh-CN" sz="900" dirty="0"/>
              <a:t>        if(!"1 vs 1".equals(</a:t>
            </a:r>
            <a:r>
              <a:rPr lang="en-US" altLang="zh-CN" sz="900" dirty="0" err="1"/>
              <a:t>e.getActionCommand</a:t>
            </a:r>
            <a:r>
              <a:rPr lang="en-US" altLang="zh-CN" sz="900" dirty="0"/>
              <a:t>())) {</a:t>
            </a:r>
          </a:p>
          <a:p>
            <a:r>
              <a:rPr lang="en-US" altLang="zh-CN" sz="900" dirty="0"/>
              <a:t>            </a:t>
            </a:r>
            <a:r>
              <a:rPr lang="en-US" altLang="zh-CN" sz="900" dirty="0" err="1"/>
              <a:t>boardType</a:t>
            </a:r>
            <a:r>
              <a:rPr lang="en-US" altLang="zh-CN" sz="900" dirty="0"/>
              <a:t> = TWOTWO;</a:t>
            </a:r>
          </a:p>
          <a:p>
            <a:r>
              <a:rPr lang="en-US" altLang="zh-CN" sz="900" dirty="0"/>
              <a:t>        }</a:t>
            </a:r>
          </a:p>
          <a:p>
            <a:r>
              <a:rPr lang="en-US" altLang="zh-CN" sz="900" dirty="0"/>
              <a:t>        </a:t>
            </a:r>
            <a:r>
              <a:rPr lang="en-US" altLang="zh-CN" sz="900" dirty="0" err="1"/>
              <a:t>setVisible</a:t>
            </a:r>
            <a:r>
              <a:rPr lang="en-US" altLang="zh-CN" sz="900" dirty="0"/>
              <a:t>(false);</a:t>
            </a:r>
          </a:p>
          <a:p>
            <a:r>
              <a:rPr lang="en-US" altLang="zh-CN" sz="900" dirty="0"/>
              <a:t>        dispose();</a:t>
            </a:r>
          </a:p>
        </p:txBody>
      </p:sp>
    </p:spTree>
    <p:extLst>
      <p:ext uri="{BB962C8B-B14F-4D97-AF65-F5344CB8AC3E}">
        <p14:creationId xmlns:p14="http://schemas.microsoft.com/office/powerpoint/2010/main" val="1977998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cxnSpLocks/>
          </p:cNvCxnSpPr>
          <p:nvPr/>
        </p:nvCxnSpPr>
        <p:spPr bwMode="auto">
          <a:xfrm>
            <a:off x="1385104" y="2363632"/>
            <a:ext cx="5643677" cy="0"/>
          </a:xfrm>
          <a:prstGeom prst="line">
            <a:avLst/>
          </a:prstGeom>
          <a:ln w="41275">
            <a:solidFill>
              <a:srgbClr val="4185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322146" y="1565896"/>
            <a:ext cx="1446609" cy="1447800"/>
            <a:chOff x="6665117" y="2089549"/>
            <a:chExt cx="1446609" cy="1447800"/>
          </a:xfrm>
        </p:grpSpPr>
        <p:sp>
          <p:nvSpPr>
            <p:cNvPr id="25" name="椭圆 24"/>
            <p:cNvSpPr/>
            <p:nvPr/>
          </p:nvSpPr>
          <p:spPr bwMode="auto">
            <a:xfrm>
              <a:off x="6665117" y="2089549"/>
              <a:ext cx="1446609" cy="1447800"/>
            </a:xfrm>
            <a:prstGeom prst="ellipse">
              <a:avLst/>
            </a:prstGeom>
            <a:solidFill>
              <a:srgbClr val="418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7058020" y="2421732"/>
              <a:ext cx="660797" cy="838200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rgbClr val="F5F5E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52"/>
          <p:cNvSpPr txBox="1">
            <a:spLocks noChangeArrowheads="1"/>
          </p:cNvSpPr>
          <p:nvPr/>
        </p:nvSpPr>
        <p:spPr bwMode="auto">
          <a:xfrm>
            <a:off x="6288808" y="3156127"/>
            <a:ext cx="14799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36"/>
          <p:cNvGrpSpPr>
            <a:grpSpLocks/>
          </p:cNvGrpSpPr>
          <p:nvPr/>
        </p:nvGrpSpPr>
        <p:grpSpPr bwMode="auto">
          <a:xfrm>
            <a:off x="6261425" y="1485680"/>
            <a:ext cx="514346" cy="482203"/>
            <a:chOff x="2572486" y="2639960"/>
            <a:chExt cx="639542" cy="599458"/>
          </a:xfrm>
        </p:grpSpPr>
        <p:sp>
          <p:nvSpPr>
            <p:cNvPr id="29" name="椭圆 28"/>
            <p:cNvSpPr/>
            <p:nvPr/>
          </p:nvSpPr>
          <p:spPr>
            <a:xfrm>
              <a:off x="2572486" y="2639960"/>
              <a:ext cx="599576" cy="599458"/>
            </a:xfrm>
            <a:prstGeom prst="ellipse">
              <a:avLst/>
            </a:prstGeom>
            <a:solidFill>
              <a:srgbClr val="CF4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F4D5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38"/>
            <p:cNvSpPr txBox="1">
              <a:spLocks noChangeArrowheads="1"/>
            </p:cNvSpPr>
            <p:nvPr/>
          </p:nvSpPr>
          <p:spPr bwMode="auto">
            <a:xfrm>
              <a:off x="2624174" y="2739682"/>
              <a:ext cx="587854" cy="40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500" b="1">
                  <a:solidFill>
                    <a:srgbClr val="F5F5EB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04</a:t>
              </a:r>
              <a:endParaRPr lang="zh-CN" altLang="en-US" sz="1500" b="1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7"/>
          <p:cNvGrpSpPr>
            <a:grpSpLocks/>
          </p:cNvGrpSpPr>
          <p:nvPr/>
        </p:nvGrpSpPr>
        <p:grpSpPr bwMode="auto">
          <a:xfrm>
            <a:off x="3731893" y="2228990"/>
            <a:ext cx="269793" cy="269876"/>
            <a:chOff x="4581350" y="3500947"/>
            <a:chExt cx="359765" cy="359765"/>
          </a:xfrm>
        </p:grpSpPr>
        <p:sp>
          <p:nvSpPr>
            <p:cNvPr id="33" name="椭圆 32"/>
            <p:cNvSpPr/>
            <p:nvPr/>
          </p:nvSpPr>
          <p:spPr>
            <a:xfrm>
              <a:off x="4582016" y="3501083"/>
              <a:ext cx="358817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647111" y="3566157"/>
              <a:ext cx="228627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66"/>
          <p:cNvGrpSpPr>
            <a:grpSpLocks/>
          </p:cNvGrpSpPr>
          <p:nvPr/>
        </p:nvGrpSpPr>
        <p:grpSpPr bwMode="auto">
          <a:xfrm>
            <a:off x="5285093" y="2228990"/>
            <a:ext cx="269793" cy="269876"/>
            <a:chOff x="4581350" y="3500947"/>
            <a:chExt cx="359765" cy="359765"/>
          </a:xfrm>
        </p:grpSpPr>
        <p:sp>
          <p:nvSpPr>
            <p:cNvPr id="36" name="椭圆 35"/>
            <p:cNvSpPr/>
            <p:nvPr/>
          </p:nvSpPr>
          <p:spPr>
            <a:xfrm>
              <a:off x="4581184" y="3501083"/>
              <a:ext cx="360404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46279" y="3566157"/>
              <a:ext cx="230215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69"/>
          <p:cNvGrpSpPr>
            <a:grpSpLocks/>
          </p:cNvGrpSpPr>
          <p:nvPr/>
        </p:nvGrpSpPr>
        <p:grpSpPr bwMode="auto">
          <a:xfrm>
            <a:off x="2179104" y="2228990"/>
            <a:ext cx="269793" cy="269876"/>
            <a:chOff x="4581350" y="3500947"/>
            <a:chExt cx="359765" cy="359765"/>
          </a:xfrm>
        </p:grpSpPr>
        <p:sp>
          <p:nvSpPr>
            <p:cNvPr id="39" name="椭圆 38"/>
            <p:cNvSpPr/>
            <p:nvPr/>
          </p:nvSpPr>
          <p:spPr>
            <a:xfrm>
              <a:off x="4581940" y="3501083"/>
              <a:ext cx="358817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647036" y="3566157"/>
              <a:ext cx="228627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744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79043"/>
            <a:ext cx="4578394" cy="444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085177" y="1259244"/>
            <a:ext cx="5835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文鼎古印体繁" panose="02010609010101010101" pitchFamily="49" charset="-122"/>
              </a:rPr>
              <a:t>感谢您的聆听</a:t>
            </a:r>
            <a:endParaRPr lang="en-US" altLang="zh-CN" sz="3200" dirty="0">
              <a:ea typeface="文鼎古印体繁" panose="02010609010101010101" pitchFamily="49" charset="-122"/>
            </a:endParaRPr>
          </a:p>
          <a:p>
            <a:r>
              <a:rPr lang="ko-KR" altLang="en-US" sz="3200" dirty="0">
                <a:ea typeface="文鼎古印体繁" panose="02010609010101010101" pitchFamily="49" charset="-122"/>
              </a:rPr>
              <a:t>들어주셔서 감사합니다</a:t>
            </a:r>
            <a:endParaRPr lang="en-US" altLang="ko-KR" sz="3200" dirty="0">
              <a:ea typeface="文鼎古印体繁" panose="02010609010101010101" pitchFamily="49" charset="-122"/>
            </a:endParaRPr>
          </a:p>
          <a:p>
            <a:r>
              <a:rPr lang="en-US" altLang="zh-CN" sz="3200" dirty="0">
                <a:ea typeface="文鼎古印体繁" panose="02010609010101010101" pitchFamily="49" charset="-122"/>
              </a:rPr>
              <a:t>Thank you for your listening</a:t>
            </a:r>
            <a:endParaRPr lang="zh-CN" altLang="en-US" sz="3200" dirty="0">
              <a:ea typeface="文鼎古印体繁" panose="0201060901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795804" y="2363842"/>
            <a:ext cx="626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图片包含 金属器皿&#10;&#10;已生成高可信度的说明">
            <a:extLst>
              <a:ext uri="{FF2B5EF4-FFF2-40B4-BE49-F238E27FC236}">
                <a16:creationId xmlns:a16="http://schemas.microsoft.com/office/drawing/2014/main" id="{51571108-CF4D-4512-A12E-0B77DF72A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86" y="850690"/>
            <a:ext cx="1801992" cy="18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0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01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6778228" y="367903"/>
            <a:ext cx="20514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000" dirty="0">
                <a:solidFill>
                  <a:schemeClr val="bg1"/>
                </a:solidFill>
                <a:latin typeface="华康俪金黑W8(P)"/>
                <a:ea typeface="华康俪金黑W8(P)"/>
                <a:cs typeface="华康俪金黑W8(P)"/>
              </a:rPr>
              <a:t>Struct</a:t>
            </a:r>
            <a:endParaRPr lang="zh-CN" altLang="en-US" sz="3000" dirty="0">
              <a:solidFill>
                <a:schemeClr val="bg1"/>
              </a:solidFill>
              <a:latin typeface="华康俪金黑W8(P)"/>
              <a:ea typeface="华康俪金黑W8(P)"/>
              <a:cs typeface="华康俪金黑W8(P)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288B381-8099-4142-9151-DF1A5304A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00559"/>
              </p:ext>
            </p:extLst>
          </p:nvPr>
        </p:nvGraphicFramePr>
        <p:xfrm>
          <a:off x="1816768" y="1203158"/>
          <a:ext cx="5907506" cy="3572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30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2276A2D7-43F4-49AE-8A40-F90FEF8C7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830941"/>
              </p:ext>
            </p:extLst>
          </p:nvPr>
        </p:nvGraphicFramePr>
        <p:xfrm>
          <a:off x="2798935" y="1250156"/>
          <a:ext cx="2129590" cy="1455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01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6778228" y="367903"/>
            <a:ext cx="20514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000" dirty="0">
                <a:solidFill>
                  <a:schemeClr val="bg1"/>
                </a:solidFill>
                <a:latin typeface="华康俪金黑W8(P)"/>
                <a:ea typeface="华康俪金黑W8(P)"/>
                <a:cs typeface="华康俪金黑W8(P)"/>
              </a:rPr>
              <a:t>Struct</a:t>
            </a:r>
            <a:endParaRPr lang="zh-CN" altLang="en-US" sz="3000" dirty="0">
              <a:solidFill>
                <a:schemeClr val="bg1"/>
              </a:solidFill>
              <a:latin typeface="华康俪金黑W8(P)"/>
              <a:ea typeface="华康俪金黑W8(P)"/>
              <a:cs typeface="华康俪金黑W8(P)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288B381-8099-4142-9151-DF1A5304A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530035"/>
              </p:ext>
            </p:extLst>
          </p:nvPr>
        </p:nvGraphicFramePr>
        <p:xfrm>
          <a:off x="4083462" y="2142291"/>
          <a:ext cx="2129590" cy="1455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C41808F3-2CCC-4038-84A9-8D17A0139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375562"/>
              </p:ext>
            </p:extLst>
          </p:nvPr>
        </p:nvGraphicFramePr>
        <p:xfrm>
          <a:off x="3600293" y="1524670"/>
          <a:ext cx="2129590" cy="1455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23ECB50F-DC10-436A-8A52-B6AFEA138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117053"/>
              </p:ext>
            </p:extLst>
          </p:nvPr>
        </p:nvGraphicFramePr>
        <p:xfrm>
          <a:off x="4712196" y="2523020"/>
          <a:ext cx="2129590" cy="1455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DFB4C65C-0B89-4B5E-BE94-76572AD5A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050022"/>
              </p:ext>
            </p:extLst>
          </p:nvPr>
        </p:nvGraphicFramePr>
        <p:xfrm>
          <a:off x="3282104" y="2523020"/>
          <a:ext cx="2129590" cy="1455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E2D4F22F-88EF-46C5-AE34-669BBD962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268699"/>
              </p:ext>
            </p:extLst>
          </p:nvPr>
        </p:nvGraphicFramePr>
        <p:xfrm>
          <a:off x="3765273" y="3058415"/>
          <a:ext cx="2129590" cy="1455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94964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1034005" y="2363632"/>
            <a:ext cx="7253468" cy="0"/>
          </a:xfrm>
          <a:prstGeom prst="line">
            <a:avLst/>
          </a:prstGeom>
          <a:ln w="41275">
            <a:solidFill>
              <a:srgbClr val="4185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684035" y="2228990"/>
            <a:ext cx="269793" cy="269876"/>
            <a:chOff x="4581350" y="3500947"/>
            <a:chExt cx="359765" cy="359765"/>
          </a:xfrm>
        </p:grpSpPr>
        <p:sp>
          <p:nvSpPr>
            <p:cNvPr id="6" name="椭圆 5"/>
            <p:cNvSpPr/>
            <p:nvPr/>
          </p:nvSpPr>
          <p:spPr>
            <a:xfrm>
              <a:off x="4582016" y="3501083"/>
              <a:ext cx="358817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647111" y="3566157"/>
              <a:ext cx="228627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66"/>
          <p:cNvGrpSpPr>
            <a:grpSpLocks/>
          </p:cNvGrpSpPr>
          <p:nvPr/>
        </p:nvGrpSpPr>
        <p:grpSpPr bwMode="auto">
          <a:xfrm>
            <a:off x="5699032" y="2228990"/>
            <a:ext cx="269793" cy="269876"/>
            <a:chOff x="4581350" y="3500947"/>
            <a:chExt cx="359765" cy="359765"/>
          </a:xfrm>
        </p:grpSpPr>
        <p:sp>
          <p:nvSpPr>
            <p:cNvPr id="9" name="椭圆 8"/>
            <p:cNvSpPr/>
            <p:nvPr/>
          </p:nvSpPr>
          <p:spPr>
            <a:xfrm>
              <a:off x="4581184" y="3501083"/>
              <a:ext cx="360404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646279" y="3566157"/>
              <a:ext cx="230215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69"/>
          <p:cNvGrpSpPr>
            <a:grpSpLocks/>
          </p:cNvGrpSpPr>
          <p:nvPr/>
        </p:nvGrpSpPr>
        <p:grpSpPr bwMode="auto">
          <a:xfrm>
            <a:off x="7275753" y="2228990"/>
            <a:ext cx="269793" cy="269876"/>
            <a:chOff x="4581350" y="3500947"/>
            <a:chExt cx="359765" cy="359765"/>
          </a:xfrm>
        </p:grpSpPr>
        <p:sp>
          <p:nvSpPr>
            <p:cNvPr id="12" name="椭圆 11"/>
            <p:cNvSpPr/>
            <p:nvPr/>
          </p:nvSpPr>
          <p:spPr>
            <a:xfrm>
              <a:off x="4581940" y="3501083"/>
              <a:ext cx="358817" cy="360293"/>
            </a:xfrm>
            <a:prstGeom prst="ellipse">
              <a:avLst/>
            </a:prstGeom>
            <a:solidFill>
              <a:srgbClr val="F5F5EB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647036" y="3566157"/>
              <a:ext cx="228627" cy="230144"/>
            </a:xfrm>
            <a:prstGeom prst="ellipse">
              <a:avLst/>
            </a:prstGeom>
            <a:solidFill>
              <a:srgbClr val="F5F5EB"/>
            </a:solidFill>
            <a:ln w="47625">
              <a:solidFill>
                <a:srgbClr val="418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02424" y="1554007"/>
            <a:ext cx="1447800" cy="1447800"/>
            <a:chOff x="2869408" y="2089547"/>
            <a:chExt cx="1447800" cy="1447800"/>
          </a:xfrm>
        </p:grpSpPr>
        <p:sp>
          <p:nvSpPr>
            <p:cNvPr id="18" name="椭圆 17"/>
            <p:cNvSpPr/>
            <p:nvPr/>
          </p:nvSpPr>
          <p:spPr bwMode="auto">
            <a:xfrm>
              <a:off x="2869408" y="2089547"/>
              <a:ext cx="1447800" cy="1447800"/>
            </a:xfrm>
            <a:prstGeom prst="ellipse">
              <a:avLst/>
            </a:prstGeom>
            <a:solidFill>
              <a:srgbClr val="418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KSO_Shape"/>
            <p:cNvSpPr>
              <a:spLocks/>
            </p:cNvSpPr>
            <p:nvPr/>
          </p:nvSpPr>
          <p:spPr bwMode="auto">
            <a:xfrm>
              <a:off x="3259935" y="2491977"/>
              <a:ext cx="727472" cy="745332"/>
            </a:xfrm>
            <a:custGeom>
              <a:avLst/>
              <a:gdLst>
                <a:gd name="T0" fmla="*/ 1018488 w 2254250"/>
                <a:gd name="T1" fmla="*/ 1217529 h 2312988"/>
                <a:gd name="T2" fmla="*/ 951021 w 2254250"/>
                <a:gd name="T3" fmla="*/ 1495703 h 2312988"/>
                <a:gd name="T4" fmla="*/ 813587 w 2254250"/>
                <a:gd name="T5" fmla="*/ 1552468 h 2312988"/>
                <a:gd name="T6" fmla="*/ 630721 w 2254250"/>
                <a:gd name="T7" fmla="*/ 1584356 h 2312988"/>
                <a:gd name="T8" fmla="*/ 616637 w 2254250"/>
                <a:gd name="T9" fmla="*/ 1217529 h 2312988"/>
                <a:gd name="T10" fmla="*/ 360535 w 2254250"/>
                <a:gd name="T11" fmla="*/ 1187450 h 2312988"/>
                <a:gd name="T12" fmla="*/ 408440 w 2254250"/>
                <a:gd name="T13" fmla="*/ 1226575 h 2312988"/>
                <a:gd name="T14" fmla="*/ 383920 w 2254250"/>
                <a:gd name="T15" fmla="*/ 1589558 h 2312988"/>
                <a:gd name="T16" fmla="*/ 17028 w 2254250"/>
                <a:gd name="T17" fmla="*/ 1583452 h 2312988"/>
                <a:gd name="T18" fmla="*/ 1816 w 2254250"/>
                <a:gd name="T19" fmla="*/ 1223861 h 2312988"/>
                <a:gd name="T20" fmla="*/ 44272 w 2254250"/>
                <a:gd name="T21" fmla="*/ 1187676 h 2312988"/>
                <a:gd name="T22" fmla="*/ 1501412 w 2254250"/>
                <a:gd name="T23" fmla="*/ 810536 h 2312988"/>
                <a:gd name="T24" fmla="*/ 1551555 w 2254250"/>
                <a:gd name="T25" fmla="*/ 878128 h 2312988"/>
                <a:gd name="T26" fmla="*/ 2150105 w 2254250"/>
                <a:gd name="T27" fmla="*/ 1434290 h 2312988"/>
                <a:gd name="T28" fmla="*/ 2226569 w 2254250"/>
                <a:gd name="T29" fmla="*/ 1485778 h 2312988"/>
                <a:gd name="T30" fmla="*/ 2254250 w 2254250"/>
                <a:gd name="T31" fmla="*/ 2174175 h 2312988"/>
                <a:gd name="T32" fmla="*/ 2222485 w 2254250"/>
                <a:gd name="T33" fmla="*/ 2262407 h 2312988"/>
                <a:gd name="T34" fmla="*/ 2143298 w 2254250"/>
                <a:gd name="T35" fmla="*/ 2310040 h 2312988"/>
                <a:gd name="T36" fmla="*/ 1409065 w 2254250"/>
                <a:gd name="T37" fmla="*/ 2308452 h 2312988"/>
                <a:gd name="T38" fmla="*/ 867013 w 2254250"/>
                <a:gd name="T39" fmla="*/ 1785633 h 2312988"/>
                <a:gd name="T40" fmla="*/ 844550 w 2254250"/>
                <a:gd name="T41" fmla="*/ 1711463 h 2312988"/>
                <a:gd name="T42" fmla="*/ 874500 w 2254250"/>
                <a:gd name="T43" fmla="*/ 1638881 h 2312988"/>
                <a:gd name="T44" fmla="*/ 943703 w 2254250"/>
                <a:gd name="T45" fmla="*/ 1601682 h 2312988"/>
                <a:gd name="T46" fmla="*/ 1020848 w 2254250"/>
                <a:gd name="T47" fmla="*/ 1616879 h 2312988"/>
                <a:gd name="T48" fmla="*/ 1311273 w 2254250"/>
                <a:gd name="T49" fmla="*/ 872231 h 2312988"/>
                <a:gd name="T50" fmla="*/ 1364821 w 2254250"/>
                <a:gd name="T51" fmla="*/ 807134 h 2312988"/>
                <a:gd name="T52" fmla="*/ 1589493 w 2254250"/>
                <a:gd name="T53" fmla="*/ 586241 h 2312988"/>
                <a:gd name="T54" fmla="*/ 1630132 w 2254250"/>
                <a:gd name="T55" fmla="*/ 617084 h 2312988"/>
                <a:gd name="T56" fmla="*/ 1597666 w 2254250"/>
                <a:gd name="T57" fmla="*/ 756104 h 2312988"/>
                <a:gd name="T58" fmla="*/ 1508213 w 2254250"/>
                <a:gd name="T59" fmla="*/ 698274 h 2312988"/>
                <a:gd name="T60" fmla="*/ 1397419 w 2254250"/>
                <a:gd name="T61" fmla="*/ 687161 h 2312988"/>
                <a:gd name="T62" fmla="*/ 1295026 w 2254250"/>
                <a:gd name="T63" fmla="*/ 728663 h 2312988"/>
                <a:gd name="T64" fmla="*/ 1223963 w 2254250"/>
                <a:gd name="T65" fmla="*/ 811213 h 2312988"/>
                <a:gd name="T66" fmla="*/ 1244850 w 2254250"/>
                <a:gd name="T67" fmla="*/ 594859 h 2312988"/>
                <a:gd name="T68" fmla="*/ 995772 w 2254250"/>
                <a:gd name="T69" fmla="*/ 591216 h 2312988"/>
                <a:gd name="T70" fmla="*/ 1022350 w 2254250"/>
                <a:gd name="T71" fmla="*/ 631246 h 2312988"/>
                <a:gd name="T72" fmla="*/ 998725 w 2254250"/>
                <a:gd name="T73" fmla="*/ 986539 h 2312988"/>
                <a:gd name="T74" fmla="*/ 632992 w 2254250"/>
                <a:gd name="T75" fmla="*/ 984278 h 2312988"/>
                <a:gd name="T76" fmla="*/ 613229 w 2254250"/>
                <a:gd name="T77" fmla="*/ 627175 h 2312988"/>
                <a:gd name="T78" fmla="*/ 642760 w 2254250"/>
                <a:gd name="T79" fmla="*/ 589633 h 2312988"/>
                <a:gd name="T80" fmla="*/ 391866 w 2254250"/>
                <a:gd name="T81" fmla="*/ 597096 h 2312988"/>
                <a:gd name="T82" fmla="*/ 409348 w 2254250"/>
                <a:gd name="T83" fmla="*/ 949223 h 2312988"/>
                <a:gd name="T84" fmla="*/ 374611 w 2254250"/>
                <a:gd name="T85" fmla="*/ 991741 h 2312988"/>
                <a:gd name="T86" fmla="*/ 11352 w 2254250"/>
                <a:gd name="T87" fmla="*/ 975910 h 2312988"/>
                <a:gd name="T88" fmla="*/ 3632 w 2254250"/>
                <a:gd name="T89" fmla="*/ 616998 h 2312988"/>
                <a:gd name="T90" fmla="*/ 44272 w 2254250"/>
                <a:gd name="T91" fmla="*/ 586240 h 2312988"/>
                <a:gd name="T92" fmla="*/ 1627408 w 2254250"/>
                <a:gd name="T93" fmla="*/ 25796 h 2312988"/>
                <a:gd name="T94" fmla="*/ 1619235 w 2254250"/>
                <a:gd name="T95" fmla="*/ 393732 h 2312988"/>
                <a:gd name="T96" fmla="*/ 1249845 w 2254250"/>
                <a:gd name="T97" fmla="*/ 402105 h 2312988"/>
                <a:gd name="T98" fmla="*/ 1224871 w 2254250"/>
                <a:gd name="T99" fmla="*/ 39147 h 2312988"/>
                <a:gd name="T100" fmla="*/ 1273230 w 2254250"/>
                <a:gd name="T101" fmla="*/ 0 h 2312988"/>
                <a:gd name="T102" fmla="*/ 1018488 w 2254250"/>
                <a:gd name="T103" fmla="*/ 29869 h 2312988"/>
                <a:gd name="T104" fmla="*/ 1004404 w 2254250"/>
                <a:gd name="T105" fmla="*/ 396900 h 2312988"/>
                <a:gd name="T106" fmla="*/ 634355 w 2254250"/>
                <a:gd name="T107" fmla="*/ 399615 h 2312988"/>
                <a:gd name="T108" fmla="*/ 614819 w 2254250"/>
                <a:gd name="T109" fmla="*/ 34395 h 2312988"/>
                <a:gd name="T110" fmla="*/ 49267 w 2254250"/>
                <a:gd name="T111" fmla="*/ 0 h 2312988"/>
                <a:gd name="T112" fmla="*/ 407531 w 2254250"/>
                <a:gd name="T113" fmla="*/ 34395 h 2312988"/>
                <a:gd name="T114" fmla="*/ 388233 w 2254250"/>
                <a:gd name="T115" fmla="*/ 399615 h 2312988"/>
                <a:gd name="T116" fmla="*/ 20433 w 2254250"/>
                <a:gd name="T117" fmla="*/ 398710 h 2312988"/>
                <a:gd name="T118" fmla="*/ 908 w 2254250"/>
                <a:gd name="T119" fmla="*/ 40278 h 2312988"/>
                <a:gd name="T120" fmla="*/ 39277 w 2254250"/>
                <a:gd name="T121" fmla="*/ 905 h 2312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4250" h="2312988">
                  <a:moveTo>
                    <a:pt x="661842" y="1187450"/>
                  </a:moveTo>
                  <a:lnTo>
                    <a:pt x="973283" y="1187450"/>
                  </a:lnTo>
                  <a:lnTo>
                    <a:pt x="978280" y="1187676"/>
                  </a:lnTo>
                  <a:lnTo>
                    <a:pt x="983278" y="1188581"/>
                  </a:lnTo>
                  <a:lnTo>
                    <a:pt x="988048" y="1189938"/>
                  </a:lnTo>
                  <a:lnTo>
                    <a:pt x="992364" y="1191295"/>
                  </a:lnTo>
                  <a:lnTo>
                    <a:pt x="996681" y="1193330"/>
                  </a:lnTo>
                  <a:lnTo>
                    <a:pt x="1000769" y="1196044"/>
                  </a:lnTo>
                  <a:lnTo>
                    <a:pt x="1004404" y="1198758"/>
                  </a:lnTo>
                  <a:lnTo>
                    <a:pt x="1008039" y="1201924"/>
                  </a:lnTo>
                  <a:lnTo>
                    <a:pt x="1011219" y="1205543"/>
                  </a:lnTo>
                  <a:lnTo>
                    <a:pt x="1013945" y="1209161"/>
                  </a:lnTo>
                  <a:lnTo>
                    <a:pt x="1016444" y="1213232"/>
                  </a:lnTo>
                  <a:lnTo>
                    <a:pt x="1018488" y="1217529"/>
                  </a:lnTo>
                  <a:lnTo>
                    <a:pt x="1020306" y="1222052"/>
                  </a:lnTo>
                  <a:lnTo>
                    <a:pt x="1021214" y="1226575"/>
                  </a:lnTo>
                  <a:lnTo>
                    <a:pt x="1022123" y="1231551"/>
                  </a:lnTo>
                  <a:lnTo>
                    <a:pt x="1022350" y="1236526"/>
                  </a:lnTo>
                  <a:lnTo>
                    <a:pt x="1022350" y="1503618"/>
                  </a:lnTo>
                  <a:lnTo>
                    <a:pt x="1015081" y="1501809"/>
                  </a:lnTo>
                  <a:lnTo>
                    <a:pt x="1007584" y="1500226"/>
                  </a:lnTo>
                  <a:lnTo>
                    <a:pt x="1000315" y="1498643"/>
                  </a:lnTo>
                  <a:lnTo>
                    <a:pt x="992819" y="1497286"/>
                  </a:lnTo>
                  <a:lnTo>
                    <a:pt x="985095" y="1496607"/>
                  </a:lnTo>
                  <a:lnTo>
                    <a:pt x="977599" y="1495929"/>
                  </a:lnTo>
                  <a:lnTo>
                    <a:pt x="969875" y="1495250"/>
                  </a:lnTo>
                  <a:lnTo>
                    <a:pt x="962152" y="1495250"/>
                  </a:lnTo>
                  <a:lnTo>
                    <a:pt x="951021" y="1495703"/>
                  </a:lnTo>
                  <a:lnTo>
                    <a:pt x="940117" y="1496381"/>
                  </a:lnTo>
                  <a:lnTo>
                    <a:pt x="929213" y="1497738"/>
                  </a:lnTo>
                  <a:lnTo>
                    <a:pt x="918764" y="1499547"/>
                  </a:lnTo>
                  <a:lnTo>
                    <a:pt x="908087" y="1502035"/>
                  </a:lnTo>
                  <a:lnTo>
                    <a:pt x="897637" y="1504749"/>
                  </a:lnTo>
                  <a:lnTo>
                    <a:pt x="887415" y="1508141"/>
                  </a:lnTo>
                  <a:lnTo>
                    <a:pt x="877420" y="1511986"/>
                  </a:lnTo>
                  <a:lnTo>
                    <a:pt x="867652" y="1516509"/>
                  </a:lnTo>
                  <a:lnTo>
                    <a:pt x="858111" y="1521032"/>
                  </a:lnTo>
                  <a:lnTo>
                    <a:pt x="848343" y="1526460"/>
                  </a:lnTo>
                  <a:lnTo>
                    <a:pt x="839483" y="1532114"/>
                  </a:lnTo>
                  <a:lnTo>
                    <a:pt x="830397" y="1538446"/>
                  </a:lnTo>
                  <a:lnTo>
                    <a:pt x="821765" y="1545231"/>
                  </a:lnTo>
                  <a:lnTo>
                    <a:pt x="813587" y="1552468"/>
                  </a:lnTo>
                  <a:lnTo>
                    <a:pt x="805636" y="1559931"/>
                  </a:lnTo>
                  <a:lnTo>
                    <a:pt x="801320" y="1564002"/>
                  </a:lnTo>
                  <a:lnTo>
                    <a:pt x="797458" y="1568299"/>
                  </a:lnTo>
                  <a:lnTo>
                    <a:pt x="789962" y="1577119"/>
                  </a:lnTo>
                  <a:lnTo>
                    <a:pt x="783147" y="1586166"/>
                  </a:lnTo>
                  <a:lnTo>
                    <a:pt x="776559" y="1595438"/>
                  </a:lnTo>
                  <a:lnTo>
                    <a:pt x="661842" y="1595438"/>
                  </a:lnTo>
                  <a:lnTo>
                    <a:pt x="656844" y="1595212"/>
                  </a:lnTo>
                  <a:lnTo>
                    <a:pt x="651847" y="1594307"/>
                  </a:lnTo>
                  <a:lnTo>
                    <a:pt x="647076" y="1593403"/>
                  </a:lnTo>
                  <a:lnTo>
                    <a:pt x="642760" y="1591593"/>
                  </a:lnTo>
                  <a:lnTo>
                    <a:pt x="638444" y="1589558"/>
                  </a:lnTo>
                  <a:lnTo>
                    <a:pt x="634355" y="1587070"/>
                  </a:lnTo>
                  <a:lnTo>
                    <a:pt x="630721" y="1584356"/>
                  </a:lnTo>
                  <a:lnTo>
                    <a:pt x="627086" y="1580964"/>
                  </a:lnTo>
                  <a:lnTo>
                    <a:pt x="623906" y="1577572"/>
                  </a:lnTo>
                  <a:lnTo>
                    <a:pt x="621180" y="1573727"/>
                  </a:lnTo>
                  <a:lnTo>
                    <a:pt x="618681" y="1569882"/>
                  </a:lnTo>
                  <a:lnTo>
                    <a:pt x="616637" y="1565585"/>
                  </a:lnTo>
                  <a:lnTo>
                    <a:pt x="614819" y="1560836"/>
                  </a:lnTo>
                  <a:lnTo>
                    <a:pt x="613683" y="1556313"/>
                  </a:lnTo>
                  <a:lnTo>
                    <a:pt x="613002" y="1551337"/>
                  </a:lnTo>
                  <a:lnTo>
                    <a:pt x="612775" y="1546588"/>
                  </a:lnTo>
                  <a:lnTo>
                    <a:pt x="612775" y="1236526"/>
                  </a:lnTo>
                  <a:lnTo>
                    <a:pt x="613002" y="1231551"/>
                  </a:lnTo>
                  <a:lnTo>
                    <a:pt x="613683" y="1226575"/>
                  </a:lnTo>
                  <a:lnTo>
                    <a:pt x="614819" y="1222052"/>
                  </a:lnTo>
                  <a:lnTo>
                    <a:pt x="616637" y="1217529"/>
                  </a:lnTo>
                  <a:lnTo>
                    <a:pt x="618681" y="1213232"/>
                  </a:lnTo>
                  <a:lnTo>
                    <a:pt x="621180" y="1209161"/>
                  </a:lnTo>
                  <a:lnTo>
                    <a:pt x="623906" y="1205543"/>
                  </a:lnTo>
                  <a:lnTo>
                    <a:pt x="627086" y="1201924"/>
                  </a:lnTo>
                  <a:lnTo>
                    <a:pt x="630721" y="1198758"/>
                  </a:lnTo>
                  <a:lnTo>
                    <a:pt x="634355" y="1196044"/>
                  </a:lnTo>
                  <a:lnTo>
                    <a:pt x="638444" y="1193330"/>
                  </a:lnTo>
                  <a:lnTo>
                    <a:pt x="642760" y="1191295"/>
                  </a:lnTo>
                  <a:lnTo>
                    <a:pt x="647076" y="1189938"/>
                  </a:lnTo>
                  <a:lnTo>
                    <a:pt x="651847" y="1188581"/>
                  </a:lnTo>
                  <a:lnTo>
                    <a:pt x="656844" y="1187676"/>
                  </a:lnTo>
                  <a:lnTo>
                    <a:pt x="661842" y="1187450"/>
                  </a:lnTo>
                  <a:close/>
                  <a:moveTo>
                    <a:pt x="49267" y="1187450"/>
                  </a:moveTo>
                  <a:lnTo>
                    <a:pt x="360535" y="1187450"/>
                  </a:lnTo>
                  <a:lnTo>
                    <a:pt x="365757" y="1187676"/>
                  </a:lnTo>
                  <a:lnTo>
                    <a:pt x="370524" y="1188581"/>
                  </a:lnTo>
                  <a:lnTo>
                    <a:pt x="375292" y="1189938"/>
                  </a:lnTo>
                  <a:lnTo>
                    <a:pt x="379606" y="1191295"/>
                  </a:lnTo>
                  <a:lnTo>
                    <a:pt x="383920" y="1193330"/>
                  </a:lnTo>
                  <a:lnTo>
                    <a:pt x="388233" y="1196044"/>
                  </a:lnTo>
                  <a:lnTo>
                    <a:pt x="391866" y="1198758"/>
                  </a:lnTo>
                  <a:lnTo>
                    <a:pt x="395271" y="1201924"/>
                  </a:lnTo>
                  <a:lnTo>
                    <a:pt x="398450" y="1205543"/>
                  </a:lnTo>
                  <a:lnTo>
                    <a:pt x="401401" y="1209161"/>
                  </a:lnTo>
                  <a:lnTo>
                    <a:pt x="403672" y="1213232"/>
                  </a:lnTo>
                  <a:lnTo>
                    <a:pt x="405715" y="1217529"/>
                  </a:lnTo>
                  <a:lnTo>
                    <a:pt x="407531" y="1222052"/>
                  </a:lnTo>
                  <a:lnTo>
                    <a:pt x="408440" y="1226575"/>
                  </a:lnTo>
                  <a:lnTo>
                    <a:pt x="409348" y="1231551"/>
                  </a:lnTo>
                  <a:lnTo>
                    <a:pt x="409575" y="1236526"/>
                  </a:lnTo>
                  <a:lnTo>
                    <a:pt x="409575" y="1546588"/>
                  </a:lnTo>
                  <a:lnTo>
                    <a:pt x="409348" y="1551337"/>
                  </a:lnTo>
                  <a:lnTo>
                    <a:pt x="408440" y="1556313"/>
                  </a:lnTo>
                  <a:lnTo>
                    <a:pt x="407531" y="1560836"/>
                  </a:lnTo>
                  <a:lnTo>
                    <a:pt x="405715" y="1565585"/>
                  </a:lnTo>
                  <a:lnTo>
                    <a:pt x="403672" y="1569882"/>
                  </a:lnTo>
                  <a:lnTo>
                    <a:pt x="401401" y="1573727"/>
                  </a:lnTo>
                  <a:lnTo>
                    <a:pt x="398450" y="1577572"/>
                  </a:lnTo>
                  <a:lnTo>
                    <a:pt x="395271" y="1580964"/>
                  </a:lnTo>
                  <a:lnTo>
                    <a:pt x="391866" y="1584356"/>
                  </a:lnTo>
                  <a:lnTo>
                    <a:pt x="388233" y="1587070"/>
                  </a:lnTo>
                  <a:lnTo>
                    <a:pt x="383920" y="1589558"/>
                  </a:lnTo>
                  <a:lnTo>
                    <a:pt x="379606" y="1591593"/>
                  </a:lnTo>
                  <a:lnTo>
                    <a:pt x="375292" y="1593403"/>
                  </a:lnTo>
                  <a:lnTo>
                    <a:pt x="370524" y="1594307"/>
                  </a:lnTo>
                  <a:lnTo>
                    <a:pt x="365757" y="1595212"/>
                  </a:lnTo>
                  <a:lnTo>
                    <a:pt x="360535" y="1595438"/>
                  </a:lnTo>
                  <a:lnTo>
                    <a:pt x="49267" y="1595438"/>
                  </a:lnTo>
                  <a:lnTo>
                    <a:pt x="44272" y="1595212"/>
                  </a:lnTo>
                  <a:lnTo>
                    <a:pt x="39277" y="1594307"/>
                  </a:lnTo>
                  <a:lnTo>
                    <a:pt x="35191" y="1593403"/>
                  </a:lnTo>
                  <a:lnTo>
                    <a:pt x="31331" y="1592046"/>
                  </a:lnTo>
                  <a:lnTo>
                    <a:pt x="27471" y="1590237"/>
                  </a:lnTo>
                  <a:lnTo>
                    <a:pt x="23839" y="1588427"/>
                  </a:lnTo>
                  <a:lnTo>
                    <a:pt x="20433" y="1586166"/>
                  </a:lnTo>
                  <a:lnTo>
                    <a:pt x="17028" y="1583452"/>
                  </a:lnTo>
                  <a:lnTo>
                    <a:pt x="14303" y="1580738"/>
                  </a:lnTo>
                  <a:lnTo>
                    <a:pt x="11352" y="1577572"/>
                  </a:lnTo>
                  <a:lnTo>
                    <a:pt x="8854" y="1574179"/>
                  </a:lnTo>
                  <a:lnTo>
                    <a:pt x="6811" y="1570787"/>
                  </a:lnTo>
                  <a:lnTo>
                    <a:pt x="4768" y="1567168"/>
                  </a:lnTo>
                  <a:lnTo>
                    <a:pt x="3178" y="1563324"/>
                  </a:lnTo>
                  <a:lnTo>
                    <a:pt x="1816" y="1559479"/>
                  </a:lnTo>
                  <a:lnTo>
                    <a:pt x="908" y="1555182"/>
                  </a:lnTo>
                  <a:lnTo>
                    <a:pt x="227" y="1550885"/>
                  </a:lnTo>
                  <a:lnTo>
                    <a:pt x="0" y="1546588"/>
                  </a:lnTo>
                  <a:lnTo>
                    <a:pt x="0" y="1236526"/>
                  </a:lnTo>
                  <a:lnTo>
                    <a:pt x="227" y="1232003"/>
                  </a:lnTo>
                  <a:lnTo>
                    <a:pt x="908" y="1227932"/>
                  </a:lnTo>
                  <a:lnTo>
                    <a:pt x="1816" y="1223861"/>
                  </a:lnTo>
                  <a:lnTo>
                    <a:pt x="3178" y="1219564"/>
                  </a:lnTo>
                  <a:lnTo>
                    <a:pt x="4768" y="1215720"/>
                  </a:lnTo>
                  <a:lnTo>
                    <a:pt x="6811" y="1212101"/>
                  </a:lnTo>
                  <a:lnTo>
                    <a:pt x="8854" y="1208709"/>
                  </a:lnTo>
                  <a:lnTo>
                    <a:pt x="11352" y="1205543"/>
                  </a:lnTo>
                  <a:lnTo>
                    <a:pt x="14303" y="1202377"/>
                  </a:lnTo>
                  <a:lnTo>
                    <a:pt x="17028" y="1199663"/>
                  </a:lnTo>
                  <a:lnTo>
                    <a:pt x="20433" y="1196949"/>
                  </a:lnTo>
                  <a:lnTo>
                    <a:pt x="23839" y="1194687"/>
                  </a:lnTo>
                  <a:lnTo>
                    <a:pt x="27471" y="1192652"/>
                  </a:lnTo>
                  <a:lnTo>
                    <a:pt x="31331" y="1191069"/>
                  </a:lnTo>
                  <a:lnTo>
                    <a:pt x="35191" y="1189486"/>
                  </a:lnTo>
                  <a:lnTo>
                    <a:pt x="39277" y="1188581"/>
                  </a:lnTo>
                  <a:lnTo>
                    <a:pt x="44272" y="1187676"/>
                  </a:lnTo>
                  <a:lnTo>
                    <a:pt x="49267" y="1187450"/>
                  </a:lnTo>
                  <a:close/>
                  <a:moveTo>
                    <a:pt x="1430620" y="788988"/>
                  </a:moveTo>
                  <a:lnTo>
                    <a:pt x="1436973" y="789215"/>
                  </a:lnTo>
                  <a:lnTo>
                    <a:pt x="1443553" y="789669"/>
                  </a:lnTo>
                  <a:lnTo>
                    <a:pt x="1449906" y="790349"/>
                  </a:lnTo>
                  <a:lnTo>
                    <a:pt x="1456033" y="791483"/>
                  </a:lnTo>
                  <a:lnTo>
                    <a:pt x="1462386" y="793071"/>
                  </a:lnTo>
                  <a:lnTo>
                    <a:pt x="1468285" y="794659"/>
                  </a:lnTo>
                  <a:lnTo>
                    <a:pt x="1474184" y="796700"/>
                  </a:lnTo>
                  <a:lnTo>
                    <a:pt x="1479857" y="798968"/>
                  </a:lnTo>
                  <a:lnTo>
                    <a:pt x="1485529" y="801463"/>
                  </a:lnTo>
                  <a:lnTo>
                    <a:pt x="1490975" y="804185"/>
                  </a:lnTo>
                  <a:lnTo>
                    <a:pt x="1496420" y="807134"/>
                  </a:lnTo>
                  <a:lnTo>
                    <a:pt x="1501412" y="810536"/>
                  </a:lnTo>
                  <a:lnTo>
                    <a:pt x="1506403" y="814165"/>
                  </a:lnTo>
                  <a:lnTo>
                    <a:pt x="1511168" y="817794"/>
                  </a:lnTo>
                  <a:lnTo>
                    <a:pt x="1515706" y="821877"/>
                  </a:lnTo>
                  <a:lnTo>
                    <a:pt x="1520017" y="825960"/>
                  </a:lnTo>
                  <a:lnTo>
                    <a:pt x="1524555" y="830496"/>
                  </a:lnTo>
                  <a:lnTo>
                    <a:pt x="1528412" y="835032"/>
                  </a:lnTo>
                  <a:lnTo>
                    <a:pt x="1532269" y="840023"/>
                  </a:lnTo>
                  <a:lnTo>
                    <a:pt x="1535673" y="844786"/>
                  </a:lnTo>
                  <a:lnTo>
                    <a:pt x="1538849" y="850003"/>
                  </a:lnTo>
                  <a:lnTo>
                    <a:pt x="1542026" y="855219"/>
                  </a:lnTo>
                  <a:lnTo>
                    <a:pt x="1544976" y="860890"/>
                  </a:lnTo>
                  <a:lnTo>
                    <a:pt x="1547471" y="866334"/>
                  </a:lnTo>
                  <a:lnTo>
                    <a:pt x="1549740" y="872231"/>
                  </a:lnTo>
                  <a:lnTo>
                    <a:pt x="1551555" y="878128"/>
                  </a:lnTo>
                  <a:lnTo>
                    <a:pt x="1553371" y="884025"/>
                  </a:lnTo>
                  <a:lnTo>
                    <a:pt x="1554732" y="890150"/>
                  </a:lnTo>
                  <a:lnTo>
                    <a:pt x="1555867" y="896501"/>
                  </a:lnTo>
                  <a:lnTo>
                    <a:pt x="1556774" y="902625"/>
                  </a:lnTo>
                  <a:lnTo>
                    <a:pt x="1557228" y="908976"/>
                  </a:lnTo>
                  <a:lnTo>
                    <a:pt x="1557455" y="915780"/>
                  </a:lnTo>
                  <a:lnTo>
                    <a:pt x="1557455" y="1366471"/>
                  </a:lnTo>
                  <a:lnTo>
                    <a:pt x="2109264" y="1429526"/>
                  </a:lnTo>
                  <a:lnTo>
                    <a:pt x="2115163" y="1429753"/>
                  </a:lnTo>
                  <a:lnTo>
                    <a:pt x="2122424" y="1429980"/>
                  </a:lnTo>
                  <a:lnTo>
                    <a:pt x="2129458" y="1430660"/>
                  </a:lnTo>
                  <a:lnTo>
                    <a:pt x="2136265" y="1431341"/>
                  </a:lnTo>
                  <a:lnTo>
                    <a:pt x="2143298" y="1432702"/>
                  </a:lnTo>
                  <a:lnTo>
                    <a:pt x="2150105" y="1434290"/>
                  </a:lnTo>
                  <a:lnTo>
                    <a:pt x="2156458" y="1436104"/>
                  </a:lnTo>
                  <a:lnTo>
                    <a:pt x="2162811" y="1438372"/>
                  </a:lnTo>
                  <a:lnTo>
                    <a:pt x="2169391" y="1440867"/>
                  </a:lnTo>
                  <a:lnTo>
                    <a:pt x="2175291" y="1443589"/>
                  </a:lnTo>
                  <a:lnTo>
                    <a:pt x="2181417" y="1446538"/>
                  </a:lnTo>
                  <a:lnTo>
                    <a:pt x="2187089" y="1449940"/>
                  </a:lnTo>
                  <a:lnTo>
                    <a:pt x="2192761" y="1453569"/>
                  </a:lnTo>
                  <a:lnTo>
                    <a:pt x="2198207" y="1457425"/>
                  </a:lnTo>
                  <a:lnTo>
                    <a:pt x="2203652" y="1461508"/>
                  </a:lnTo>
                  <a:lnTo>
                    <a:pt x="2208644" y="1465817"/>
                  </a:lnTo>
                  <a:lnTo>
                    <a:pt x="2213409" y="1470581"/>
                  </a:lnTo>
                  <a:lnTo>
                    <a:pt x="2218174" y="1475571"/>
                  </a:lnTo>
                  <a:lnTo>
                    <a:pt x="2222485" y="1480334"/>
                  </a:lnTo>
                  <a:lnTo>
                    <a:pt x="2226569" y="1485778"/>
                  </a:lnTo>
                  <a:lnTo>
                    <a:pt x="2230426" y="1491221"/>
                  </a:lnTo>
                  <a:lnTo>
                    <a:pt x="2234056" y="1496892"/>
                  </a:lnTo>
                  <a:lnTo>
                    <a:pt x="2237460" y="1502562"/>
                  </a:lnTo>
                  <a:lnTo>
                    <a:pt x="2240409" y="1508686"/>
                  </a:lnTo>
                  <a:lnTo>
                    <a:pt x="2243132" y="1514584"/>
                  </a:lnTo>
                  <a:lnTo>
                    <a:pt x="2245628" y="1521161"/>
                  </a:lnTo>
                  <a:lnTo>
                    <a:pt x="2247897" y="1527512"/>
                  </a:lnTo>
                  <a:lnTo>
                    <a:pt x="2249939" y="1534090"/>
                  </a:lnTo>
                  <a:lnTo>
                    <a:pt x="2251300" y="1540668"/>
                  </a:lnTo>
                  <a:lnTo>
                    <a:pt x="2252435" y="1547699"/>
                  </a:lnTo>
                  <a:lnTo>
                    <a:pt x="2253569" y="1554731"/>
                  </a:lnTo>
                  <a:lnTo>
                    <a:pt x="2254023" y="1561535"/>
                  </a:lnTo>
                  <a:lnTo>
                    <a:pt x="2254250" y="1568793"/>
                  </a:lnTo>
                  <a:lnTo>
                    <a:pt x="2254250" y="2174175"/>
                  </a:lnTo>
                  <a:lnTo>
                    <a:pt x="2254023" y="2181206"/>
                  </a:lnTo>
                  <a:lnTo>
                    <a:pt x="2253569" y="2188237"/>
                  </a:lnTo>
                  <a:lnTo>
                    <a:pt x="2252435" y="2195269"/>
                  </a:lnTo>
                  <a:lnTo>
                    <a:pt x="2251300" y="2202073"/>
                  </a:lnTo>
                  <a:lnTo>
                    <a:pt x="2249939" y="2208651"/>
                  </a:lnTo>
                  <a:lnTo>
                    <a:pt x="2247897" y="2215456"/>
                  </a:lnTo>
                  <a:lnTo>
                    <a:pt x="2245628" y="2221807"/>
                  </a:lnTo>
                  <a:lnTo>
                    <a:pt x="2243132" y="2228158"/>
                  </a:lnTo>
                  <a:lnTo>
                    <a:pt x="2240409" y="2234282"/>
                  </a:lnTo>
                  <a:lnTo>
                    <a:pt x="2237460" y="2240179"/>
                  </a:lnTo>
                  <a:lnTo>
                    <a:pt x="2234056" y="2246076"/>
                  </a:lnTo>
                  <a:lnTo>
                    <a:pt x="2230426" y="2251747"/>
                  </a:lnTo>
                  <a:lnTo>
                    <a:pt x="2226569" y="2257191"/>
                  </a:lnTo>
                  <a:lnTo>
                    <a:pt x="2222485" y="2262407"/>
                  </a:lnTo>
                  <a:lnTo>
                    <a:pt x="2218174" y="2267624"/>
                  </a:lnTo>
                  <a:lnTo>
                    <a:pt x="2213409" y="2272161"/>
                  </a:lnTo>
                  <a:lnTo>
                    <a:pt x="2208644" y="2276924"/>
                  </a:lnTo>
                  <a:lnTo>
                    <a:pt x="2203652" y="2281233"/>
                  </a:lnTo>
                  <a:lnTo>
                    <a:pt x="2198207" y="2285316"/>
                  </a:lnTo>
                  <a:lnTo>
                    <a:pt x="2192761" y="2289172"/>
                  </a:lnTo>
                  <a:lnTo>
                    <a:pt x="2187089" y="2292801"/>
                  </a:lnTo>
                  <a:lnTo>
                    <a:pt x="2181417" y="2296204"/>
                  </a:lnTo>
                  <a:lnTo>
                    <a:pt x="2175291" y="2299152"/>
                  </a:lnTo>
                  <a:lnTo>
                    <a:pt x="2169391" y="2302101"/>
                  </a:lnTo>
                  <a:lnTo>
                    <a:pt x="2162811" y="2304596"/>
                  </a:lnTo>
                  <a:lnTo>
                    <a:pt x="2156458" y="2306637"/>
                  </a:lnTo>
                  <a:lnTo>
                    <a:pt x="2150105" y="2308452"/>
                  </a:lnTo>
                  <a:lnTo>
                    <a:pt x="2143298" y="2310040"/>
                  </a:lnTo>
                  <a:lnTo>
                    <a:pt x="2136265" y="2311400"/>
                  </a:lnTo>
                  <a:lnTo>
                    <a:pt x="2129458" y="2312308"/>
                  </a:lnTo>
                  <a:lnTo>
                    <a:pt x="2122424" y="2312988"/>
                  </a:lnTo>
                  <a:lnTo>
                    <a:pt x="2115163" y="2312988"/>
                  </a:lnTo>
                  <a:lnTo>
                    <a:pt x="1452175" y="2312988"/>
                  </a:lnTo>
                  <a:lnTo>
                    <a:pt x="1448091" y="2312761"/>
                  </a:lnTo>
                  <a:lnTo>
                    <a:pt x="1446276" y="2312761"/>
                  </a:lnTo>
                  <a:lnTo>
                    <a:pt x="1444688" y="2312761"/>
                  </a:lnTo>
                  <a:lnTo>
                    <a:pt x="1438562" y="2312988"/>
                  </a:lnTo>
                  <a:lnTo>
                    <a:pt x="1432662" y="2312761"/>
                  </a:lnTo>
                  <a:lnTo>
                    <a:pt x="1426536" y="2311854"/>
                  </a:lnTo>
                  <a:lnTo>
                    <a:pt x="1420864" y="2311174"/>
                  </a:lnTo>
                  <a:lnTo>
                    <a:pt x="1414738" y="2310040"/>
                  </a:lnTo>
                  <a:lnTo>
                    <a:pt x="1409065" y="2308452"/>
                  </a:lnTo>
                  <a:lnTo>
                    <a:pt x="1403393" y="2306637"/>
                  </a:lnTo>
                  <a:lnTo>
                    <a:pt x="1397721" y="2304823"/>
                  </a:lnTo>
                  <a:lnTo>
                    <a:pt x="1392275" y="2302554"/>
                  </a:lnTo>
                  <a:lnTo>
                    <a:pt x="1387057" y="2300059"/>
                  </a:lnTo>
                  <a:lnTo>
                    <a:pt x="1381838" y="2297111"/>
                  </a:lnTo>
                  <a:lnTo>
                    <a:pt x="1376846" y="2293935"/>
                  </a:lnTo>
                  <a:lnTo>
                    <a:pt x="1372081" y="2290533"/>
                  </a:lnTo>
                  <a:lnTo>
                    <a:pt x="1367317" y="2286904"/>
                  </a:lnTo>
                  <a:lnTo>
                    <a:pt x="1362779" y="2283048"/>
                  </a:lnTo>
                  <a:lnTo>
                    <a:pt x="1358241" y="2278965"/>
                  </a:lnTo>
                  <a:lnTo>
                    <a:pt x="878584" y="1799469"/>
                  </a:lnTo>
                  <a:lnTo>
                    <a:pt x="874500" y="1794933"/>
                  </a:lnTo>
                  <a:lnTo>
                    <a:pt x="870643" y="1790396"/>
                  </a:lnTo>
                  <a:lnTo>
                    <a:pt x="867013" y="1785633"/>
                  </a:lnTo>
                  <a:lnTo>
                    <a:pt x="863609" y="1781097"/>
                  </a:lnTo>
                  <a:lnTo>
                    <a:pt x="860433" y="1776107"/>
                  </a:lnTo>
                  <a:lnTo>
                    <a:pt x="857710" y="1771117"/>
                  </a:lnTo>
                  <a:lnTo>
                    <a:pt x="855214" y="1766126"/>
                  </a:lnTo>
                  <a:lnTo>
                    <a:pt x="852945" y="1760683"/>
                  </a:lnTo>
                  <a:lnTo>
                    <a:pt x="850903" y="1755466"/>
                  </a:lnTo>
                  <a:lnTo>
                    <a:pt x="849088" y="1750249"/>
                  </a:lnTo>
                  <a:lnTo>
                    <a:pt x="847727" y="1744805"/>
                  </a:lnTo>
                  <a:lnTo>
                    <a:pt x="846592" y="1739362"/>
                  </a:lnTo>
                  <a:lnTo>
                    <a:pt x="845458" y="1733691"/>
                  </a:lnTo>
                  <a:lnTo>
                    <a:pt x="845004" y="1728248"/>
                  </a:lnTo>
                  <a:lnTo>
                    <a:pt x="844550" y="1722577"/>
                  </a:lnTo>
                  <a:lnTo>
                    <a:pt x="844550" y="1716907"/>
                  </a:lnTo>
                  <a:lnTo>
                    <a:pt x="844550" y="1711463"/>
                  </a:lnTo>
                  <a:lnTo>
                    <a:pt x="845004" y="1705793"/>
                  </a:lnTo>
                  <a:lnTo>
                    <a:pt x="845458" y="1700122"/>
                  </a:lnTo>
                  <a:lnTo>
                    <a:pt x="846592" y="1694678"/>
                  </a:lnTo>
                  <a:lnTo>
                    <a:pt x="847727" y="1689235"/>
                  </a:lnTo>
                  <a:lnTo>
                    <a:pt x="849088" y="1683564"/>
                  </a:lnTo>
                  <a:lnTo>
                    <a:pt x="850903" y="1678347"/>
                  </a:lnTo>
                  <a:lnTo>
                    <a:pt x="852945" y="1673131"/>
                  </a:lnTo>
                  <a:lnTo>
                    <a:pt x="855214" y="1667914"/>
                  </a:lnTo>
                  <a:lnTo>
                    <a:pt x="857710" y="1662697"/>
                  </a:lnTo>
                  <a:lnTo>
                    <a:pt x="860433" y="1657707"/>
                  </a:lnTo>
                  <a:lnTo>
                    <a:pt x="863609" y="1652717"/>
                  </a:lnTo>
                  <a:lnTo>
                    <a:pt x="867013" y="1647954"/>
                  </a:lnTo>
                  <a:lnTo>
                    <a:pt x="870643" y="1643417"/>
                  </a:lnTo>
                  <a:lnTo>
                    <a:pt x="874500" y="1638881"/>
                  </a:lnTo>
                  <a:lnTo>
                    <a:pt x="878584" y="1634571"/>
                  </a:lnTo>
                  <a:lnTo>
                    <a:pt x="882668" y="1630488"/>
                  </a:lnTo>
                  <a:lnTo>
                    <a:pt x="887206" y="1626632"/>
                  </a:lnTo>
                  <a:lnTo>
                    <a:pt x="891744" y="1623230"/>
                  </a:lnTo>
                  <a:lnTo>
                    <a:pt x="896509" y="1619828"/>
                  </a:lnTo>
                  <a:lnTo>
                    <a:pt x="901047" y="1616879"/>
                  </a:lnTo>
                  <a:lnTo>
                    <a:pt x="906039" y="1613931"/>
                  </a:lnTo>
                  <a:lnTo>
                    <a:pt x="911030" y="1611436"/>
                  </a:lnTo>
                  <a:lnTo>
                    <a:pt x="916249" y="1609167"/>
                  </a:lnTo>
                  <a:lnTo>
                    <a:pt x="921694" y="1607353"/>
                  </a:lnTo>
                  <a:lnTo>
                    <a:pt x="927140" y="1605538"/>
                  </a:lnTo>
                  <a:lnTo>
                    <a:pt x="932585" y="1603951"/>
                  </a:lnTo>
                  <a:lnTo>
                    <a:pt x="938031" y="1602590"/>
                  </a:lnTo>
                  <a:lnTo>
                    <a:pt x="943703" y="1601682"/>
                  </a:lnTo>
                  <a:lnTo>
                    <a:pt x="949376" y="1600775"/>
                  </a:lnTo>
                  <a:lnTo>
                    <a:pt x="955275" y="1600548"/>
                  </a:lnTo>
                  <a:lnTo>
                    <a:pt x="960947" y="1600321"/>
                  </a:lnTo>
                  <a:lnTo>
                    <a:pt x="966847" y="1600548"/>
                  </a:lnTo>
                  <a:lnTo>
                    <a:pt x="972519" y="1600775"/>
                  </a:lnTo>
                  <a:lnTo>
                    <a:pt x="978191" y="1601682"/>
                  </a:lnTo>
                  <a:lnTo>
                    <a:pt x="983864" y="1602590"/>
                  </a:lnTo>
                  <a:lnTo>
                    <a:pt x="989536" y="1603951"/>
                  </a:lnTo>
                  <a:lnTo>
                    <a:pt x="994982" y="1605538"/>
                  </a:lnTo>
                  <a:lnTo>
                    <a:pt x="1000427" y="1607353"/>
                  </a:lnTo>
                  <a:lnTo>
                    <a:pt x="1005646" y="1609167"/>
                  </a:lnTo>
                  <a:lnTo>
                    <a:pt x="1010637" y="1611436"/>
                  </a:lnTo>
                  <a:lnTo>
                    <a:pt x="1015856" y="1613931"/>
                  </a:lnTo>
                  <a:lnTo>
                    <a:pt x="1020848" y="1616879"/>
                  </a:lnTo>
                  <a:lnTo>
                    <a:pt x="1025612" y="1619828"/>
                  </a:lnTo>
                  <a:lnTo>
                    <a:pt x="1030377" y="1623230"/>
                  </a:lnTo>
                  <a:lnTo>
                    <a:pt x="1034688" y="1626632"/>
                  </a:lnTo>
                  <a:lnTo>
                    <a:pt x="1038999" y="1630488"/>
                  </a:lnTo>
                  <a:lnTo>
                    <a:pt x="1043537" y="1634571"/>
                  </a:lnTo>
                  <a:lnTo>
                    <a:pt x="1303559" y="1894506"/>
                  </a:lnTo>
                  <a:lnTo>
                    <a:pt x="1303559" y="915780"/>
                  </a:lnTo>
                  <a:lnTo>
                    <a:pt x="1303786" y="908976"/>
                  </a:lnTo>
                  <a:lnTo>
                    <a:pt x="1304467" y="902625"/>
                  </a:lnTo>
                  <a:lnTo>
                    <a:pt x="1305147" y="896501"/>
                  </a:lnTo>
                  <a:lnTo>
                    <a:pt x="1306282" y="890150"/>
                  </a:lnTo>
                  <a:lnTo>
                    <a:pt x="1307643" y="884025"/>
                  </a:lnTo>
                  <a:lnTo>
                    <a:pt x="1309231" y="878128"/>
                  </a:lnTo>
                  <a:lnTo>
                    <a:pt x="1311273" y="872231"/>
                  </a:lnTo>
                  <a:lnTo>
                    <a:pt x="1313769" y="866334"/>
                  </a:lnTo>
                  <a:lnTo>
                    <a:pt x="1316265" y="860890"/>
                  </a:lnTo>
                  <a:lnTo>
                    <a:pt x="1318988" y="855219"/>
                  </a:lnTo>
                  <a:lnTo>
                    <a:pt x="1322164" y="850003"/>
                  </a:lnTo>
                  <a:lnTo>
                    <a:pt x="1325341" y="844786"/>
                  </a:lnTo>
                  <a:lnTo>
                    <a:pt x="1328971" y="840023"/>
                  </a:lnTo>
                  <a:lnTo>
                    <a:pt x="1332829" y="835032"/>
                  </a:lnTo>
                  <a:lnTo>
                    <a:pt x="1336686" y="830496"/>
                  </a:lnTo>
                  <a:lnTo>
                    <a:pt x="1340770" y="825960"/>
                  </a:lnTo>
                  <a:lnTo>
                    <a:pt x="1345081" y="821877"/>
                  </a:lnTo>
                  <a:lnTo>
                    <a:pt x="1349846" y="817794"/>
                  </a:lnTo>
                  <a:lnTo>
                    <a:pt x="1354610" y="814165"/>
                  </a:lnTo>
                  <a:lnTo>
                    <a:pt x="1359602" y="810536"/>
                  </a:lnTo>
                  <a:lnTo>
                    <a:pt x="1364821" y="807134"/>
                  </a:lnTo>
                  <a:lnTo>
                    <a:pt x="1370266" y="804185"/>
                  </a:lnTo>
                  <a:lnTo>
                    <a:pt x="1375485" y="801463"/>
                  </a:lnTo>
                  <a:lnTo>
                    <a:pt x="1381384" y="798968"/>
                  </a:lnTo>
                  <a:lnTo>
                    <a:pt x="1387057" y="796700"/>
                  </a:lnTo>
                  <a:lnTo>
                    <a:pt x="1392956" y="794659"/>
                  </a:lnTo>
                  <a:lnTo>
                    <a:pt x="1398855" y="793071"/>
                  </a:lnTo>
                  <a:lnTo>
                    <a:pt x="1404981" y="791483"/>
                  </a:lnTo>
                  <a:lnTo>
                    <a:pt x="1411107" y="790349"/>
                  </a:lnTo>
                  <a:lnTo>
                    <a:pt x="1417687" y="789669"/>
                  </a:lnTo>
                  <a:lnTo>
                    <a:pt x="1424040" y="789215"/>
                  </a:lnTo>
                  <a:lnTo>
                    <a:pt x="1430620" y="788988"/>
                  </a:lnTo>
                  <a:close/>
                  <a:moveTo>
                    <a:pt x="1273230" y="585788"/>
                  </a:moveTo>
                  <a:lnTo>
                    <a:pt x="1584498" y="585788"/>
                  </a:lnTo>
                  <a:lnTo>
                    <a:pt x="1589493" y="586241"/>
                  </a:lnTo>
                  <a:lnTo>
                    <a:pt x="1594488" y="586922"/>
                  </a:lnTo>
                  <a:lnTo>
                    <a:pt x="1599028" y="588283"/>
                  </a:lnTo>
                  <a:lnTo>
                    <a:pt x="1603569" y="589643"/>
                  </a:lnTo>
                  <a:lnTo>
                    <a:pt x="1606975" y="591231"/>
                  </a:lnTo>
                  <a:lnTo>
                    <a:pt x="1609926" y="593045"/>
                  </a:lnTo>
                  <a:lnTo>
                    <a:pt x="1612878" y="594859"/>
                  </a:lnTo>
                  <a:lnTo>
                    <a:pt x="1615602" y="597127"/>
                  </a:lnTo>
                  <a:lnTo>
                    <a:pt x="1618327" y="599622"/>
                  </a:lnTo>
                  <a:lnTo>
                    <a:pt x="1620824" y="601890"/>
                  </a:lnTo>
                  <a:lnTo>
                    <a:pt x="1623094" y="604611"/>
                  </a:lnTo>
                  <a:lnTo>
                    <a:pt x="1625138" y="607559"/>
                  </a:lnTo>
                  <a:lnTo>
                    <a:pt x="1626954" y="610734"/>
                  </a:lnTo>
                  <a:lnTo>
                    <a:pt x="1628543" y="613683"/>
                  </a:lnTo>
                  <a:lnTo>
                    <a:pt x="1630132" y="617084"/>
                  </a:lnTo>
                  <a:lnTo>
                    <a:pt x="1631495" y="620486"/>
                  </a:lnTo>
                  <a:lnTo>
                    <a:pt x="1632176" y="623888"/>
                  </a:lnTo>
                  <a:lnTo>
                    <a:pt x="1632857" y="627290"/>
                  </a:lnTo>
                  <a:lnTo>
                    <a:pt x="1633538" y="631372"/>
                  </a:lnTo>
                  <a:lnTo>
                    <a:pt x="1633538" y="634774"/>
                  </a:lnTo>
                  <a:lnTo>
                    <a:pt x="1633538" y="805090"/>
                  </a:lnTo>
                  <a:lnTo>
                    <a:pt x="1629678" y="798286"/>
                  </a:lnTo>
                  <a:lnTo>
                    <a:pt x="1625819" y="791936"/>
                  </a:lnTo>
                  <a:lnTo>
                    <a:pt x="1621505" y="785586"/>
                  </a:lnTo>
                  <a:lnTo>
                    <a:pt x="1616964" y="779236"/>
                  </a:lnTo>
                  <a:lnTo>
                    <a:pt x="1612651" y="773113"/>
                  </a:lnTo>
                  <a:lnTo>
                    <a:pt x="1607656" y="767443"/>
                  </a:lnTo>
                  <a:lnTo>
                    <a:pt x="1602661" y="761547"/>
                  </a:lnTo>
                  <a:lnTo>
                    <a:pt x="1597666" y="756104"/>
                  </a:lnTo>
                  <a:lnTo>
                    <a:pt x="1592217" y="750661"/>
                  </a:lnTo>
                  <a:lnTo>
                    <a:pt x="1586541" y="745445"/>
                  </a:lnTo>
                  <a:lnTo>
                    <a:pt x="1580865" y="740456"/>
                  </a:lnTo>
                  <a:lnTo>
                    <a:pt x="1575189" y="735466"/>
                  </a:lnTo>
                  <a:lnTo>
                    <a:pt x="1568832" y="730704"/>
                  </a:lnTo>
                  <a:lnTo>
                    <a:pt x="1562702" y="726395"/>
                  </a:lnTo>
                  <a:lnTo>
                    <a:pt x="1556572" y="722086"/>
                  </a:lnTo>
                  <a:lnTo>
                    <a:pt x="1549988" y="718231"/>
                  </a:lnTo>
                  <a:lnTo>
                    <a:pt x="1543404" y="714375"/>
                  </a:lnTo>
                  <a:lnTo>
                    <a:pt x="1536593" y="710747"/>
                  </a:lnTo>
                  <a:lnTo>
                    <a:pt x="1529555" y="707118"/>
                  </a:lnTo>
                  <a:lnTo>
                    <a:pt x="1522744" y="703943"/>
                  </a:lnTo>
                  <a:lnTo>
                    <a:pt x="1515706" y="701222"/>
                  </a:lnTo>
                  <a:lnTo>
                    <a:pt x="1508213" y="698274"/>
                  </a:lnTo>
                  <a:lnTo>
                    <a:pt x="1500948" y="695779"/>
                  </a:lnTo>
                  <a:lnTo>
                    <a:pt x="1493456" y="693738"/>
                  </a:lnTo>
                  <a:lnTo>
                    <a:pt x="1485964" y="691697"/>
                  </a:lnTo>
                  <a:lnTo>
                    <a:pt x="1478245" y="689883"/>
                  </a:lnTo>
                  <a:lnTo>
                    <a:pt x="1470525" y="688295"/>
                  </a:lnTo>
                  <a:lnTo>
                    <a:pt x="1462806" y="686934"/>
                  </a:lnTo>
                  <a:lnTo>
                    <a:pt x="1454860" y="686254"/>
                  </a:lnTo>
                  <a:lnTo>
                    <a:pt x="1446686" y="685347"/>
                  </a:lnTo>
                  <a:lnTo>
                    <a:pt x="1438513" y="684893"/>
                  </a:lnTo>
                  <a:lnTo>
                    <a:pt x="1430567" y="684893"/>
                  </a:lnTo>
                  <a:lnTo>
                    <a:pt x="1421939" y="684893"/>
                  </a:lnTo>
                  <a:lnTo>
                    <a:pt x="1413766" y="685347"/>
                  </a:lnTo>
                  <a:lnTo>
                    <a:pt x="1405366" y="686254"/>
                  </a:lnTo>
                  <a:lnTo>
                    <a:pt x="1397419" y="687161"/>
                  </a:lnTo>
                  <a:lnTo>
                    <a:pt x="1389246" y="688522"/>
                  </a:lnTo>
                  <a:lnTo>
                    <a:pt x="1381300" y="690109"/>
                  </a:lnTo>
                  <a:lnTo>
                    <a:pt x="1373353" y="691924"/>
                  </a:lnTo>
                  <a:lnTo>
                    <a:pt x="1365634" y="693965"/>
                  </a:lnTo>
                  <a:lnTo>
                    <a:pt x="1357915" y="696459"/>
                  </a:lnTo>
                  <a:lnTo>
                    <a:pt x="1350423" y="699181"/>
                  </a:lnTo>
                  <a:lnTo>
                    <a:pt x="1342930" y="701902"/>
                  </a:lnTo>
                  <a:lnTo>
                    <a:pt x="1335665" y="705077"/>
                  </a:lnTo>
                  <a:lnTo>
                    <a:pt x="1328400" y="708479"/>
                  </a:lnTo>
                  <a:lnTo>
                    <a:pt x="1321589" y="711881"/>
                  </a:lnTo>
                  <a:lnTo>
                    <a:pt x="1314551" y="715963"/>
                  </a:lnTo>
                  <a:lnTo>
                    <a:pt x="1307967" y="720045"/>
                  </a:lnTo>
                  <a:lnTo>
                    <a:pt x="1301383" y="724354"/>
                  </a:lnTo>
                  <a:lnTo>
                    <a:pt x="1295026" y="728663"/>
                  </a:lnTo>
                  <a:lnTo>
                    <a:pt x="1288442" y="733425"/>
                  </a:lnTo>
                  <a:lnTo>
                    <a:pt x="1282539" y="738188"/>
                  </a:lnTo>
                  <a:lnTo>
                    <a:pt x="1276636" y="743404"/>
                  </a:lnTo>
                  <a:lnTo>
                    <a:pt x="1270960" y="748847"/>
                  </a:lnTo>
                  <a:lnTo>
                    <a:pt x="1265284" y="754290"/>
                  </a:lnTo>
                  <a:lnTo>
                    <a:pt x="1259835" y="759959"/>
                  </a:lnTo>
                  <a:lnTo>
                    <a:pt x="1254613" y="765856"/>
                  </a:lnTo>
                  <a:lnTo>
                    <a:pt x="1249845" y="771752"/>
                  </a:lnTo>
                  <a:lnTo>
                    <a:pt x="1244850" y="778102"/>
                  </a:lnTo>
                  <a:lnTo>
                    <a:pt x="1240310" y="784452"/>
                  </a:lnTo>
                  <a:lnTo>
                    <a:pt x="1235769" y="790802"/>
                  </a:lnTo>
                  <a:lnTo>
                    <a:pt x="1231682" y="797606"/>
                  </a:lnTo>
                  <a:lnTo>
                    <a:pt x="1227823" y="804410"/>
                  </a:lnTo>
                  <a:lnTo>
                    <a:pt x="1223963" y="811213"/>
                  </a:lnTo>
                  <a:lnTo>
                    <a:pt x="1223963" y="634774"/>
                  </a:lnTo>
                  <a:lnTo>
                    <a:pt x="1224190" y="631372"/>
                  </a:lnTo>
                  <a:lnTo>
                    <a:pt x="1224644" y="627290"/>
                  </a:lnTo>
                  <a:lnTo>
                    <a:pt x="1225325" y="623888"/>
                  </a:lnTo>
                  <a:lnTo>
                    <a:pt x="1226233" y="620486"/>
                  </a:lnTo>
                  <a:lnTo>
                    <a:pt x="1227596" y="617084"/>
                  </a:lnTo>
                  <a:lnTo>
                    <a:pt x="1228731" y="613683"/>
                  </a:lnTo>
                  <a:lnTo>
                    <a:pt x="1230547" y="610734"/>
                  </a:lnTo>
                  <a:lnTo>
                    <a:pt x="1232363" y="607559"/>
                  </a:lnTo>
                  <a:lnTo>
                    <a:pt x="1234634" y="604611"/>
                  </a:lnTo>
                  <a:lnTo>
                    <a:pt x="1236904" y="601890"/>
                  </a:lnTo>
                  <a:lnTo>
                    <a:pt x="1239402" y="599622"/>
                  </a:lnTo>
                  <a:lnTo>
                    <a:pt x="1241899" y="597127"/>
                  </a:lnTo>
                  <a:lnTo>
                    <a:pt x="1244850" y="594859"/>
                  </a:lnTo>
                  <a:lnTo>
                    <a:pt x="1247802" y="593045"/>
                  </a:lnTo>
                  <a:lnTo>
                    <a:pt x="1250753" y="591231"/>
                  </a:lnTo>
                  <a:lnTo>
                    <a:pt x="1254159" y="589643"/>
                  </a:lnTo>
                  <a:lnTo>
                    <a:pt x="1258473" y="588283"/>
                  </a:lnTo>
                  <a:lnTo>
                    <a:pt x="1263240" y="586922"/>
                  </a:lnTo>
                  <a:lnTo>
                    <a:pt x="1268008" y="586241"/>
                  </a:lnTo>
                  <a:lnTo>
                    <a:pt x="1273230" y="585788"/>
                  </a:lnTo>
                  <a:close/>
                  <a:moveTo>
                    <a:pt x="661842" y="585788"/>
                  </a:moveTo>
                  <a:lnTo>
                    <a:pt x="973283" y="585788"/>
                  </a:lnTo>
                  <a:lnTo>
                    <a:pt x="978280" y="586240"/>
                  </a:lnTo>
                  <a:lnTo>
                    <a:pt x="983051" y="586919"/>
                  </a:lnTo>
                  <a:lnTo>
                    <a:pt x="988048" y="588276"/>
                  </a:lnTo>
                  <a:lnTo>
                    <a:pt x="992364" y="589633"/>
                  </a:lnTo>
                  <a:lnTo>
                    <a:pt x="995772" y="591216"/>
                  </a:lnTo>
                  <a:lnTo>
                    <a:pt x="998725" y="593025"/>
                  </a:lnTo>
                  <a:lnTo>
                    <a:pt x="1001678" y="594834"/>
                  </a:lnTo>
                  <a:lnTo>
                    <a:pt x="1004404" y="597096"/>
                  </a:lnTo>
                  <a:lnTo>
                    <a:pt x="1007130" y="599583"/>
                  </a:lnTo>
                  <a:lnTo>
                    <a:pt x="1009629" y="601845"/>
                  </a:lnTo>
                  <a:lnTo>
                    <a:pt x="1011901" y="604559"/>
                  </a:lnTo>
                  <a:lnTo>
                    <a:pt x="1013945" y="607499"/>
                  </a:lnTo>
                  <a:lnTo>
                    <a:pt x="1015762" y="610665"/>
                  </a:lnTo>
                  <a:lnTo>
                    <a:pt x="1017580" y="613605"/>
                  </a:lnTo>
                  <a:lnTo>
                    <a:pt x="1018943" y="616998"/>
                  </a:lnTo>
                  <a:lnTo>
                    <a:pt x="1020306" y="620390"/>
                  </a:lnTo>
                  <a:lnTo>
                    <a:pt x="1020987" y="623782"/>
                  </a:lnTo>
                  <a:lnTo>
                    <a:pt x="1021896" y="627175"/>
                  </a:lnTo>
                  <a:lnTo>
                    <a:pt x="1022350" y="631246"/>
                  </a:lnTo>
                  <a:lnTo>
                    <a:pt x="1022350" y="634638"/>
                  </a:lnTo>
                  <a:lnTo>
                    <a:pt x="1022350" y="944926"/>
                  </a:lnTo>
                  <a:lnTo>
                    <a:pt x="1022350" y="949223"/>
                  </a:lnTo>
                  <a:lnTo>
                    <a:pt x="1021441" y="953294"/>
                  </a:lnTo>
                  <a:lnTo>
                    <a:pt x="1020760" y="957817"/>
                  </a:lnTo>
                  <a:lnTo>
                    <a:pt x="1019397" y="961662"/>
                  </a:lnTo>
                  <a:lnTo>
                    <a:pt x="1017807" y="965506"/>
                  </a:lnTo>
                  <a:lnTo>
                    <a:pt x="1015762" y="969125"/>
                  </a:lnTo>
                  <a:lnTo>
                    <a:pt x="1013718" y="972743"/>
                  </a:lnTo>
                  <a:lnTo>
                    <a:pt x="1011219" y="975910"/>
                  </a:lnTo>
                  <a:lnTo>
                    <a:pt x="1008266" y="979076"/>
                  </a:lnTo>
                  <a:lnTo>
                    <a:pt x="1005540" y="981564"/>
                  </a:lnTo>
                  <a:lnTo>
                    <a:pt x="1002133" y="984278"/>
                  </a:lnTo>
                  <a:lnTo>
                    <a:pt x="998725" y="986539"/>
                  </a:lnTo>
                  <a:lnTo>
                    <a:pt x="995090" y="988575"/>
                  </a:lnTo>
                  <a:lnTo>
                    <a:pt x="991229" y="990384"/>
                  </a:lnTo>
                  <a:lnTo>
                    <a:pt x="987367" y="991741"/>
                  </a:lnTo>
                  <a:lnTo>
                    <a:pt x="983278" y="992645"/>
                  </a:lnTo>
                  <a:lnTo>
                    <a:pt x="978280" y="993550"/>
                  </a:lnTo>
                  <a:lnTo>
                    <a:pt x="973283" y="993776"/>
                  </a:lnTo>
                  <a:lnTo>
                    <a:pt x="661842" y="993776"/>
                  </a:lnTo>
                  <a:lnTo>
                    <a:pt x="656844" y="993550"/>
                  </a:lnTo>
                  <a:lnTo>
                    <a:pt x="652074" y="992645"/>
                  </a:lnTo>
                  <a:lnTo>
                    <a:pt x="647985" y="991741"/>
                  </a:lnTo>
                  <a:lnTo>
                    <a:pt x="643896" y="990384"/>
                  </a:lnTo>
                  <a:lnTo>
                    <a:pt x="640034" y="988575"/>
                  </a:lnTo>
                  <a:lnTo>
                    <a:pt x="636400" y="986539"/>
                  </a:lnTo>
                  <a:lnTo>
                    <a:pt x="632992" y="984278"/>
                  </a:lnTo>
                  <a:lnTo>
                    <a:pt x="629585" y="981564"/>
                  </a:lnTo>
                  <a:lnTo>
                    <a:pt x="626859" y="979076"/>
                  </a:lnTo>
                  <a:lnTo>
                    <a:pt x="623906" y="975910"/>
                  </a:lnTo>
                  <a:lnTo>
                    <a:pt x="621407" y="972743"/>
                  </a:lnTo>
                  <a:lnTo>
                    <a:pt x="619362" y="969125"/>
                  </a:lnTo>
                  <a:lnTo>
                    <a:pt x="617318" y="965506"/>
                  </a:lnTo>
                  <a:lnTo>
                    <a:pt x="615728" y="961662"/>
                  </a:lnTo>
                  <a:lnTo>
                    <a:pt x="614365" y="957817"/>
                  </a:lnTo>
                  <a:lnTo>
                    <a:pt x="613683" y="953294"/>
                  </a:lnTo>
                  <a:lnTo>
                    <a:pt x="612775" y="949223"/>
                  </a:lnTo>
                  <a:lnTo>
                    <a:pt x="612775" y="944926"/>
                  </a:lnTo>
                  <a:lnTo>
                    <a:pt x="612775" y="634638"/>
                  </a:lnTo>
                  <a:lnTo>
                    <a:pt x="612775" y="631246"/>
                  </a:lnTo>
                  <a:lnTo>
                    <a:pt x="613229" y="627175"/>
                  </a:lnTo>
                  <a:lnTo>
                    <a:pt x="613911" y="623782"/>
                  </a:lnTo>
                  <a:lnTo>
                    <a:pt x="614819" y="620390"/>
                  </a:lnTo>
                  <a:lnTo>
                    <a:pt x="616182" y="616998"/>
                  </a:lnTo>
                  <a:lnTo>
                    <a:pt x="617545" y="613605"/>
                  </a:lnTo>
                  <a:lnTo>
                    <a:pt x="619362" y="610665"/>
                  </a:lnTo>
                  <a:lnTo>
                    <a:pt x="621180" y="607499"/>
                  </a:lnTo>
                  <a:lnTo>
                    <a:pt x="623224" y="604559"/>
                  </a:lnTo>
                  <a:lnTo>
                    <a:pt x="625496" y="601845"/>
                  </a:lnTo>
                  <a:lnTo>
                    <a:pt x="627995" y="599583"/>
                  </a:lnTo>
                  <a:lnTo>
                    <a:pt x="630721" y="597096"/>
                  </a:lnTo>
                  <a:lnTo>
                    <a:pt x="633447" y="594834"/>
                  </a:lnTo>
                  <a:lnTo>
                    <a:pt x="636400" y="593025"/>
                  </a:lnTo>
                  <a:lnTo>
                    <a:pt x="639353" y="591216"/>
                  </a:lnTo>
                  <a:lnTo>
                    <a:pt x="642760" y="589633"/>
                  </a:lnTo>
                  <a:lnTo>
                    <a:pt x="647076" y="588276"/>
                  </a:lnTo>
                  <a:lnTo>
                    <a:pt x="651847" y="586919"/>
                  </a:lnTo>
                  <a:lnTo>
                    <a:pt x="656844" y="586240"/>
                  </a:lnTo>
                  <a:lnTo>
                    <a:pt x="661842" y="585788"/>
                  </a:lnTo>
                  <a:close/>
                  <a:moveTo>
                    <a:pt x="49267" y="585788"/>
                  </a:moveTo>
                  <a:lnTo>
                    <a:pt x="360535" y="585788"/>
                  </a:lnTo>
                  <a:lnTo>
                    <a:pt x="365757" y="586240"/>
                  </a:lnTo>
                  <a:lnTo>
                    <a:pt x="370524" y="586919"/>
                  </a:lnTo>
                  <a:lnTo>
                    <a:pt x="375292" y="588276"/>
                  </a:lnTo>
                  <a:lnTo>
                    <a:pt x="379606" y="589633"/>
                  </a:lnTo>
                  <a:lnTo>
                    <a:pt x="383011" y="591216"/>
                  </a:lnTo>
                  <a:lnTo>
                    <a:pt x="386190" y="593025"/>
                  </a:lnTo>
                  <a:lnTo>
                    <a:pt x="388914" y="594834"/>
                  </a:lnTo>
                  <a:lnTo>
                    <a:pt x="391866" y="597096"/>
                  </a:lnTo>
                  <a:lnTo>
                    <a:pt x="394363" y="599583"/>
                  </a:lnTo>
                  <a:lnTo>
                    <a:pt x="396861" y="601845"/>
                  </a:lnTo>
                  <a:lnTo>
                    <a:pt x="399358" y="604559"/>
                  </a:lnTo>
                  <a:lnTo>
                    <a:pt x="401401" y="607499"/>
                  </a:lnTo>
                  <a:lnTo>
                    <a:pt x="403218" y="610665"/>
                  </a:lnTo>
                  <a:lnTo>
                    <a:pt x="404580" y="613605"/>
                  </a:lnTo>
                  <a:lnTo>
                    <a:pt x="406169" y="616998"/>
                  </a:lnTo>
                  <a:lnTo>
                    <a:pt x="407531" y="620390"/>
                  </a:lnTo>
                  <a:lnTo>
                    <a:pt x="408213" y="623782"/>
                  </a:lnTo>
                  <a:lnTo>
                    <a:pt x="409121" y="627175"/>
                  </a:lnTo>
                  <a:lnTo>
                    <a:pt x="409575" y="631246"/>
                  </a:lnTo>
                  <a:lnTo>
                    <a:pt x="409575" y="634638"/>
                  </a:lnTo>
                  <a:lnTo>
                    <a:pt x="409575" y="944926"/>
                  </a:lnTo>
                  <a:lnTo>
                    <a:pt x="409348" y="949223"/>
                  </a:lnTo>
                  <a:lnTo>
                    <a:pt x="408894" y="953294"/>
                  </a:lnTo>
                  <a:lnTo>
                    <a:pt x="407986" y="957817"/>
                  </a:lnTo>
                  <a:lnTo>
                    <a:pt x="406623" y="961662"/>
                  </a:lnTo>
                  <a:lnTo>
                    <a:pt x="405034" y="965506"/>
                  </a:lnTo>
                  <a:lnTo>
                    <a:pt x="403218" y="969125"/>
                  </a:lnTo>
                  <a:lnTo>
                    <a:pt x="400720" y="972743"/>
                  </a:lnTo>
                  <a:lnTo>
                    <a:pt x="398450" y="975910"/>
                  </a:lnTo>
                  <a:lnTo>
                    <a:pt x="395726" y="979076"/>
                  </a:lnTo>
                  <a:lnTo>
                    <a:pt x="392774" y="981564"/>
                  </a:lnTo>
                  <a:lnTo>
                    <a:pt x="389368" y="984278"/>
                  </a:lnTo>
                  <a:lnTo>
                    <a:pt x="386190" y="986539"/>
                  </a:lnTo>
                  <a:lnTo>
                    <a:pt x="382557" y="988575"/>
                  </a:lnTo>
                  <a:lnTo>
                    <a:pt x="378698" y="990384"/>
                  </a:lnTo>
                  <a:lnTo>
                    <a:pt x="374611" y="991741"/>
                  </a:lnTo>
                  <a:lnTo>
                    <a:pt x="370524" y="992645"/>
                  </a:lnTo>
                  <a:lnTo>
                    <a:pt x="365757" y="993550"/>
                  </a:lnTo>
                  <a:lnTo>
                    <a:pt x="360535" y="993776"/>
                  </a:lnTo>
                  <a:lnTo>
                    <a:pt x="49267" y="993776"/>
                  </a:lnTo>
                  <a:lnTo>
                    <a:pt x="44272" y="993550"/>
                  </a:lnTo>
                  <a:lnTo>
                    <a:pt x="39277" y="992645"/>
                  </a:lnTo>
                  <a:lnTo>
                    <a:pt x="35191" y="991741"/>
                  </a:lnTo>
                  <a:lnTo>
                    <a:pt x="31331" y="990384"/>
                  </a:lnTo>
                  <a:lnTo>
                    <a:pt x="27471" y="988575"/>
                  </a:lnTo>
                  <a:lnTo>
                    <a:pt x="23839" y="986539"/>
                  </a:lnTo>
                  <a:lnTo>
                    <a:pt x="20433" y="984278"/>
                  </a:lnTo>
                  <a:lnTo>
                    <a:pt x="17028" y="981564"/>
                  </a:lnTo>
                  <a:lnTo>
                    <a:pt x="14303" y="979076"/>
                  </a:lnTo>
                  <a:lnTo>
                    <a:pt x="11352" y="975910"/>
                  </a:lnTo>
                  <a:lnTo>
                    <a:pt x="8854" y="972743"/>
                  </a:lnTo>
                  <a:lnTo>
                    <a:pt x="6811" y="969125"/>
                  </a:lnTo>
                  <a:lnTo>
                    <a:pt x="4768" y="965506"/>
                  </a:lnTo>
                  <a:lnTo>
                    <a:pt x="3178" y="961662"/>
                  </a:lnTo>
                  <a:lnTo>
                    <a:pt x="1816" y="957817"/>
                  </a:lnTo>
                  <a:lnTo>
                    <a:pt x="908" y="953294"/>
                  </a:lnTo>
                  <a:lnTo>
                    <a:pt x="227" y="949223"/>
                  </a:lnTo>
                  <a:lnTo>
                    <a:pt x="0" y="944926"/>
                  </a:lnTo>
                  <a:lnTo>
                    <a:pt x="0" y="634638"/>
                  </a:lnTo>
                  <a:lnTo>
                    <a:pt x="227" y="631246"/>
                  </a:lnTo>
                  <a:lnTo>
                    <a:pt x="908" y="627175"/>
                  </a:lnTo>
                  <a:lnTo>
                    <a:pt x="1362" y="623782"/>
                  </a:lnTo>
                  <a:lnTo>
                    <a:pt x="2270" y="620390"/>
                  </a:lnTo>
                  <a:lnTo>
                    <a:pt x="3632" y="616998"/>
                  </a:lnTo>
                  <a:lnTo>
                    <a:pt x="4995" y="613605"/>
                  </a:lnTo>
                  <a:lnTo>
                    <a:pt x="6811" y="610665"/>
                  </a:lnTo>
                  <a:lnTo>
                    <a:pt x="8627" y="607499"/>
                  </a:lnTo>
                  <a:lnTo>
                    <a:pt x="10670" y="604559"/>
                  </a:lnTo>
                  <a:lnTo>
                    <a:pt x="12941" y="601845"/>
                  </a:lnTo>
                  <a:lnTo>
                    <a:pt x="15438" y="599583"/>
                  </a:lnTo>
                  <a:lnTo>
                    <a:pt x="18163" y="597096"/>
                  </a:lnTo>
                  <a:lnTo>
                    <a:pt x="20887" y="594834"/>
                  </a:lnTo>
                  <a:lnTo>
                    <a:pt x="23839" y="593025"/>
                  </a:lnTo>
                  <a:lnTo>
                    <a:pt x="27017" y="591216"/>
                  </a:lnTo>
                  <a:lnTo>
                    <a:pt x="30196" y="589633"/>
                  </a:lnTo>
                  <a:lnTo>
                    <a:pt x="34736" y="588276"/>
                  </a:lnTo>
                  <a:lnTo>
                    <a:pt x="39277" y="586919"/>
                  </a:lnTo>
                  <a:lnTo>
                    <a:pt x="44272" y="586240"/>
                  </a:lnTo>
                  <a:lnTo>
                    <a:pt x="49267" y="585788"/>
                  </a:lnTo>
                  <a:close/>
                  <a:moveTo>
                    <a:pt x="1273230" y="0"/>
                  </a:moveTo>
                  <a:lnTo>
                    <a:pt x="1584498" y="0"/>
                  </a:lnTo>
                  <a:lnTo>
                    <a:pt x="1589493" y="226"/>
                  </a:lnTo>
                  <a:lnTo>
                    <a:pt x="1594488" y="905"/>
                  </a:lnTo>
                  <a:lnTo>
                    <a:pt x="1599028" y="2263"/>
                  </a:lnTo>
                  <a:lnTo>
                    <a:pt x="1603569" y="3847"/>
                  </a:lnTo>
                  <a:lnTo>
                    <a:pt x="1607883" y="5883"/>
                  </a:lnTo>
                  <a:lnTo>
                    <a:pt x="1611969" y="8372"/>
                  </a:lnTo>
                  <a:lnTo>
                    <a:pt x="1615602" y="11314"/>
                  </a:lnTo>
                  <a:lnTo>
                    <a:pt x="1619235" y="14256"/>
                  </a:lnTo>
                  <a:lnTo>
                    <a:pt x="1622413" y="17650"/>
                  </a:lnTo>
                  <a:lnTo>
                    <a:pt x="1625138" y="21497"/>
                  </a:lnTo>
                  <a:lnTo>
                    <a:pt x="1627408" y="25796"/>
                  </a:lnTo>
                  <a:lnTo>
                    <a:pt x="1629678" y="29869"/>
                  </a:lnTo>
                  <a:lnTo>
                    <a:pt x="1631495" y="34395"/>
                  </a:lnTo>
                  <a:lnTo>
                    <a:pt x="1632403" y="39147"/>
                  </a:lnTo>
                  <a:lnTo>
                    <a:pt x="1633311" y="43899"/>
                  </a:lnTo>
                  <a:lnTo>
                    <a:pt x="1633538" y="48877"/>
                  </a:lnTo>
                  <a:lnTo>
                    <a:pt x="1633538" y="359111"/>
                  </a:lnTo>
                  <a:lnTo>
                    <a:pt x="1633311" y="364089"/>
                  </a:lnTo>
                  <a:lnTo>
                    <a:pt x="1632403" y="368841"/>
                  </a:lnTo>
                  <a:lnTo>
                    <a:pt x="1631495" y="373593"/>
                  </a:lnTo>
                  <a:lnTo>
                    <a:pt x="1629678" y="378119"/>
                  </a:lnTo>
                  <a:lnTo>
                    <a:pt x="1627408" y="382418"/>
                  </a:lnTo>
                  <a:lnTo>
                    <a:pt x="1625138" y="386491"/>
                  </a:lnTo>
                  <a:lnTo>
                    <a:pt x="1622413" y="390338"/>
                  </a:lnTo>
                  <a:lnTo>
                    <a:pt x="1619235" y="393732"/>
                  </a:lnTo>
                  <a:lnTo>
                    <a:pt x="1615602" y="396900"/>
                  </a:lnTo>
                  <a:lnTo>
                    <a:pt x="1611969" y="399615"/>
                  </a:lnTo>
                  <a:lnTo>
                    <a:pt x="1607883" y="402105"/>
                  </a:lnTo>
                  <a:lnTo>
                    <a:pt x="1603569" y="404141"/>
                  </a:lnTo>
                  <a:lnTo>
                    <a:pt x="1599028" y="405725"/>
                  </a:lnTo>
                  <a:lnTo>
                    <a:pt x="1594488" y="407083"/>
                  </a:lnTo>
                  <a:lnTo>
                    <a:pt x="1589493" y="407762"/>
                  </a:lnTo>
                  <a:lnTo>
                    <a:pt x="1584498" y="407988"/>
                  </a:lnTo>
                  <a:lnTo>
                    <a:pt x="1273230" y="407988"/>
                  </a:lnTo>
                  <a:lnTo>
                    <a:pt x="1268008" y="407762"/>
                  </a:lnTo>
                  <a:lnTo>
                    <a:pt x="1263240" y="407083"/>
                  </a:lnTo>
                  <a:lnTo>
                    <a:pt x="1258473" y="405725"/>
                  </a:lnTo>
                  <a:lnTo>
                    <a:pt x="1254159" y="404141"/>
                  </a:lnTo>
                  <a:lnTo>
                    <a:pt x="1249845" y="402105"/>
                  </a:lnTo>
                  <a:lnTo>
                    <a:pt x="1245532" y="399615"/>
                  </a:lnTo>
                  <a:lnTo>
                    <a:pt x="1241899" y="396900"/>
                  </a:lnTo>
                  <a:lnTo>
                    <a:pt x="1238493" y="393732"/>
                  </a:lnTo>
                  <a:lnTo>
                    <a:pt x="1235315" y="390338"/>
                  </a:lnTo>
                  <a:lnTo>
                    <a:pt x="1232363" y="386491"/>
                  </a:lnTo>
                  <a:lnTo>
                    <a:pt x="1229866" y="382418"/>
                  </a:lnTo>
                  <a:lnTo>
                    <a:pt x="1227823" y="378119"/>
                  </a:lnTo>
                  <a:lnTo>
                    <a:pt x="1226233" y="373593"/>
                  </a:lnTo>
                  <a:lnTo>
                    <a:pt x="1224871" y="368841"/>
                  </a:lnTo>
                  <a:lnTo>
                    <a:pt x="1224190" y="364089"/>
                  </a:lnTo>
                  <a:lnTo>
                    <a:pt x="1223963" y="359111"/>
                  </a:lnTo>
                  <a:lnTo>
                    <a:pt x="1223963" y="48877"/>
                  </a:lnTo>
                  <a:lnTo>
                    <a:pt x="1224190" y="43899"/>
                  </a:lnTo>
                  <a:lnTo>
                    <a:pt x="1224871" y="39147"/>
                  </a:lnTo>
                  <a:lnTo>
                    <a:pt x="1226233" y="34395"/>
                  </a:lnTo>
                  <a:lnTo>
                    <a:pt x="1227823" y="29869"/>
                  </a:lnTo>
                  <a:lnTo>
                    <a:pt x="1229866" y="25796"/>
                  </a:lnTo>
                  <a:lnTo>
                    <a:pt x="1232363" y="21497"/>
                  </a:lnTo>
                  <a:lnTo>
                    <a:pt x="1235315" y="17650"/>
                  </a:lnTo>
                  <a:lnTo>
                    <a:pt x="1238493" y="14256"/>
                  </a:lnTo>
                  <a:lnTo>
                    <a:pt x="1241899" y="11314"/>
                  </a:lnTo>
                  <a:lnTo>
                    <a:pt x="1245532" y="8372"/>
                  </a:lnTo>
                  <a:lnTo>
                    <a:pt x="1249845" y="5883"/>
                  </a:lnTo>
                  <a:lnTo>
                    <a:pt x="1254159" y="3847"/>
                  </a:lnTo>
                  <a:lnTo>
                    <a:pt x="1258473" y="2263"/>
                  </a:lnTo>
                  <a:lnTo>
                    <a:pt x="1263240" y="905"/>
                  </a:lnTo>
                  <a:lnTo>
                    <a:pt x="1268008" y="226"/>
                  </a:lnTo>
                  <a:lnTo>
                    <a:pt x="1273230" y="0"/>
                  </a:lnTo>
                  <a:close/>
                  <a:moveTo>
                    <a:pt x="661842" y="0"/>
                  </a:moveTo>
                  <a:lnTo>
                    <a:pt x="973283" y="0"/>
                  </a:lnTo>
                  <a:lnTo>
                    <a:pt x="978280" y="226"/>
                  </a:lnTo>
                  <a:lnTo>
                    <a:pt x="983278" y="905"/>
                  </a:lnTo>
                  <a:lnTo>
                    <a:pt x="988048" y="2263"/>
                  </a:lnTo>
                  <a:lnTo>
                    <a:pt x="992364" y="3847"/>
                  </a:lnTo>
                  <a:lnTo>
                    <a:pt x="996681" y="5883"/>
                  </a:lnTo>
                  <a:lnTo>
                    <a:pt x="1000769" y="8372"/>
                  </a:lnTo>
                  <a:lnTo>
                    <a:pt x="1004404" y="11314"/>
                  </a:lnTo>
                  <a:lnTo>
                    <a:pt x="1008039" y="14256"/>
                  </a:lnTo>
                  <a:lnTo>
                    <a:pt x="1011219" y="17650"/>
                  </a:lnTo>
                  <a:lnTo>
                    <a:pt x="1013945" y="21497"/>
                  </a:lnTo>
                  <a:lnTo>
                    <a:pt x="1016444" y="25796"/>
                  </a:lnTo>
                  <a:lnTo>
                    <a:pt x="1018488" y="29869"/>
                  </a:lnTo>
                  <a:lnTo>
                    <a:pt x="1020306" y="34395"/>
                  </a:lnTo>
                  <a:lnTo>
                    <a:pt x="1021214" y="39147"/>
                  </a:lnTo>
                  <a:lnTo>
                    <a:pt x="1022123" y="43899"/>
                  </a:lnTo>
                  <a:lnTo>
                    <a:pt x="1022350" y="48877"/>
                  </a:lnTo>
                  <a:lnTo>
                    <a:pt x="1022350" y="359111"/>
                  </a:lnTo>
                  <a:lnTo>
                    <a:pt x="1022123" y="364089"/>
                  </a:lnTo>
                  <a:lnTo>
                    <a:pt x="1021214" y="368841"/>
                  </a:lnTo>
                  <a:lnTo>
                    <a:pt x="1020306" y="373593"/>
                  </a:lnTo>
                  <a:lnTo>
                    <a:pt x="1018488" y="378119"/>
                  </a:lnTo>
                  <a:lnTo>
                    <a:pt x="1016444" y="382418"/>
                  </a:lnTo>
                  <a:lnTo>
                    <a:pt x="1013945" y="386491"/>
                  </a:lnTo>
                  <a:lnTo>
                    <a:pt x="1011219" y="390338"/>
                  </a:lnTo>
                  <a:lnTo>
                    <a:pt x="1008039" y="393732"/>
                  </a:lnTo>
                  <a:lnTo>
                    <a:pt x="1004404" y="396900"/>
                  </a:lnTo>
                  <a:lnTo>
                    <a:pt x="1000769" y="399615"/>
                  </a:lnTo>
                  <a:lnTo>
                    <a:pt x="996681" y="402105"/>
                  </a:lnTo>
                  <a:lnTo>
                    <a:pt x="992364" y="404141"/>
                  </a:lnTo>
                  <a:lnTo>
                    <a:pt x="988048" y="405725"/>
                  </a:lnTo>
                  <a:lnTo>
                    <a:pt x="983278" y="407083"/>
                  </a:lnTo>
                  <a:lnTo>
                    <a:pt x="978280" y="407762"/>
                  </a:lnTo>
                  <a:lnTo>
                    <a:pt x="973283" y="407988"/>
                  </a:lnTo>
                  <a:lnTo>
                    <a:pt x="661842" y="407988"/>
                  </a:lnTo>
                  <a:lnTo>
                    <a:pt x="656844" y="407762"/>
                  </a:lnTo>
                  <a:lnTo>
                    <a:pt x="651847" y="407083"/>
                  </a:lnTo>
                  <a:lnTo>
                    <a:pt x="647076" y="405725"/>
                  </a:lnTo>
                  <a:lnTo>
                    <a:pt x="642760" y="404141"/>
                  </a:lnTo>
                  <a:lnTo>
                    <a:pt x="638444" y="402105"/>
                  </a:lnTo>
                  <a:lnTo>
                    <a:pt x="634355" y="399615"/>
                  </a:lnTo>
                  <a:lnTo>
                    <a:pt x="630721" y="396900"/>
                  </a:lnTo>
                  <a:lnTo>
                    <a:pt x="627086" y="393732"/>
                  </a:lnTo>
                  <a:lnTo>
                    <a:pt x="623906" y="390338"/>
                  </a:lnTo>
                  <a:lnTo>
                    <a:pt x="621180" y="386491"/>
                  </a:lnTo>
                  <a:lnTo>
                    <a:pt x="618681" y="382418"/>
                  </a:lnTo>
                  <a:lnTo>
                    <a:pt x="616637" y="378119"/>
                  </a:lnTo>
                  <a:lnTo>
                    <a:pt x="614819" y="373593"/>
                  </a:lnTo>
                  <a:lnTo>
                    <a:pt x="613683" y="368841"/>
                  </a:lnTo>
                  <a:lnTo>
                    <a:pt x="613002" y="364089"/>
                  </a:lnTo>
                  <a:lnTo>
                    <a:pt x="612775" y="359111"/>
                  </a:lnTo>
                  <a:lnTo>
                    <a:pt x="612775" y="48877"/>
                  </a:lnTo>
                  <a:lnTo>
                    <a:pt x="613002" y="43899"/>
                  </a:lnTo>
                  <a:lnTo>
                    <a:pt x="613683" y="39147"/>
                  </a:lnTo>
                  <a:lnTo>
                    <a:pt x="614819" y="34395"/>
                  </a:lnTo>
                  <a:lnTo>
                    <a:pt x="616637" y="29869"/>
                  </a:lnTo>
                  <a:lnTo>
                    <a:pt x="618681" y="25796"/>
                  </a:lnTo>
                  <a:lnTo>
                    <a:pt x="621180" y="21497"/>
                  </a:lnTo>
                  <a:lnTo>
                    <a:pt x="623906" y="17650"/>
                  </a:lnTo>
                  <a:lnTo>
                    <a:pt x="627086" y="14256"/>
                  </a:lnTo>
                  <a:lnTo>
                    <a:pt x="630721" y="11314"/>
                  </a:lnTo>
                  <a:lnTo>
                    <a:pt x="634355" y="8372"/>
                  </a:lnTo>
                  <a:lnTo>
                    <a:pt x="638444" y="5883"/>
                  </a:lnTo>
                  <a:lnTo>
                    <a:pt x="642760" y="3847"/>
                  </a:lnTo>
                  <a:lnTo>
                    <a:pt x="647076" y="2263"/>
                  </a:lnTo>
                  <a:lnTo>
                    <a:pt x="651847" y="905"/>
                  </a:lnTo>
                  <a:lnTo>
                    <a:pt x="656844" y="226"/>
                  </a:lnTo>
                  <a:lnTo>
                    <a:pt x="661842" y="0"/>
                  </a:lnTo>
                  <a:close/>
                  <a:moveTo>
                    <a:pt x="49267" y="0"/>
                  </a:moveTo>
                  <a:lnTo>
                    <a:pt x="360535" y="0"/>
                  </a:lnTo>
                  <a:lnTo>
                    <a:pt x="365757" y="226"/>
                  </a:lnTo>
                  <a:lnTo>
                    <a:pt x="370524" y="905"/>
                  </a:lnTo>
                  <a:lnTo>
                    <a:pt x="375292" y="2263"/>
                  </a:lnTo>
                  <a:lnTo>
                    <a:pt x="379606" y="3847"/>
                  </a:lnTo>
                  <a:lnTo>
                    <a:pt x="383920" y="5883"/>
                  </a:lnTo>
                  <a:lnTo>
                    <a:pt x="388233" y="8372"/>
                  </a:lnTo>
                  <a:lnTo>
                    <a:pt x="391866" y="11314"/>
                  </a:lnTo>
                  <a:lnTo>
                    <a:pt x="395271" y="14256"/>
                  </a:lnTo>
                  <a:lnTo>
                    <a:pt x="398450" y="17650"/>
                  </a:lnTo>
                  <a:lnTo>
                    <a:pt x="401401" y="21497"/>
                  </a:lnTo>
                  <a:lnTo>
                    <a:pt x="403672" y="25796"/>
                  </a:lnTo>
                  <a:lnTo>
                    <a:pt x="405715" y="29869"/>
                  </a:lnTo>
                  <a:lnTo>
                    <a:pt x="407531" y="34395"/>
                  </a:lnTo>
                  <a:lnTo>
                    <a:pt x="408440" y="39147"/>
                  </a:lnTo>
                  <a:lnTo>
                    <a:pt x="409348" y="43899"/>
                  </a:lnTo>
                  <a:lnTo>
                    <a:pt x="409575" y="48877"/>
                  </a:lnTo>
                  <a:lnTo>
                    <a:pt x="409575" y="359111"/>
                  </a:lnTo>
                  <a:lnTo>
                    <a:pt x="409348" y="364089"/>
                  </a:lnTo>
                  <a:lnTo>
                    <a:pt x="408440" y="368841"/>
                  </a:lnTo>
                  <a:lnTo>
                    <a:pt x="407531" y="373593"/>
                  </a:lnTo>
                  <a:lnTo>
                    <a:pt x="405715" y="378119"/>
                  </a:lnTo>
                  <a:lnTo>
                    <a:pt x="403672" y="382418"/>
                  </a:lnTo>
                  <a:lnTo>
                    <a:pt x="401401" y="386491"/>
                  </a:lnTo>
                  <a:lnTo>
                    <a:pt x="398450" y="390338"/>
                  </a:lnTo>
                  <a:lnTo>
                    <a:pt x="395271" y="393732"/>
                  </a:lnTo>
                  <a:lnTo>
                    <a:pt x="391866" y="396900"/>
                  </a:lnTo>
                  <a:lnTo>
                    <a:pt x="388233" y="399615"/>
                  </a:lnTo>
                  <a:lnTo>
                    <a:pt x="383920" y="402105"/>
                  </a:lnTo>
                  <a:lnTo>
                    <a:pt x="379606" y="404141"/>
                  </a:lnTo>
                  <a:lnTo>
                    <a:pt x="375292" y="405725"/>
                  </a:lnTo>
                  <a:lnTo>
                    <a:pt x="370524" y="407083"/>
                  </a:lnTo>
                  <a:lnTo>
                    <a:pt x="365757" y="407762"/>
                  </a:lnTo>
                  <a:lnTo>
                    <a:pt x="360535" y="407988"/>
                  </a:lnTo>
                  <a:lnTo>
                    <a:pt x="49267" y="407988"/>
                  </a:lnTo>
                  <a:lnTo>
                    <a:pt x="44272" y="407762"/>
                  </a:lnTo>
                  <a:lnTo>
                    <a:pt x="39277" y="407083"/>
                  </a:lnTo>
                  <a:lnTo>
                    <a:pt x="35191" y="405951"/>
                  </a:lnTo>
                  <a:lnTo>
                    <a:pt x="31331" y="404594"/>
                  </a:lnTo>
                  <a:lnTo>
                    <a:pt x="27471" y="402783"/>
                  </a:lnTo>
                  <a:lnTo>
                    <a:pt x="23839" y="400747"/>
                  </a:lnTo>
                  <a:lnTo>
                    <a:pt x="20433" y="398710"/>
                  </a:lnTo>
                  <a:lnTo>
                    <a:pt x="17028" y="396221"/>
                  </a:lnTo>
                  <a:lnTo>
                    <a:pt x="14303" y="393279"/>
                  </a:lnTo>
                  <a:lnTo>
                    <a:pt x="11352" y="390338"/>
                  </a:lnTo>
                  <a:lnTo>
                    <a:pt x="8854" y="386944"/>
                  </a:lnTo>
                  <a:lnTo>
                    <a:pt x="6811" y="383323"/>
                  </a:lnTo>
                  <a:lnTo>
                    <a:pt x="4768" y="379703"/>
                  </a:lnTo>
                  <a:lnTo>
                    <a:pt x="3178" y="375856"/>
                  </a:lnTo>
                  <a:lnTo>
                    <a:pt x="1816" y="371783"/>
                  </a:lnTo>
                  <a:lnTo>
                    <a:pt x="908" y="367710"/>
                  </a:lnTo>
                  <a:lnTo>
                    <a:pt x="227" y="363636"/>
                  </a:lnTo>
                  <a:lnTo>
                    <a:pt x="0" y="359111"/>
                  </a:lnTo>
                  <a:lnTo>
                    <a:pt x="0" y="48877"/>
                  </a:lnTo>
                  <a:lnTo>
                    <a:pt x="227" y="44578"/>
                  </a:lnTo>
                  <a:lnTo>
                    <a:pt x="908" y="40278"/>
                  </a:lnTo>
                  <a:lnTo>
                    <a:pt x="1816" y="36205"/>
                  </a:lnTo>
                  <a:lnTo>
                    <a:pt x="3178" y="32132"/>
                  </a:lnTo>
                  <a:lnTo>
                    <a:pt x="4768" y="28285"/>
                  </a:lnTo>
                  <a:lnTo>
                    <a:pt x="6811" y="24665"/>
                  </a:lnTo>
                  <a:lnTo>
                    <a:pt x="8854" y="21044"/>
                  </a:lnTo>
                  <a:lnTo>
                    <a:pt x="11352" y="17650"/>
                  </a:lnTo>
                  <a:lnTo>
                    <a:pt x="14303" y="14708"/>
                  </a:lnTo>
                  <a:lnTo>
                    <a:pt x="17028" y="11993"/>
                  </a:lnTo>
                  <a:lnTo>
                    <a:pt x="20433" y="9504"/>
                  </a:lnTo>
                  <a:lnTo>
                    <a:pt x="23839" y="7241"/>
                  </a:lnTo>
                  <a:lnTo>
                    <a:pt x="27471" y="5204"/>
                  </a:lnTo>
                  <a:lnTo>
                    <a:pt x="31331" y="3394"/>
                  </a:lnTo>
                  <a:lnTo>
                    <a:pt x="35191" y="2036"/>
                  </a:lnTo>
                  <a:lnTo>
                    <a:pt x="39277" y="905"/>
                  </a:lnTo>
                  <a:lnTo>
                    <a:pt x="44272" y="226"/>
                  </a:lnTo>
                  <a:lnTo>
                    <a:pt x="49267" y="0"/>
                  </a:lnTo>
                  <a:close/>
                </a:path>
              </a:pathLst>
            </a:custGeom>
            <a:solidFill>
              <a:srgbClr val="F5F5E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50"/>
          <p:cNvSpPr txBox="1">
            <a:spLocks noChangeArrowheads="1"/>
          </p:cNvSpPr>
          <p:nvPr/>
        </p:nvSpPr>
        <p:spPr bwMode="auto">
          <a:xfrm>
            <a:off x="3059190" y="3119251"/>
            <a:ext cx="14728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6"/>
          <p:cNvGrpSpPr>
            <a:grpSpLocks/>
          </p:cNvGrpSpPr>
          <p:nvPr/>
        </p:nvGrpSpPr>
        <p:grpSpPr bwMode="auto">
          <a:xfrm>
            <a:off x="4190059" y="1474235"/>
            <a:ext cx="525066" cy="482203"/>
            <a:chOff x="2571691" y="2639961"/>
            <a:chExt cx="652436" cy="599459"/>
          </a:xfrm>
        </p:grpSpPr>
        <p:sp>
          <p:nvSpPr>
            <p:cNvPr id="22" name="椭圆 21"/>
            <p:cNvSpPr/>
            <p:nvPr/>
          </p:nvSpPr>
          <p:spPr>
            <a:xfrm>
              <a:off x="2571691" y="2639961"/>
              <a:ext cx="599176" cy="599459"/>
            </a:xfrm>
            <a:prstGeom prst="ellipse">
              <a:avLst/>
            </a:prstGeom>
            <a:solidFill>
              <a:srgbClr val="CF4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F4D5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8"/>
            <p:cNvSpPr txBox="1">
              <a:spLocks noChangeArrowheads="1"/>
            </p:cNvSpPr>
            <p:nvPr/>
          </p:nvSpPr>
          <p:spPr bwMode="auto">
            <a:xfrm>
              <a:off x="2636273" y="2734407"/>
              <a:ext cx="587854" cy="40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500" b="1" dirty="0">
                  <a:solidFill>
                    <a:srgbClr val="F5F5EB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02</a:t>
              </a:r>
              <a:endParaRPr lang="zh-CN" altLang="en-US" sz="15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0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02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6778228" y="367903"/>
            <a:ext cx="20514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000" dirty="0">
                <a:solidFill>
                  <a:schemeClr val="bg1"/>
                </a:solidFill>
                <a:latin typeface="华康俪金黑W8(P)"/>
                <a:ea typeface="华康俪金黑W8(P)"/>
                <a:cs typeface="华康俪金黑W8(P)"/>
              </a:rPr>
              <a:t>Design</a:t>
            </a:r>
            <a:endParaRPr lang="zh-CN" altLang="en-US" sz="3000" dirty="0">
              <a:solidFill>
                <a:schemeClr val="bg1"/>
              </a:solidFill>
              <a:latin typeface="华康俪金黑W8(P)"/>
              <a:ea typeface="华康俪金黑W8(P)"/>
              <a:cs typeface="华康俪金黑W8(P)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654570B-DA7E-409A-97E5-A33C34830A25}"/>
              </a:ext>
            </a:extLst>
          </p:cNvPr>
          <p:cNvGrpSpPr/>
          <p:nvPr/>
        </p:nvGrpSpPr>
        <p:grpSpPr>
          <a:xfrm>
            <a:off x="532183" y="1347960"/>
            <a:ext cx="8478828" cy="3631233"/>
            <a:chOff x="944166" y="1376622"/>
            <a:chExt cx="7195788" cy="308174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FD84BF4-4A5D-4120-9B57-0A1E34DBE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4166" y="1376622"/>
              <a:ext cx="4764325" cy="2996359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A5CE5A8-44D3-404C-8A0D-1B2AE5299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7007" y="1532965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2EC3EF8-F407-4DAD-A2F3-22091D3DFD7E}"/>
                </a:ext>
              </a:extLst>
            </p:cNvPr>
            <p:cNvSpPr txBox="1"/>
            <p:nvPr/>
          </p:nvSpPr>
          <p:spPr>
            <a:xfrm>
              <a:off x="6615953" y="1376622"/>
              <a:ext cx="1468419" cy="3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Menu bar</a:t>
              </a:r>
              <a:endParaRPr lang="zh-CN" altLang="en-US" sz="180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EC83DBF-5A7F-4D37-AF81-86BE987978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2589" y="2814918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473DDC7-DCAA-4E7A-819C-6647BF145522}"/>
                </a:ext>
              </a:extLst>
            </p:cNvPr>
            <p:cNvSpPr txBox="1"/>
            <p:nvPr/>
          </p:nvSpPr>
          <p:spPr>
            <a:xfrm>
              <a:off x="6671535" y="2658575"/>
              <a:ext cx="1468419" cy="3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Beautify Label</a:t>
              </a:r>
              <a:endParaRPr lang="zh-CN" altLang="en-US" sz="1800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EC4C63D-5BAC-4B07-BD17-554DE9C6E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2589" y="4301266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33748B5-ECC2-48BC-A468-67FE2941FA62}"/>
                </a:ext>
              </a:extLst>
            </p:cNvPr>
            <p:cNvSpPr txBox="1"/>
            <p:nvPr/>
          </p:nvSpPr>
          <p:spPr>
            <a:xfrm>
              <a:off x="6671535" y="4144923"/>
              <a:ext cx="1468419" cy="3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Status Bar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09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02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6778228" y="367903"/>
            <a:ext cx="20514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000" dirty="0">
                <a:solidFill>
                  <a:schemeClr val="bg1"/>
                </a:solidFill>
                <a:latin typeface="华康俪金黑W8(P)"/>
                <a:ea typeface="华康俪金黑W8(P)"/>
                <a:cs typeface="华康俪金黑W8(P)"/>
              </a:rPr>
              <a:t>Design</a:t>
            </a:r>
            <a:endParaRPr lang="zh-CN" altLang="en-US" sz="3000" dirty="0">
              <a:solidFill>
                <a:schemeClr val="bg1"/>
              </a:solidFill>
              <a:latin typeface="华康俪金黑W8(P)"/>
              <a:ea typeface="华康俪金黑W8(P)"/>
              <a:cs typeface="华康俪金黑W8(P)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2A951-7921-4BD7-816D-943241D630AA}"/>
              </a:ext>
            </a:extLst>
          </p:cNvPr>
          <p:cNvGrpSpPr/>
          <p:nvPr/>
        </p:nvGrpSpPr>
        <p:grpSpPr>
          <a:xfrm>
            <a:off x="1131806" y="1545778"/>
            <a:ext cx="6379592" cy="2609517"/>
            <a:chOff x="1425031" y="1460898"/>
            <a:chExt cx="4061369" cy="166126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2EC3EF8-F407-4DAD-A2F3-22091D3DFD7E}"/>
                </a:ext>
              </a:extLst>
            </p:cNvPr>
            <p:cNvSpPr txBox="1"/>
            <p:nvPr/>
          </p:nvSpPr>
          <p:spPr>
            <a:xfrm>
              <a:off x="4017981" y="1972622"/>
              <a:ext cx="1468419" cy="29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Choice button</a:t>
              </a:r>
              <a:endParaRPr lang="zh-CN" altLang="en-US" sz="2400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C5AC74A-8D78-454D-B1EA-E407E985D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031" y="1460898"/>
              <a:ext cx="2094869" cy="1661268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A5CE5A8-44D3-404C-8A0D-1B2AE5299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2217" y="2140772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48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360" y="261938"/>
            <a:ext cx="189309" cy="188119"/>
          </a:xfrm>
          <a:prstGeom prst="ellipse">
            <a:avLst/>
          </a:prstGeom>
          <a:solidFill>
            <a:srgbClr val="CF4D5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164307"/>
            <a:ext cx="710804" cy="951310"/>
          </a:xfrm>
          <a:custGeom>
            <a:avLst/>
            <a:gdLst>
              <a:gd name="connsiteX0" fmla="*/ 313206 w 947387"/>
              <a:gd name="connsiteY0" fmla="*/ 0 h 1268362"/>
              <a:gd name="connsiteX1" fmla="*/ 947387 w 947387"/>
              <a:gd name="connsiteY1" fmla="*/ 634181 h 1268362"/>
              <a:gd name="connsiteX2" fmla="*/ 313206 w 947387"/>
              <a:gd name="connsiteY2" fmla="*/ 1268362 h 1268362"/>
              <a:gd name="connsiteX3" fmla="*/ 66354 w 947387"/>
              <a:gd name="connsiteY3" fmla="*/ 1218525 h 1268362"/>
              <a:gd name="connsiteX4" fmla="*/ 0 w 947387"/>
              <a:gd name="connsiteY4" fmla="*/ 1182509 h 1268362"/>
              <a:gd name="connsiteX5" fmla="*/ 0 w 947387"/>
              <a:gd name="connsiteY5" fmla="*/ 85853 h 1268362"/>
              <a:gd name="connsiteX6" fmla="*/ 66354 w 947387"/>
              <a:gd name="connsiteY6" fmla="*/ 49837 h 1268362"/>
              <a:gd name="connsiteX7" fmla="*/ 313206 w 947387"/>
              <a:gd name="connsiteY7" fmla="*/ 0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387" h="1268362">
                <a:moveTo>
                  <a:pt x="313206" y="0"/>
                </a:moveTo>
                <a:cubicBezTo>
                  <a:pt x="663454" y="0"/>
                  <a:pt x="947387" y="283933"/>
                  <a:pt x="947387" y="634181"/>
                </a:cubicBezTo>
                <a:cubicBezTo>
                  <a:pt x="947387" y="984429"/>
                  <a:pt x="663454" y="1268362"/>
                  <a:pt x="313206" y="1268362"/>
                </a:cubicBezTo>
                <a:cubicBezTo>
                  <a:pt x="225644" y="1268362"/>
                  <a:pt x="142227" y="1250616"/>
                  <a:pt x="66354" y="1218525"/>
                </a:cubicBezTo>
                <a:lnTo>
                  <a:pt x="0" y="1182509"/>
                </a:lnTo>
                <a:lnTo>
                  <a:pt x="0" y="85853"/>
                </a:lnTo>
                <a:lnTo>
                  <a:pt x="66354" y="49837"/>
                </a:lnTo>
                <a:cubicBezTo>
                  <a:pt x="142227" y="17746"/>
                  <a:pt x="225644" y="0"/>
                  <a:pt x="313206" y="0"/>
                </a:cubicBezTo>
                <a:close/>
              </a:path>
            </a:pathLst>
          </a:custGeom>
          <a:solidFill>
            <a:srgbClr val="41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4166" y="914400"/>
            <a:ext cx="8199834" cy="0"/>
          </a:xfrm>
          <a:prstGeom prst="line">
            <a:avLst/>
          </a:prstGeom>
          <a:ln w="76200">
            <a:solidFill>
              <a:srgbClr val="41858E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4"/>
          <p:cNvSpPr txBox="1">
            <a:spLocks noChangeArrowheads="1"/>
          </p:cNvSpPr>
          <p:nvPr/>
        </p:nvSpPr>
        <p:spPr bwMode="auto">
          <a:xfrm>
            <a:off x="26194" y="353616"/>
            <a:ext cx="6846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3000" b="1" dirty="0">
                <a:solidFill>
                  <a:srgbClr val="F5F5EB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02</a:t>
            </a:r>
            <a:endParaRPr lang="zh-CN" altLang="en-US" sz="3000" b="1" dirty="0">
              <a:solidFill>
                <a:srgbClr val="F5F5EB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8" name="文本框 93"/>
          <p:cNvSpPr txBox="1">
            <a:spLocks noChangeArrowheads="1"/>
          </p:cNvSpPr>
          <p:nvPr/>
        </p:nvSpPr>
        <p:spPr bwMode="auto">
          <a:xfrm>
            <a:off x="5696175" y="332122"/>
            <a:ext cx="29291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dist"/>
            <a:r>
              <a:rPr lang="en-US" altLang="zh-CN" sz="3000" dirty="0">
                <a:solidFill>
                  <a:schemeClr val="bg1"/>
                </a:solidFill>
                <a:latin typeface="华康俪金黑W8(P)"/>
                <a:ea typeface="华康俪金黑W8(P)"/>
                <a:cs typeface="华康俪金黑W8(P)"/>
              </a:rPr>
              <a:t>1VS1  Design</a:t>
            </a:r>
            <a:endParaRPr lang="zh-CN" altLang="en-US" sz="3000" dirty="0">
              <a:solidFill>
                <a:schemeClr val="bg1"/>
              </a:solidFill>
              <a:latin typeface="华康俪金黑W8(P)"/>
              <a:ea typeface="华康俪金黑W8(P)"/>
              <a:cs typeface="华康俪金黑W8(P)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61740F-576C-426D-AD87-F7672C0B6A5F}"/>
              </a:ext>
            </a:extLst>
          </p:cNvPr>
          <p:cNvGrpSpPr/>
          <p:nvPr/>
        </p:nvGrpSpPr>
        <p:grpSpPr>
          <a:xfrm>
            <a:off x="1059116" y="1084751"/>
            <a:ext cx="6688206" cy="3982835"/>
            <a:chOff x="1228878" y="1183341"/>
            <a:chExt cx="5952797" cy="35448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EAB3D6E-84FB-4DC2-9248-2F840083F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878" y="1183341"/>
              <a:ext cx="3243553" cy="3454549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A5CE5A8-44D3-404C-8A0D-1B2AE5299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642" y="1765121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2EC3EF8-F407-4DAD-A2F3-22091D3DFD7E}"/>
                </a:ext>
              </a:extLst>
            </p:cNvPr>
            <p:cNvSpPr txBox="1"/>
            <p:nvPr/>
          </p:nvSpPr>
          <p:spPr>
            <a:xfrm>
              <a:off x="5459506" y="1615080"/>
              <a:ext cx="1468419" cy="57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Black piece area</a:t>
              </a:r>
              <a:endParaRPr lang="zh-CN" altLang="en-US" sz="180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09BCA71-F0D5-4BEE-8964-6BA60CA93F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642" y="4138975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B18F3DA-D3FF-48FA-9B9A-F4965BB5082F}"/>
                </a:ext>
              </a:extLst>
            </p:cNvPr>
            <p:cNvSpPr txBox="1"/>
            <p:nvPr/>
          </p:nvSpPr>
          <p:spPr>
            <a:xfrm>
              <a:off x="5419103" y="3988934"/>
              <a:ext cx="1762572" cy="328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White piece area</a:t>
              </a:r>
              <a:endParaRPr lang="zh-CN" altLang="en-US" sz="180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D5020B8-8E41-4F6E-BC94-0C34F4315E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2431" y="3002267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0516BD9-6554-437E-9F43-1C95B7120C72}"/>
                </a:ext>
              </a:extLst>
            </p:cNvPr>
            <p:cNvSpPr txBox="1"/>
            <p:nvPr/>
          </p:nvSpPr>
          <p:spPr>
            <a:xfrm>
              <a:off x="5513295" y="2852226"/>
              <a:ext cx="1468419" cy="328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Board area</a:t>
              </a:r>
              <a:endParaRPr lang="zh-CN" altLang="en-US" sz="1800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2384663-2C6A-46E8-8309-109634E4E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4549558"/>
              <a:ext cx="946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129ABC3-CF5B-40E7-9707-B1477D137F51}"/>
                </a:ext>
              </a:extLst>
            </p:cNvPr>
            <p:cNvSpPr txBox="1"/>
            <p:nvPr/>
          </p:nvSpPr>
          <p:spPr>
            <a:xfrm>
              <a:off x="5572462" y="4399517"/>
              <a:ext cx="1468419" cy="328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Status Bar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140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6341</Words>
  <Application>Microsoft Office PowerPoint</Application>
  <PresentationFormat>全屏显示(16:9)</PresentationFormat>
  <Paragraphs>936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Malgun Gothic</vt:lpstr>
      <vt:lpstr>等线</vt:lpstr>
      <vt:lpstr>汉仪细行楷简</vt:lpstr>
      <vt:lpstr>华康俪金黑W8(P)</vt:lpstr>
      <vt:lpstr>宋体</vt:lpstr>
      <vt:lpstr>微软雅黑</vt:lpstr>
      <vt:lpstr>文鼎古印体繁</vt:lpstr>
      <vt:lpstr>Arial</vt:lpstr>
      <vt:lpstr>Broadway</vt:lpstr>
      <vt:lpstr>Calibri</vt:lpstr>
      <vt:lpstr>Calibri Light</vt:lpstr>
      <vt:lpstr>第一PPT，www.1ppt.com</vt:lpstr>
      <vt:lpstr>第一PPT 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1VS1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纸张</dc:title>
  <dc:creator>第一PPT</dc:creator>
  <cp:keywords>www.1ppt.com</cp:keywords>
  <dc:description>www.1ppt.com</dc:description>
  <cp:lastModifiedBy>Pond.C Gabriel</cp:lastModifiedBy>
  <cp:revision>36</cp:revision>
  <dcterms:created xsi:type="dcterms:W3CDTF">2016-08-02T11:03:49Z</dcterms:created>
  <dcterms:modified xsi:type="dcterms:W3CDTF">2018-06-08T05:50:56Z</dcterms:modified>
</cp:coreProperties>
</file>