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4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5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6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9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9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6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6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0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3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8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78AB-E5DD-44B6-8B3E-3F59A41BAF87}" type="datetimeFigureOut">
              <a:rPr lang="ko-KR" altLang="en-US" smtClean="0"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BB02-D3FD-4B0E-8FE8-4559E99D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396" y="580056"/>
            <a:ext cx="1830324" cy="75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27784" y="580056"/>
            <a:ext cx="2232247" cy="75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3" y="2924944"/>
            <a:ext cx="2232248" cy="756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0152" y="5445224"/>
            <a:ext cx="2232248" cy="75608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인포그래픽</a:t>
            </a:r>
            <a:r>
              <a:rPr lang="ko-KR" altLang="en-US" dirty="0" smtClean="0"/>
              <a:t> 보고서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40152" y="1844824"/>
            <a:ext cx="2232248" cy="75608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열지도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40152" y="581054"/>
            <a:ext cx="2232248" cy="75608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마커</a:t>
            </a:r>
            <a:r>
              <a:rPr lang="ko-KR" altLang="en-US" dirty="0"/>
              <a:t> </a:t>
            </a:r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40152" y="3068960"/>
            <a:ext cx="2232248" cy="75608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점지도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3"/>
            <a:endCxn id="5" idx="1"/>
          </p:cNvCxnSpPr>
          <p:nvPr/>
        </p:nvCxnSpPr>
        <p:spPr>
          <a:xfrm>
            <a:off x="2051720" y="958098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6" idx="0"/>
          </p:cNvCxnSpPr>
          <p:nvPr/>
        </p:nvCxnSpPr>
        <p:spPr>
          <a:xfrm flipH="1">
            <a:off x="3743907" y="1336140"/>
            <a:ext cx="1" cy="15888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7" idx="1"/>
          </p:cNvCxnSpPr>
          <p:nvPr/>
        </p:nvCxnSpPr>
        <p:spPr>
          <a:xfrm>
            <a:off x="4860031" y="958098"/>
            <a:ext cx="1080121" cy="4865168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5" idx="3"/>
            <a:endCxn id="9" idx="1"/>
          </p:cNvCxnSpPr>
          <p:nvPr/>
        </p:nvCxnSpPr>
        <p:spPr>
          <a:xfrm>
            <a:off x="4860031" y="958098"/>
            <a:ext cx="1080121" cy="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386807" y="2222738"/>
            <a:ext cx="540061" cy="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418128" y="3446874"/>
            <a:ext cx="540061" cy="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1396" y="188640"/>
            <a:ext cx="29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7504" y="2924944"/>
            <a:ext cx="2088232" cy="756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4" idx="2"/>
            <a:endCxn id="26" idx="0"/>
          </p:cNvCxnSpPr>
          <p:nvPr/>
        </p:nvCxnSpPr>
        <p:spPr>
          <a:xfrm>
            <a:off x="1136558" y="1336140"/>
            <a:ext cx="15062" cy="15888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7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396" y="580056"/>
            <a:ext cx="1830324" cy="75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396" y="188640"/>
            <a:ext cx="29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페이지별</a:t>
            </a:r>
            <a:r>
              <a:rPr lang="ko-KR" altLang="en-US" dirty="0" smtClean="0"/>
              <a:t> 필요 요소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48999" y="2132856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</a:p>
          <a:p>
            <a:pPr algn="ctr"/>
            <a:r>
              <a:rPr lang="ko-KR" altLang="en-US" dirty="0" smtClean="0"/>
              <a:t>비밀번호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98115" y="2132856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로그인버</a:t>
            </a:r>
            <a:r>
              <a:rPr lang="ko-KR" altLang="en-US" dirty="0" err="1"/>
              <a:t>튼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84567" y="535888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서비스명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로고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79666" y="4509120"/>
            <a:ext cx="1913549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컨택</a:t>
            </a:r>
            <a:r>
              <a:rPr lang="ko-KR" altLang="en-US" dirty="0" smtClean="0"/>
              <a:t> 연락처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하단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48999" y="2911024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39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396" y="580056"/>
            <a:ext cx="1830324" cy="75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396" y="188640"/>
            <a:ext cx="29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페이지별</a:t>
            </a:r>
            <a:r>
              <a:rPr lang="ko-KR" altLang="en-US" dirty="0" smtClean="0"/>
              <a:t> 필요 요소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10916" y="2092224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15816" y="2874421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00482" y="529084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15816" y="4430757"/>
            <a:ext cx="1913549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라이센스키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10916" y="3652589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직위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43519" y="535888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확인버튼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915816" y="1314056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50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396" y="580056"/>
            <a:ext cx="1830324" cy="75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396" y="188640"/>
            <a:ext cx="29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페이지별</a:t>
            </a:r>
            <a:r>
              <a:rPr lang="ko-KR" altLang="en-US" dirty="0" smtClean="0"/>
              <a:t> 필요 요소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1395" y="2531567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지도종류 선택창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1396" y="1628800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</a:t>
            </a:r>
            <a:r>
              <a:rPr lang="ko-KR" altLang="en-US" dirty="0"/>
              <a:t>필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1396" y="5733256"/>
            <a:ext cx="2158824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보고서 보기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95281" y="4554898"/>
            <a:ext cx="2158824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필터링</a:t>
            </a:r>
            <a:r>
              <a:rPr lang="ko-KR" altLang="en-US" dirty="0" smtClean="0"/>
              <a:t> 완료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검색버튼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12883" y="2519862"/>
            <a:ext cx="1914129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마커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00181" y="3575170"/>
            <a:ext cx="1926831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59005" y="3575170"/>
            <a:ext cx="2158824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방문경로</a:t>
            </a:r>
            <a:r>
              <a:rPr lang="en-US" altLang="ko-KR" dirty="0" smtClean="0"/>
              <a:t>/…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1395" y="3575170"/>
            <a:ext cx="1944216" cy="778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01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396" y="580056"/>
            <a:ext cx="1830324" cy="75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수정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396" y="188640"/>
            <a:ext cx="29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페이지별</a:t>
            </a:r>
            <a:r>
              <a:rPr lang="ko-KR" altLang="en-US" dirty="0" smtClean="0"/>
              <a:t> 필요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01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396" y="580056"/>
            <a:ext cx="1830324" cy="75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인포그래픽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396" y="188640"/>
            <a:ext cx="29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페이지별</a:t>
            </a:r>
            <a:r>
              <a:rPr lang="ko-KR" altLang="en-US" dirty="0" smtClean="0"/>
              <a:t> 필요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01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86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2017-08-20T12:07:30Z</dcterms:created>
  <dcterms:modified xsi:type="dcterms:W3CDTF">2017-08-20T14:21:44Z</dcterms:modified>
</cp:coreProperties>
</file>