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4" r:id="rId3"/>
    <p:sldId id="311" r:id="rId4"/>
    <p:sldId id="324" r:id="rId5"/>
    <p:sldId id="326" r:id="rId6"/>
    <p:sldId id="325" r:id="rId7"/>
    <p:sldId id="275" r:id="rId8"/>
    <p:sldId id="32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BF54454-9765-47C1-80F3-6C206F0C3CFF}">
          <p14:sldIdLst>
            <p14:sldId id="260"/>
            <p14:sldId id="274"/>
            <p14:sldId id="311"/>
            <p14:sldId id="324"/>
            <p14:sldId id="326"/>
            <p14:sldId id="325"/>
            <p14:sldId id="275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7F"/>
    <a:srgbClr val="272063"/>
    <a:srgbClr val="FF5B68"/>
    <a:srgbClr val="F3F9FF"/>
    <a:srgbClr val="DFDEFF"/>
    <a:srgbClr val="31297F"/>
    <a:srgbClr val="675EAC"/>
    <a:srgbClr val="CD2122"/>
    <a:srgbClr val="E92027"/>
    <a:srgbClr val="FF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3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2287F-20C2-44AD-8E36-F0E5C5AB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3006-9484-43D4-AF87-655F7C26676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F5CEC-C839-49CE-9A87-1B0B1BDF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4E317-9EE3-46E7-BB1F-1DA48E9C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1442-7FB2-407E-A96F-0FDBAE4DE9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9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DF112F8-BDBD-45B3-BBA9-78B803401C36}"/>
              </a:ext>
            </a:extLst>
          </p:cNvPr>
          <p:cNvSpPr/>
          <p:nvPr userDrawn="1"/>
        </p:nvSpPr>
        <p:spPr>
          <a:xfrm flipV="1">
            <a:off x="342490" y="-4"/>
            <a:ext cx="11849511" cy="5598626"/>
          </a:xfrm>
          <a:custGeom>
            <a:avLst/>
            <a:gdLst>
              <a:gd name="connsiteX0" fmla="*/ 0 w 11849511"/>
              <a:gd name="connsiteY0" fmla="*/ 5598626 h 5598626"/>
              <a:gd name="connsiteX1" fmla="*/ 5242441 w 11849511"/>
              <a:gd name="connsiteY1" fmla="*/ 5598626 h 5598626"/>
              <a:gd name="connsiteX2" fmla="*/ 7795497 w 11849511"/>
              <a:gd name="connsiteY2" fmla="*/ 718408 h 5598626"/>
              <a:gd name="connsiteX3" fmla="*/ 11443683 w 11849511"/>
              <a:gd name="connsiteY3" fmla="*/ 2246863 h 5598626"/>
              <a:gd name="connsiteX4" fmla="*/ 11849511 w 11849511"/>
              <a:gd name="connsiteY4" fmla="*/ 2520015 h 5598626"/>
              <a:gd name="connsiteX5" fmla="*/ 11849511 w 11849511"/>
              <a:gd name="connsiteY5" fmla="*/ 1154733 h 5598626"/>
              <a:gd name="connsiteX6" fmla="*/ 11598119 w 11849511"/>
              <a:gd name="connsiteY6" fmla="*/ 1052618 h 5598626"/>
              <a:gd name="connsiteX7" fmla="*/ 6642904 w 11849511"/>
              <a:gd name="connsiteY7" fmla="*/ 0 h 5598626"/>
              <a:gd name="connsiteX8" fmla="*/ 0 w 11849511"/>
              <a:gd name="connsiteY8" fmla="*/ 5598626 h 55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9511" h="5598626">
                <a:moveTo>
                  <a:pt x="0" y="5598626"/>
                </a:moveTo>
                <a:lnTo>
                  <a:pt x="5242441" y="5598626"/>
                </a:lnTo>
                <a:cubicBezTo>
                  <a:pt x="5242441" y="5598626"/>
                  <a:pt x="4635162" y="718408"/>
                  <a:pt x="7795497" y="718408"/>
                </a:cubicBezTo>
                <a:cubicBezTo>
                  <a:pt x="8980624" y="718408"/>
                  <a:pt x="10164008" y="1397721"/>
                  <a:pt x="11443683" y="2246863"/>
                </a:cubicBezTo>
                <a:lnTo>
                  <a:pt x="11849511" y="2520015"/>
                </a:lnTo>
                <a:lnTo>
                  <a:pt x="11849511" y="1154733"/>
                </a:lnTo>
                <a:lnTo>
                  <a:pt x="11598119" y="1052618"/>
                </a:lnTo>
                <a:cubicBezTo>
                  <a:pt x="10085993" y="455186"/>
                  <a:pt x="8444994" y="0"/>
                  <a:pt x="6642904" y="0"/>
                </a:cubicBezTo>
                <a:cubicBezTo>
                  <a:pt x="1388069" y="0"/>
                  <a:pt x="0" y="5598626"/>
                  <a:pt x="0" y="5598626"/>
                </a:cubicBezTo>
                <a:close/>
              </a:path>
            </a:pathLst>
          </a:custGeom>
          <a:gradFill flip="none" rotWithShape="1">
            <a:gsLst>
              <a:gs pos="0">
                <a:srgbClr val="F3F9FF"/>
              </a:gs>
              <a:gs pos="100000">
                <a:srgbClr val="FEFEFF"/>
              </a:gs>
            </a:gsLst>
            <a:lin ang="2700000" scaled="1"/>
            <a:tileRect/>
          </a:gradFill>
          <a:ln w="72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B0B15E-4AC1-4A64-9FAC-0D1205DD1874}"/>
              </a:ext>
            </a:extLst>
          </p:cNvPr>
          <p:cNvSpPr/>
          <p:nvPr userDrawn="1"/>
        </p:nvSpPr>
        <p:spPr>
          <a:xfrm>
            <a:off x="1832812" y="1183203"/>
            <a:ext cx="8526376" cy="34258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88900" dir="2700000" algn="tl" rotWithShape="0">
              <a:srgbClr val="272063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ECACF62-B931-4077-A363-769CAB13C3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79690" y="1334015"/>
            <a:ext cx="2828925" cy="3124200"/>
          </a:xfrm>
          <a:custGeom>
            <a:avLst/>
            <a:gdLst>
              <a:gd name="connsiteX0" fmla="*/ 0 w 5026172"/>
              <a:gd name="connsiteY0" fmla="*/ 0 h 3154261"/>
              <a:gd name="connsiteX1" fmla="*/ 5026172 w 5026172"/>
              <a:gd name="connsiteY1" fmla="*/ 0 h 3154261"/>
              <a:gd name="connsiteX2" fmla="*/ 5026172 w 5026172"/>
              <a:gd name="connsiteY2" fmla="*/ 3154261 h 3154261"/>
              <a:gd name="connsiteX3" fmla="*/ 0 w 5026172"/>
              <a:gd name="connsiteY3" fmla="*/ 3154261 h 31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6172" h="3154261">
                <a:moveTo>
                  <a:pt x="0" y="0"/>
                </a:moveTo>
                <a:lnTo>
                  <a:pt x="5026172" y="0"/>
                </a:lnTo>
                <a:lnTo>
                  <a:pt x="5026172" y="3154261"/>
                </a:lnTo>
                <a:lnTo>
                  <a:pt x="0" y="3154261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7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F9D8147-8D46-4ACF-A80D-B5CEBEA4FEB7}"/>
              </a:ext>
            </a:extLst>
          </p:cNvPr>
          <p:cNvSpPr/>
          <p:nvPr userDrawn="1"/>
        </p:nvSpPr>
        <p:spPr>
          <a:xfrm flipV="1">
            <a:off x="342490" y="-4"/>
            <a:ext cx="11849511" cy="5598626"/>
          </a:xfrm>
          <a:custGeom>
            <a:avLst/>
            <a:gdLst>
              <a:gd name="connsiteX0" fmla="*/ 0 w 11849511"/>
              <a:gd name="connsiteY0" fmla="*/ 5598626 h 5598626"/>
              <a:gd name="connsiteX1" fmla="*/ 5242441 w 11849511"/>
              <a:gd name="connsiteY1" fmla="*/ 5598626 h 5598626"/>
              <a:gd name="connsiteX2" fmla="*/ 7795497 w 11849511"/>
              <a:gd name="connsiteY2" fmla="*/ 718408 h 5598626"/>
              <a:gd name="connsiteX3" fmla="*/ 11443683 w 11849511"/>
              <a:gd name="connsiteY3" fmla="*/ 2246863 h 5598626"/>
              <a:gd name="connsiteX4" fmla="*/ 11849511 w 11849511"/>
              <a:gd name="connsiteY4" fmla="*/ 2520015 h 5598626"/>
              <a:gd name="connsiteX5" fmla="*/ 11849511 w 11849511"/>
              <a:gd name="connsiteY5" fmla="*/ 1154733 h 5598626"/>
              <a:gd name="connsiteX6" fmla="*/ 11598119 w 11849511"/>
              <a:gd name="connsiteY6" fmla="*/ 1052618 h 5598626"/>
              <a:gd name="connsiteX7" fmla="*/ 6642904 w 11849511"/>
              <a:gd name="connsiteY7" fmla="*/ 0 h 5598626"/>
              <a:gd name="connsiteX8" fmla="*/ 0 w 11849511"/>
              <a:gd name="connsiteY8" fmla="*/ 5598626 h 55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9511" h="5598626">
                <a:moveTo>
                  <a:pt x="0" y="5598626"/>
                </a:moveTo>
                <a:lnTo>
                  <a:pt x="5242441" y="5598626"/>
                </a:lnTo>
                <a:cubicBezTo>
                  <a:pt x="5242441" y="5598626"/>
                  <a:pt x="4635162" y="718408"/>
                  <a:pt x="7795497" y="718408"/>
                </a:cubicBezTo>
                <a:cubicBezTo>
                  <a:pt x="8980624" y="718408"/>
                  <a:pt x="10164008" y="1397721"/>
                  <a:pt x="11443683" y="2246863"/>
                </a:cubicBezTo>
                <a:lnTo>
                  <a:pt x="11849511" y="2520015"/>
                </a:lnTo>
                <a:lnTo>
                  <a:pt x="11849511" y="1154733"/>
                </a:lnTo>
                <a:lnTo>
                  <a:pt x="11598119" y="1052618"/>
                </a:lnTo>
                <a:cubicBezTo>
                  <a:pt x="10085993" y="455186"/>
                  <a:pt x="8444994" y="0"/>
                  <a:pt x="6642904" y="0"/>
                </a:cubicBezTo>
                <a:cubicBezTo>
                  <a:pt x="1388069" y="0"/>
                  <a:pt x="0" y="5598626"/>
                  <a:pt x="0" y="5598626"/>
                </a:cubicBezTo>
                <a:close/>
              </a:path>
            </a:pathLst>
          </a:custGeom>
          <a:gradFill flip="none" rotWithShape="1">
            <a:gsLst>
              <a:gs pos="0">
                <a:srgbClr val="F3F9FF"/>
              </a:gs>
              <a:gs pos="100000">
                <a:srgbClr val="FEFEFF"/>
              </a:gs>
            </a:gsLst>
            <a:lin ang="2700000" scaled="1"/>
            <a:tileRect/>
          </a:gradFill>
          <a:ln w="72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A2C95A9C-8DB7-4863-BD24-BC507717BF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2936875"/>
          </a:xfrm>
          <a:custGeom>
            <a:avLst/>
            <a:gdLst>
              <a:gd name="connsiteX0" fmla="*/ 0 w 5026172"/>
              <a:gd name="connsiteY0" fmla="*/ 0 h 3154261"/>
              <a:gd name="connsiteX1" fmla="*/ 5026172 w 5026172"/>
              <a:gd name="connsiteY1" fmla="*/ 0 h 3154261"/>
              <a:gd name="connsiteX2" fmla="*/ 5026172 w 5026172"/>
              <a:gd name="connsiteY2" fmla="*/ 3154261 h 3154261"/>
              <a:gd name="connsiteX3" fmla="*/ 0 w 5026172"/>
              <a:gd name="connsiteY3" fmla="*/ 3154261 h 31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6172" h="3154261">
                <a:moveTo>
                  <a:pt x="0" y="0"/>
                </a:moveTo>
                <a:lnTo>
                  <a:pt x="5026172" y="0"/>
                </a:lnTo>
                <a:lnTo>
                  <a:pt x="5026172" y="3154261"/>
                </a:lnTo>
                <a:lnTo>
                  <a:pt x="0" y="3154261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7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3">
            <a:extLst>
              <a:ext uri="{FF2B5EF4-FFF2-40B4-BE49-F238E27FC236}">
                <a16:creationId xmlns:a16="http://schemas.microsoft.com/office/drawing/2014/main" id="{6E870537-AADA-2841-9157-3DC3DA17031D}"/>
              </a:ext>
            </a:extLst>
          </p:cNvPr>
          <p:cNvSpPr/>
          <p:nvPr userDrawn="1"/>
        </p:nvSpPr>
        <p:spPr>
          <a:xfrm rot="10800000" flipH="1">
            <a:off x="6838950" y="1"/>
            <a:ext cx="5353050" cy="2366462"/>
          </a:xfrm>
          <a:custGeom>
            <a:avLst/>
            <a:gdLst>
              <a:gd name="connsiteX0" fmla="*/ 0 w 4147949"/>
              <a:gd name="connsiteY0" fmla="*/ 1833715 h 1833714"/>
              <a:gd name="connsiteX1" fmla="*/ 1120407 w 4147949"/>
              <a:gd name="connsiteY1" fmla="*/ 816343 h 1833714"/>
              <a:gd name="connsiteX2" fmla="*/ 3254789 w 4147949"/>
              <a:gd name="connsiteY2" fmla="*/ 776785 h 1833714"/>
              <a:gd name="connsiteX3" fmla="*/ 4147950 w 4147949"/>
              <a:gd name="connsiteY3" fmla="*/ 0 h 1833714"/>
              <a:gd name="connsiteX4" fmla="*/ 4147950 w 4147949"/>
              <a:gd name="connsiteY4" fmla="*/ 1833715 h 1833714"/>
              <a:gd name="connsiteX5" fmla="*/ 0 w 4147949"/>
              <a:gd name="connsiteY5" fmla="*/ 1833715 h 183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7949" h="1833714">
                <a:moveTo>
                  <a:pt x="0" y="1833715"/>
                </a:moveTo>
                <a:cubicBezTo>
                  <a:pt x="92408" y="1551052"/>
                  <a:pt x="374308" y="816343"/>
                  <a:pt x="1120407" y="816343"/>
                </a:cubicBezTo>
                <a:cubicBezTo>
                  <a:pt x="1922957" y="816343"/>
                  <a:pt x="2818635" y="1533071"/>
                  <a:pt x="3254789" y="776785"/>
                </a:cubicBezTo>
                <a:cubicBezTo>
                  <a:pt x="3506485" y="340922"/>
                  <a:pt x="3785867" y="36322"/>
                  <a:pt x="4147950" y="0"/>
                </a:cubicBezTo>
                <a:lnTo>
                  <a:pt x="4147950" y="1833715"/>
                </a:lnTo>
                <a:lnTo>
                  <a:pt x="0" y="1833715"/>
                </a:lnTo>
                <a:close/>
              </a:path>
            </a:pathLst>
          </a:custGeom>
          <a:gradFill>
            <a:gsLst>
              <a:gs pos="100000">
                <a:srgbClr val="F3F9FF"/>
              </a:gs>
              <a:gs pos="100000">
                <a:srgbClr val="FEFEFF"/>
              </a:gs>
            </a:gsLst>
            <a:lin ang="10800000" scaled="1"/>
          </a:gradFill>
          <a:ln w="71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D87BE9F-A577-4097-A24F-10D3555D9FA9}"/>
              </a:ext>
            </a:extLst>
          </p:cNvPr>
          <p:cNvSpPr/>
          <p:nvPr userDrawn="1"/>
        </p:nvSpPr>
        <p:spPr>
          <a:xfrm flipH="1">
            <a:off x="1" y="1749084"/>
            <a:ext cx="12191466" cy="5108916"/>
          </a:xfrm>
          <a:custGeom>
            <a:avLst/>
            <a:gdLst>
              <a:gd name="connsiteX0" fmla="*/ 2471970 w 2471970"/>
              <a:gd name="connsiteY0" fmla="*/ 0 h 1220933"/>
              <a:gd name="connsiteX1" fmla="*/ 2471970 w 2471970"/>
              <a:gd name="connsiteY1" fmla="*/ 1220933 h 1220933"/>
              <a:gd name="connsiteX2" fmla="*/ 0 w 2471970"/>
              <a:gd name="connsiteY2" fmla="*/ 1220933 h 1220933"/>
              <a:gd name="connsiteX3" fmla="*/ 0 w 2471970"/>
              <a:gd name="connsiteY3" fmla="*/ 649276 h 1220933"/>
              <a:gd name="connsiteX4" fmla="*/ 83085 w 2471970"/>
              <a:gd name="connsiteY4" fmla="*/ 644137 h 1220933"/>
              <a:gd name="connsiteX5" fmla="*/ 1767221 w 2471970"/>
              <a:gd name="connsiteY5" fmla="*/ 612923 h 1220933"/>
              <a:gd name="connsiteX6" fmla="*/ 2367807 w 2471970"/>
              <a:gd name="connsiteY6" fmla="*/ 20459 h 122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1970" h="1220933">
                <a:moveTo>
                  <a:pt x="2471970" y="0"/>
                </a:moveTo>
                <a:lnTo>
                  <a:pt x="2471970" y="1220933"/>
                </a:lnTo>
                <a:lnTo>
                  <a:pt x="0" y="1220933"/>
                </a:lnTo>
                <a:lnTo>
                  <a:pt x="0" y="649276"/>
                </a:lnTo>
                <a:lnTo>
                  <a:pt x="83085" y="644137"/>
                </a:lnTo>
                <a:cubicBezTo>
                  <a:pt x="716338" y="644137"/>
                  <a:pt x="1423074" y="1209672"/>
                  <a:pt x="1767221" y="612923"/>
                </a:cubicBezTo>
                <a:cubicBezTo>
                  <a:pt x="1940997" y="311995"/>
                  <a:pt x="2131499" y="90365"/>
                  <a:pt x="2367807" y="20459"/>
                </a:cubicBezTo>
                <a:close/>
              </a:path>
            </a:pathLst>
          </a:custGeom>
          <a:gradFill flip="none" rotWithShape="1">
            <a:gsLst>
              <a:gs pos="0">
                <a:srgbClr val="F3F9FF"/>
              </a:gs>
              <a:gs pos="100000">
                <a:srgbClr val="FEFEFF">
                  <a:alpha val="0"/>
                </a:srgbClr>
              </a:gs>
            </a:gsLst>
            <a:lin ang="10800000" scaled="1"/>
            <a:tileRect/>
          </a:gradFill>
          <a:ln w="71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479102-B69F-4485-8F27-A837ACF5D065}"/>
              </a:ext>
            </a:extLst>
          </p:cNvPr>
          <p:cNvSpPr/>
          <p:nvPr userDrawn="1"/>
        </p:nvSpPr>
        <p:spPr>
          <a:xfrm>
            <a:off x="5353051" y="1183203"/>
            <a:ext cx="2931564" cy="45148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88900" dir="2700000" algn="tl" rotWithShape="0">
              <a:srgbClr val="272063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406BCD-2589-46E0-9CB8-1DD1E7EA5129}"/>
              </a:ext>
            </a:extLst>
          </p:cNvPr>
          <p:cNvSpPr/>
          <p:nvPr userDrawn="1"/>
        </p:nvSpPr>
        <p:spPr>
          <a:xfrm>
            <a:off x="8455675" y="1183203"/>
            <a:ext cx="2931564" cy="45148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88900" dir="2700000" algn="tl" rotWithShape="0">
              <a:srgbClr val="272063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CE3516-E411-473B-88B1-864718EA1E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53074" y="1399994"/>
            <a:ext cx="2571749" cy="4081268"/>
          </a:xfrm>
          <a:custGeom>
            <a:avLst/>
            <a:gdLst>
              <a:gd name="connsiteX0" fmla="*/ 0 w 5026172"/>
              <a:gd name="connsiteY0" fmla="*/ 0 h 3154261"/>
              <a:gd name="connsiteX1" fmla="*/ 5026172 w 5026172"/>
              <a:gd name="connsiteY1" fmla="*/ 0 h 3154261"/>
              <a:gd name="connsiteX2" fmla="*/ 5026172 w 5026172"/>
              <a:gd name="connsiteY2" fmla="*/ 3154261 h 3154261"/>
              <a:gd name="connsiteX3" fmla="*/ 0 w 5026172"/>
              <a:gd name="connsiteY3" fmla="*/ 3154261 h 31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6172" h="3154261">
                <a:moveTo>
                  <a:pt x="0" y="0"/>
                </a:moveTo>
                <a:lnTo>
                  <a:pt x="5026172" y="0"/>
                </a:lnTo>
                <a:lnTo>
                  <a:pt x="5026172" y="3154261"/>
                </a:lnTo>
                <a:lnTo>
                  <a:pt x="0" y="3154261"/>
                </a:lnTo>
                <a:close/>
              </a:path>
            </a:pathLst>
          </a:custGeo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86CB79F0-F335-487D-A7A9-196BAC6E10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77" y="1399994"/>
            <a:ext cx="2571749" cy="4081268"/>
          </a:xfrm>
          <a:custGeom>
            <a:avLst/>
            <a:gdLst>
              <a:gd name="connsiteX0" fmla="*/ 0 w 5026172"/>
              <a:gd name="connsiteY0" fmla="*/ 0 h 3154261"/>
              <a:gd name="connsiteX1" fmla="*/ 5026172 w 5026172"/>
              <a:gd name="connsiteY1" fmla="*/ 0 h 3154261"/>
              <a:gd name="connsiteX2" fmla="*/ 5026172 w 5026172"/>
              <a:gd name="connsiteY2" fmla="*/ 3154261 h 3154261"/>
              <a:gd name="connsiteX3" fmla="*/ 0 w 5026172"/>
              <a:gd name="connsiteY3" fmla="*/ 3154261 h 31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6172" h="3154261">
                <a:moveTo>
                  <a:pt x="0" y="0"/>
                </a:moveTo>
                <a:lnTo>
                  <a:pt x="5026172" y="0"/>
                </a:lnTo>
                <a:lnTo>
                  <a:pt x="5026172" y="3154261"/>
                </a:lnTo>
                <a:lnTo>
                  <a:pt x="0" y="3154261"/>
                </a:lnTo>
                <a:close/>
              </a:path>
            </a:pathLst>
          </a:custGeo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88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EEF7916-B32C-4D6D-AE3D-0EDE29798491}"/>
              </a:ext>
            </a:extLst>
          </p:cNvPr>
          <p:cNvSpPr/>
          <p:nvPr userDrawn="1"/>
        </p:nvSpPr>
        <p:spPr>
          <a:xfrm flipH="1" flipV="1">
            <a:off x="0" y="-4"/>
            <a:ext cx="11849511" cy="5598626"/>
          </a:xfrm>
          <a:custGeom>
            <a:avLst/>
            <a:gdLst>
              <a:gd name="connsiteX0" fmla="*/ 0 w 11849511"/>
              <a:gd name="connsiteY0" fmla="*/ 5598626 h 5598626"/>
              <a:gd name="connsiteX1" fmla="*/ 5242441 w 11849511"/>
              <a:gd name="connsiteY1" fmla="*/ 5598626 h 5598626"/>
              <a:gd name="connsiteX2" fmla="*/ 7795497 w 11849511"/>
              <a:gd name="connsiteY2" fmla="*/ 718408 h 5598626"/>
              <a:gd name="connsiteX3" fmla="*/ 11443683 w 11849511"/>
              <a:gd name="connsiteY3" fmla="*/ 2246863 h 5598626"/>
              <a:gd name="connsiteX4" fmla="*/ 11849511 w 11849511"/>
              <a:gd name="connsiteY4" fmla="*/ 2520015 h 5598626"/>
              <a:gd name="connsiteX5" fmla="*/ 11849511 w 11849511"/>
              <a:gd name="connsiteY5" fmla="*/ 1154733 h 5598626"/>
              <a:gd name="connsiteX6" fmla="*/ 11598119 w 11849511"/>
              <a:gd name="connsiteY6" fmla="*/ 1052618 h 5598626"/>
              <a:gd name="connsiteX7" fmla="*/ 6642904 w 11849511"/>
              <a:gd name="connsiteY7" fmla="*/ 0 h 5598626"/>
              <a:gd name="connsiteX8" fmla="*/ 0 w 11849511"/>
              <a:gd name="connsiteY8" fmla="*/ 5598626 h 55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9511" h="5598626">
                <a:moveTo>
                  <a:pt x="0" y="5598626"/>
                </a:moveTo>
                <a:lnTo>
                  <a:pt x="5242441" y="5598626"/>
                </a:lnTo>
                <a:cubicBezTo>
                  <a:pt x="5242441" y="5598626"/>
                  <a:pt x="4635162" y="718408"/>
                  <a:pt x="7795497" y="718408"/>
                </a:cubicBezTo>
                <a:cubicBezTo>
                  <a:pt x="8980624" y="718408"/>
                  <a:pt x="10164008" y="1397721"/>
                  <a:pt x="11443683" y="2246863"/>
                </a:cubicBezTo>
                <a:lnTo>
                  <a:pt x="11849511" y="2520015"/>
                </a:lnTo>
                <a:lnTo>
                  <a:pt x="11849511" y="1154733"/>
                </a:lnTo>
                <a:lnTo>
                  <a:pt x="11598119" y="1052618"/>
                </a:lnTo>
                <a:cubicBezTo>
                  <a:pt x="10085993" y="455186"/>
                  <a:pt x="8444994" y="0"/>
                  <a:pt x="6642904" y="0"/>
                </a:cubicBezTo>
                <a:cubicBezTo>
                  <a:pt x="1388069" y="0"/>
                  <a:pt x="0" y="5598626"/>
                  <a:pt x="0" y="5598626"/>
                </a:cubicBezTo>
                <a:close/>
              </a:path>
            </a:pathLst>
          </a:custGeom>
          <a:gradFill flip="none" rotWithShape="1">
            <a:gsLst>
              <a:gs pos="0">
                <a:srgbClr val="F3F9FF"/>
              </a:gs>
              <a:gs pos="100000">
                <a:srgbClr val="FEFEFF"/>
              </a:gs>
            </a:gsLst>
            <a:lin ang="2700000" scaled="1"/>
            <a:tileRect/>
          </a:gradFill>
          <a:ln w="72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CB154C5-F8C2-4CCA-9414-03EB5C0C24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3598"/>
            <a:ext cx="6922037" cy="6854403"/>
          </a:xfrm>
          <a:custGeom>
            <a:avLst/>
            <a:gdLst>
              <a:gd name="connsiteX0" fmla="*/ 5297631 w 6922037"/>
              <a:gd name="connsiteY0" fmla="*/ 4974801 h 6854403"/>
              <a:gd name="connsiteX1" fmla="*/ 3011126 w 6922037"/>
              <a:gd name="connsiteY1" fmla="*/ 6656998 h 6854403"/>
              <a:gd name="connsiteX2" fmla="*/ 2960368 w 6922037"/>
              <a:gd name="connsiteY2" fmla="*/ 6854403 h 6854403"/>
              <a:gd name="connsiteX3" fmla="*/ 6922037 w 6922037"/>
              <a:gd name="connsiteY3" fmla="*/ 6854403 h 6854403"/>
              <a:gd name="connsiteX4" fmla="*/ 6922037 w 6922037"/>
              <a:gd name="connsiteY4" fmla="*/ 5610714 h 6854403"/>
              <a:gd name="connsiteX5" fmla="*/ 6907396 w 6922037"/>
              <a:gd name="connsiteY5" fmla="*/ 5596756 h 6854403"/>
              <a:gd name="connsiteX6" fmla="*/ 5297631 w 6922037"/>
              <a:gd name="connsiteY6" fmla="*/ 4974801 h 6854403"/>
              <a:gd name="connsiteX7" fmla="*/ 6922037 w 6922037"/>
              <a:gd name="connsiteY7" fmla="*/ 0 h 6854403"/>
              <a:gd name="connsiteX8" fmla="*/ 44764 w 6922037"/>
              <a:gd name="connsiteY8" fmla="*/ 0 h 6854403"/>
              <a:gd name="connsiteX9" fmla="*/ 21292 w 6922037"/>
              <a:gd name="connsiteY9" fmla="*/ 184715 h 6854403"/>
              <a:gd name="connsiteX10" fmla="*/ 0 w 6922037"/>
              <a:gd name="connsiteY10" fmla="*/ 606366 h 6854403"/>
              <a:gd name="connsiteX11" fmla="*/ 4123961 w 6922037"/>
              <a:gd name="connsiteY11" fmla="*/ 4730327 h 6854403"/>
              <a:gd name="connsiteX12" fmla="*/ 6896818 w 6922037"/>
              <a:gd name="connsiteY12" fmla="*/ 3658997 h 6854403"/>
              <a:gd name="connsiteX13" fmla="*/ 6922037 w 6922037"/>
              <a:gd name="connsiteY13" fmla="*/ 3634954 h 685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922037" h="6854403">
                <a:moveTo>
                  <a:pt x="5297631" y="4974801"/>
                </a:moveTo>
                <a:cubicBezTo>
                  <a:pt x="4223305" y="4974801"/>
                  <a:pt x="3314252" y="5682419"/>
                  <a:pt x="3011126" y="6656998"/>
                </a:cubicBezTo>
                <a:lnTo>
                  <a:pt x="2960368" y="6854403"/>
                </a:lnTo>
                <a:lnTo>
                  <a:pt x="6922037" y="6854403"/>
                </a:lnTo>
                <a:lnTo>
                  <a:pt x="6922037" y="5610714"/>
                </a:lnTo>
                <a:lnTo>
                  <a:pt x="6907396" y="5596756"/>
                </a:lnTo>
                <a:cubicBezTo>
                  <a:pt x="6482228" y="5210324"/>
                  <a:pt x="5917434" y="4974801"/>
                  <a:pt x="5297631" y="4974801"/>
                </a:cubicBezTo>
                <a:close/>
                <a:moveTo>
                  <a:pt x="6922037" y="0"/>
                </a:moveTo>
                <a:lnTo>
                  <a:pt x="44764" y="0"/>
                </a:lnTo>
                <a:lnTo>
                  <a:pt x="21292" y="184715"/>
                </a:lnTo>
                <a:cubicBezTo>
                  <a:pt x="7213" y="323351"/>
                  <a:pt x="0" y="464016"/>
                  <a:pt x="0" y="606366"/>
                </a:cubicBezTo>
                <a:cubicBezTo>
                  <a:pt x="0" y="2883967"/>
                  <a:pt x="1846360" y="4730327"/>
                  <a:pt x="4123961" y="4730327"/>
                </a:cubicBezTo>
                <a:cubicBezTo>
                  <a:pt x="5191587" y="4730327"/>
                  <a:pt x="6164456" y="4324633"/>
                  <a:pt x="6896818" y="3658997"/>
                </a:cubicBezTo>
                <a:lnTo>
                  <a:pt x="6922037" y="3634954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55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6703679-43B4-425B-849F-404FD966BD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72302" y="0"/>
            <a:ext cx="5219698" cy="6858000"/>
          </a:xfrm>
          <a:custGeom>
            <a:avLst/>
            <a:gdLst>
              <a:gd name="connsiteX0" fmla="*/ 0 w 5026172"/>
              <a:gd name="connsiteY0" fmla="*/ 0 h 3154261"/>
              <a:gd name="connsiteX1" fmla="*/ 5026172 w 5026172"/>
              <a:gd name="connsiteY1" fmla="*/ 0 h 3154261"/>
              <a:gd name="connsiteX2" fmla="*/ 5026172 w 5026172"/>
              <a:gd name="connsiteY2" fmla="*/ 3154261 h 3154261"/>
              <a:gd name="connsiteX3" fmla="*/ 0 w 5026172"/>
              <a:gd name="connsiteY3" fmla="*/ 3154261 h 31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6172" h="3154261">
                <a:moveTo>
                  <a:pt x="0" y="0"/>
                </a:moveTo>
                <a:lnTo>
                  <a:pt x="5026172" y="0"/>
                </a:lnTo>
                <a:lnTo>
                  <a:pt x="5026172" y="3154261"/>
                </a:lnTo>
                <a:lnTo>
                  <a:pt x="0" y="3154261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EE7D927B-4D31-47B9-BA53-8F30D2C2F7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89076" y="3857625"/>
            <a:ext cx="1566451" cy="1566491"/>
          </a:xfrm>
          <a:custGeom>
            <a:avLst/>
            <a:gdLst>
              <a:gd name="connsiteX0" fmla="*/ 631126 w 1262252"/>
              <a:gd name="connsiteY0" fmla="*/ 0 h 1262284"/>
              <a:gd name="connsiteX1" fmla="*/ 1262252 w 1262252"/>
              <a:gd name="connsiteY1" fmla="*/ 631142 h 1262284"/>
              <a:gd name="connsiteX2" fmla="*/ 631126 w 1262252"/>
              <a:gd name="connsiteY2" fmla="*/ 1262284 h 1262284"/>
              <a:gd name="connsiteX3" fmla="*/ 0 w 1262252"/>
              <a:gd name="connsiteY3" fmla="*/ 631142 h 1262284"/>
              <a:gd name="connsiteX4" fmla="*/ 631126 w 1262252"/>
              <a:gd name="connsiteY4" fmla="*/ 0 h 1262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252" h="1262284">
                <a:moveTo>
                  <a:pt x="631126" y="0"/>
                </a:moveTo>
                <a:cubicBezTo>
                  <a:pt x="979687" y="0"/>
                  <a:pt x="1262252" y="282572"/>
                  <a:pt x="1262252" y="631142"/>
                </a:cubicBezTo>
                <a:cubicBezTo>
                  <a:pt x="1262252" y="979712"/>
                  <a:pt x="979687" y="1262284"/>
                  <a:pt x="631126" y="1262284"/>
                </a:cubicBezTo>
                <a:cubicBezTo>
                  <a:pt x="282565" y="1262284"/>
                  <a:pt x="0" y="979712"/>
                  <a:pt x="0" y="631142"/>
                </a:cubicBezTo>
                <a:cubicBezTo>
                  <a:pt x="0" y="282572"/>
                  <a:pt x="282565" y="0"/>
                  <a:pt x="631126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  <a:effectLst>
            <a:outerShdw blurRad="76200" dist="38100" dir="2700000" algn="tl" rotWithShape="0">
              <a:srgbClr val="272063">
                <a:alpha val="18000"/>
              </a:srgb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4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A24BEA9-596B-4BD2-984A-6A7A4529942C}"/>
              </a:ext>
            </a:extLst>
          </p:cNvPr>
          <p:cNvSpPr/>
          <p:nvPr userDrawn="1"/>
        </p:nvSpPr>
        <p:spPr>
          <a:xfrm flipH="1" flipV="1">
            <a:off x="0" y="-4"/>
            <a:ext cx="11849511" cy="5598626"/>
          </a:xfrm>
          <a:custGeom>
            <a:avLst/>
            <a:gdLst>
              <a:gd name="connsiteX0" fmla="*/ 0 w 11849511"/>
              <a:gd name="connsiteY0" fmla="*/ 5598626 h 5598626"/>
              <a:gd name="connsiteX1" fmla="*/ 5242441 w 11849511"/>
              <a:gd name="connsiteY1" fmla="*/ 5598626 h 5598626"/>
              <a:gd name="connsiteX2" fmla="*/ 7795497 w 11849511"/>
              <a:gd name="connsiteY2" fmla="*/ 718408 h 5598626"/>
              <a:gd name="connsiteX3" fmla="*/ 11443683 w 11849511"/>
              <a:gd name="connsiteY3" fmla="*/ 2246863 h 5598626"/>
              <a:gd name="connsiteX4" fmla="*/ 11849511 w 11849511"/>
              <a:gd name="connsiteY4" fmla="*/ 2520015 h 5598626"/>
              <a:gd name="connsiteX5" fmla="*/ 11849511 w 11849511"/>
              <a:gd name="connsiteY5" fmla="*/ 1154733 h 5598626"/>
              <a:gd name="connsiteX6" fmla="*/ 11598119 w 11849511"/>
              <a:gd name="connsiteY6" fmla="*/ 1052618 h 5598626"/>
              <a:gd name="connsiteX7" fmla="*/ 6642904 w 11849511"/>
              <a:gd name="connsiteY7" fmla="*/ 0 h 5598626"/>
              <a:gd name="connsiteX8" fmla="*/ 0 w 11849511"/>
              <a:gd name="connsiteY8" fmla="*/ 5598626 h 55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9511" h="5598626">
                <a:moveTo>
                  <a:pt x="0" y="5598626"/>
                </a:moveTo>
                <a:lnTo>
                  <a:pt x="5242441" y="5598626"/>
                </a:lnTo>
                <a:cubicBezTo>
                  <a:pt x="5242441" y="5598626"/>
                  <a:pt x="4635162" y="718408"/>
                  <a:pt x="7795497" y="718408"/>
                </a:cubicBezTo>
                <a:cubicBezTo>
                  <a:pt x="8980624" y="718408"/>
                  <a:pt x="10164008" y="1397721"/>
                  <a:pt x="11443683" y="2246863"/>
                </a:cubicBezTo>
                <a:lnTo>
                  <a:pt x="11849511" y="2520015"/>
                </a:lnTo>
                <a:lnTo>
                  <a:pt x="11849511" y="1154733"/>
                </a:lnTo>
                <a:lnTo>
                  <a:pt x="11598119" y="1052618"/>
                </a:lnTo>
                <a:cubicBezTo>
                  <a:pt x="10085993" y="455186"/>
                  <a:pt x="8444994" y="0"/>
                  <a:pt x="6642904" y="0"/>
                </a:cubicBezTo>
                <a:cubicBezTo>
                  <a:pt x="1388069" y="0"/>
                  <a:pt x="0" y="5598626"/>
                  <a:pt x="0" y="5598626"/>
                </a:cubicBezTo>
                <a:close/>
              </a:path>
            </a:pathLst>
          </a:custGeom>
          <a:gradFill flip="none" rotWithShape="1">
            <a:gsLst>
              <a:gs pos="0">
                <a:srgbClr val="F3F9FF"/>
              </a:gs>
              <a:gs pos="100000">
                <a:srgbClr val="FEFEFF"/>
              </a:gs>
            </a:gsLst>
            <a:lin ang="2700000" scaled="1"/>
            <a:tileRect/>
          </a:gradFill>
          <a:ln w="72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21BD9D4-5304-478A-B2D4-F83FF1E692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0859" y="2743406"/>
            <a:ext cx="2064217" cy="2050256"/>
          </a:xfrm>
          <a:custGeom>
            <a:avLst/>
            <a:gdLst>
              <a:gd name="connsiteX0" fmla="*/ 81144 w 2064217"/>
              <a:gd name="connsiteY0" fmla="*/ 0 h 2050256"/>
              <a:gd name="connsiteX1" fmla="*/ 1983073 w 2064217"/>
              <a:gd name="connsiteY1" fmla="*/ 0 h 2050256"/>
              <a:gd name="connsiteX2" fmla="*/ 2064217 w 2064217"/>
              <a:gd name="connsiteY2" fmla="*/ 81144 h 2050256"/>
              <a:gd name="connsiteX3" fmla="*/ 2064217 w 2064217"/>
              <a:gd name="connsiteY3" fmla="*/ 1871988 h 2050256"/>
              <a:gd name="connsiteX4" fmla="*/ 1983073 w 2064217"/>
              <a:gd name="connsiteY4" fmla="*/ 1953132 h 2050256"/>
              <a:gd name="connsiteX5" fmla="*/ 431007 w 2064217"/>
              <a:gd name="connsiteY5" fmla="*/ 1953132 h 2050256"/>
              <a:gd name="connsiteX6" fmla="*/ 323850 w 2064217"/>
              <a:gd name="connsiteY6" fmla="*/ 2050256 h 2050256"/>
              <a:gd name="connsiteX7" fmla="*/ 216694 w 2064217"/>
              <a:gd name="connsiteY7" fmla="*/ 1953132 h 2050256"/>
              <a:gd name="connsiteX8" fmla="*/ 81144 w 2064217"/>
              <a:gd name="connsiteY8" fmla="*/ 1953132 h 2050256"/>
              <a:gd name="connsiteX9" fmla="*/ 0 w 2064217"/>
              <a:gd name="connsiteY9" fmla="*/ 1871988 h 2050256"/>
              <a:gd name="connsiteX10" fmla="*/ 0 w 2064217"/>
              <a:gd name="connsiteY10" fmla="*/ 81144 h 2050256"/>
              <a:gd name="connsiteX11" fmla="*/ 81144 w 2064217"/>
              <a:gd name="connsiteY11" fmla="*/ 0 h 205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4217" h="2050256">
                <a:moveTo>
                  <a:pt x="81144" y="0"/>
                </a:moveTo>
                <a:lnTo>
                  <a:pt x="1983073" y="0"/>
                </a:lnTo>
                <a:cubicBezTo>
                  <a:pt x="2027888" y="0"/>
                  <a:pt x="2064217" y="36329"/>
                  <a:pt x="2064217" y="81144"/>
                </a:cubicBezTo>
                <a:lnTo>
                  <a:pt x="2064217" y="1871988"/>
                </a:lnTo>
                <a:cubicBezTo>
                  <a:pt x="2064217" y="1916803"/>
                  <a:pt x="2027888" y="1953132"/>
                  <a:pt x="1983073" y="1953132"/>
                </a:cubicBezTo>
                <a:lnTo>
                  <a:pt x="431007" y="1953132"/>
                </a:lnTo>
                <a:lnTo>
                  <a:pt x="323850" y="2050256"/>
                </a:lnTo>
                <a:lnTo>
                  <a:pt x="216694" y="1953132"/>
                </a:lnTo>
                <a:lnTo>
                  <a:pt x="81144" y="1953132"/>
                </a:lnTo>
                <a:cubicBezTo>
                  <a:pt x="36329" y="1953132"/>
                  <a:pt x="0" y="1916803"/>
                  <a:pt x="0" y="1871988"/>
                </a:cubicBezTo>
                <a:lnTo>
                  <a:pt x="0" y="81144"/>
                </a:lnTo>
                <a:cubicBezTo>
                  <a:pt x="0" y="36329"/>
                  <a:pt x="36329" y="0"/>
                  <a:pt x="81144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EE85FD6-D34A-43F0-B3FF-F50D228FE6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9072" y="2743406"/>
            <a:ext cx="2064217" cy="2050256"/>
          </a:xfrm>
          <a:custGeom>
            <a:avLst/>
            <a:gdLst>
              <a:gd name="connsiteX0" fmla="*/ 81144 w 2064217"/>
              <a:gd name="connsiteY0" fmla="*/ 0 h 2050256"/>
              <a:gd name="connsiteX1" fmla="*/ 1983073 w 2064217"/>
              <a:gd name="connsiteY1" fmla="*/ 0 h 2050256"/>
              <a:gd name="connsiteX2" fmla="*/ 2064217 w 2064217"/>
              <a:gd name="connsiteY2" fmla="*/ 81144 h 2050256"/>
              <a:gd name="connsiteX3" fmla="*/ 2064217 w 2064217"/>
              <a:gd name="connsiteY3" fmla="*/ 1871988 h 2050256"/>
              <a:gd name="connsiteX4" fmla="*/ 1983073 w 2064217"/>
              <a:gd name="connsiteY4" fmla="*/ 1953132 h 2050256"/>
              <a:gd name="connsiteX5" fmla="*/ 431007 w 2064217"/>
              <a:gd name="connsiteY5" fmla="*/ 1953132 h 2050256"/>
              <a:gd name="connsiteX6" fmla="*/ 323850 w 2064217"/>
              <a:gd name="connsiteY6" fmla="*/ 2050256 h 2050256"/>
              <a:gd name="connsiteX7" fmla="*/ 216694 w 2064217"/>
              <a:gd name="connsiteY7" fmla="*/ 1953132 h 2050256"/>
              <a:gd name="connsiteX8" fmla="*/ 81144 w 2064217"/>
              <a:gd name="connsiteY8" fmla="*/ 1953132 h 2050256"/>
              <a:gd name="connsiteX9" fmla="*/ 0 w 2064217"/>
              <a:gd name="connsiteY9" fmla="*/ 1871988 h 2050256"/>
              <a:gd name="connsiteX10" fmla="*/ 0 w 2064217"/>
              <a:gd name="connsiteY10" fmla="*/ 81144 h 2050256"/>
              <a:gd name="connsiteX11" fmla="*/ 81144 w 2064217"/>
              <a:gd name="connsiteY11" fmla="*/ 0 h 205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4217" h="2050256">
                <a:moveTo>
                  <a:pt x="81144" y="0"/>
                </a:moveTo>
                <a:lnTo>
                  <a:pt x="1983073" y="0"/>
                </a:lnTo>
                <a:cubicBezTo>
                  <a:pt x="2027888" y="0"/>
                  <a:pt x="2064217" y="36329"/>
                  <a:pt x="2064217" y="81144"/>
                </a:cubicBezTo>
                <a:lnTo>
                  <a:pt x="2064217" y="1871988"/>
                </a:lnTo>
                <a:cubicBezTo>
                  <a:pt x="2064217" y="1916803"/>
                  <a:pt x="2027888" y="1953132"/>
                  <a:pt x="1983073" y="1953132"/>
                </a:cubicBezTo>
                <a:lnTo>
                  <a:pt x="431007" y="1953132"/>
                </a:lnTo>
                <a:lnTo>
                  <a:pt x="323850" y="2050256"/>
                </a:lnTo>
                <a:lnTo>
                  <a:pt x="216694" y="1953132"/>
                </a:lnTo>
                <a:lnTo>
                  <a:pt x="81144" y="1953132"/>
                </a:lnTo>
                <a:cubicBezTo>
                  <a:pt x="36329" y="1953132"/>
                  <a:pt x="0" y="1916803"/>
                  <a:pt x="0" y="1871988"/>
                </a:cubicBezTo>
                <a:lnTo>
                  <a:pt x="0" y="81144"/>
                </a:lnTo>
                <a:cubicBezTo>
                  <a:pt x="0" y="36329"/>
                  <a:pt x="36329" y="0"/>
                  <a:pt x="81144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D6FCD2E-BE45-4D13-9B64-8D18C91BE8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7286" y="2743406"/>
            <a:ext cx="2064217" cy="2050256"/>
          </a:xfrm>
          <a:custGeom>
            <a:avLst/>
            <a:gdLst>
              <a:gd name="connsiteX0" fmla="*/ 81144 w 2064217"/>
              <a:gd name="connsiteY0" fmla="*/ 0 h 2050256"/>
              <a:gd name="connsiteX1" fmla="*/ 1983073 w 2064217"/>
              <a:gd name="connsiteY1" fmla="*/ 0 h 2050256"/>
              <a:gd name="connsiteX2" fmla="*/ 2064217 w 2064217"/>
              <a:gd name="connsiteY2" fmla="*/ 81144 h 2050256"/>
              <a:gd name="connsiteX3" fmla="*/ 2064217 w 2064217"/>
              <a:gd name="connsiteY3" fmla="*/ 1871988 h 2050256"/>
              <a:gd name="connsiteX4" fmla="*/ 1983073 w 2064217"/>
              <a:gd name="connsiteY4" fmla="*/ 1953132 h 2050256"/>
              <a:gd name="connsiteX5" fmla="*/ 431007 w 2064217"/>
              <a:gd name="connsiteY5" fmla="*/ 1953132 h 2050256"/>
              <a:gd name="connsiteX6" fmla="*/ 323850 w 2064217"/>
              <a:gd name="connsiteY6" fmla="*/ 2050256 h 2050256"/>
              <a:gd name="connsiteX7" fmla="*/ 216694 w 2064217"/>
              <a:gd name="connsiteY7" fmla="*/ 1953132 h 2050256"/>
              <a:gd name="connsiteX8" fmla="*/ 81144 w 2064217"/>
              <a:gd name="connsiteY8" fmla="*/ 1953132 h 2050256"/>
              <a:gd name="connsiteX9" fmla="*/ 0 w 2064217"/>
              <a:gd name="connsiteY9" fmla="*/ 1871988 h 2050256"/>
              <a:gd name="connsiteX10" fmla="*/ 0 w 2064217"/>
              <a:gd name="connsiteY10" fmla="*/ 81144 h 2050256"/>
              <a:gd name="connsiteX11" fmla="*/ 81144 w 2064217"/>
              <a:gd name="connsiteY11" fmla="*/ 0 h 205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4217" h="2050256">
                <a:moveTo>
                  <a:pt x="81144" y="0"/>
                </a:moveTo>
                <a:lnTo>
                  <a:pt x="1983073" y="0"/>
                </a:lnTo>
                <a:cubicBezTo>
                  <a:pt x="2027888" y="0"/>
                  <a:pt x="2064217" y="36329"/>
                  <a:pt x="2064217" y="81144"/>
                </a:cubicBezTo>
                <a:lnTo>
                  <a:pt x="2064217" y="1871988"/>
                </a:lnTo>
                <a:cubicBezTo>
                  <a:pt x="2064217" y="1916803"/>
                  <a:pt x="2027888" y="1953132"/>
                  <a:pt x="1983073" y="1953132"/>
                </a:cubicBezTo>
                <a:lnTo>
                  <a:pt x="431007" y="1953132"/>
                </a:lnTo>
                <a:lnTo>
                  <a:pt x="323850" y="2050256"/>
                </a:lnTo>
                <a:lnTo>
                  <a:pt x="216694" y="1953132"/>
                </a:lnTo>
                <a:lnTo>
                  <a:pt x="81144" y="1953132"/>
                </a:lnTo>
                <a:cubicBezTo>
                  <a:pt x="36329" y="1953132"/>
                  <a:pt x="0" y="1916803"/>
                  <a:pt x="0" y="1871988"/>
                </a:cubicBezTo>
                <a:lnTo>
                  <a:pt x="0" y="81144"/>
                </a:lnTo>
                <a:cubicBezTo>
                  <a:pt x="0" y="36329"/>
                  <a:pt x="36329" y="0"/>
                  <a:pt x="81144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C5AB2A7-8591-4545-A6C7-54CB9A8C7D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5500" y="2743406"/>
            <a:ext cx="2064217" cy="2050256"/>
          </a:xfrm>
          <a:custGeom>
            <a:avLst/>
            <a:gdLst>
              <a:gd name="connsiteX0" fmla="*/ 81144 w 2064217"/>
              <a:gd name="connsiteY0" fmla="*/ 0 h 2050256"/>
              <a:gd name="connsiteX1" fmla="*/ 1983073 w 2064217"/>
              <a:gd name="connsiteY1" fmla="*/ 0 h 2050256"/>
              <a:gd name="connsiteX2" fmla="*/ 2064217 w 2064217"/>
              <a:gd name="connsiteY2" fmla="*/ 81144 h 2050256"/>
              <a:gd name="connsiteX3" fmla="*/ 2064217 w 2064217"/>
              <a:gd name="connsiteY3" fmla="*/ 1871988 h 2050256"/>
              <a:gd name="connsiteX4" fmla="*/ 1983073 w 2064217"/>
              <a:gd name="connsiteY4" fmla="*/ 1953132 h 2050256"/>
              <a:gd name="connsiteX5" fmla="*/ 431007 w 2064217"/>
              <a:gd name="connsiteY5" fmla="*/ 1953132 h 2050256"/>
              <a:gd name="connsiteX6" fmla="*/ 323850 w 2064217"/>
              <a:gd name="connsiteY6" fmla="*/ 2050256 h 2050256"/>
              <a:gd name="connsiteX7" fmla="*/ 216694 w 2064217"/>
              <a:gd name="connsiteY7" fmla="*/ 1953132 h 2050256"/>
              <a:gd name="connsiteX8" fmla="*/ 81144 w 2064217"/>
              <a:gd name="connsiteY8" fmla="*/ 1953132 h 2050256"/>
              <a:gd name="connsiteX9" fmla="*/ 0 w 2064217"/>
              <a:gd name="connsiteY9" fmla="*/ 1871988 h 2050256"/>
              <a:gd name="connsiteX10" fmla="*/ 0 w 2064217"/>
              <a:gd name="connsiteY10" fmla="*/ 81144 h 2050256"/>
              <a:gd name="connsiteX11" fmla="*/ 81144 w 2064217"/>
              <a:gd name="connsiteY11" fmla="*/ 0 h 205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4217" h="2050256">
                <a:moveTo>
                  <a:pt x="81144" y="0"/>
                </a:moveTo>
                <a:lnTo>
                  <a:pt x="1983073" y="0"/>
                </a:lnTo>
                <a:cubicBezTo>
                  <a:pt x="2027888" y="0"/>
                  <a:pt x="2064217" y="36329"/>
                  <a:pt x="2064217" y="81144"/>
                </a:cubicBezTo>
                <a:lnTo>
                  <a:pt x="2064217" y="1871988"/>
                </a:lnTo>
                <a:cubicBezTo>
                  <a:pt x="2064217" y="1916803"/>
                  <a:pt x="2027888" y="1953132"/>
                  <a:pt x="1983073" y="1953132"/>
                </a:cubicBezTo>
                <a:lnTo>
                  <a:pt x="431007" y="1953132"/>
                </a:lnTo>
                <a:lnTo>
                  <a:pt x="323850" y="2050256"/>
                </a:lnTo>
                <a:lnTo>
                  <a:pt x="216694" y="1953132"/>
                </a:lnTo>
                <a:lnTo>
                  <a:pt x="81144" y="1953132"/>
                </a:lnTo>
                <a:cubicBezTo>
                  <a:pt x="36329" y="1953132"/>
                  <a:pt x="0" y="1916803"/>
                  <a:pt x="0" y="1871988"/>
                </a:cubicBezTo>
                <a:lnTo>
                  <a:pt x="0" y="81144"/>
                </a:lnTo>
                <a:cubicBezTo>
                  <a:pt x="0" y="36329"/>
                  <a:pt x="36329" y="0"/>
                  <a:pt x="81144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23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445002E-77C1-4033-8035-3AAAB9C17942}"/>
              </a:ext>
            </a:extLst>
          </p:cNvPr>
          <p:cNvSpPr/>
          <p:nvPr userDrawn="1"/>
        </p:nvSpPr>
        <p:spPr>
          <a:xfrm flipH="1" flipV="1">
            <a:off x="0" y="-4"/>
            <a:ext cx="11849511" cy="5598626"/>
          </a:xfrm>
          <a:custGeom>
            <a:avLst/>
            <a:gdLst>
              <a:gd name="connsiteX0" fmla="*/ 0 w 11849511"/>
              <a:gd name="connsiteY0" fmla="*/ 5598626 h 5598626"/>
              <a:gd name="connsiteX1" fmla="*/ 5242441 w 11849511"/>
              <a:gd name="connsiteY1" fmla="*/ 5598626 h 5598626"/>
              <a:gd name="connsiteX2" fmla="*/ 7795497 w 11849511"/>
              <a:gd name="connsiteY2" fmla="*/ 718408 h 5598626"/>
              <a:gd name="connsiteX3" fmla="*/ 11443683 w 11849511"/>
              <a:gd name="connsiteY3" fmla="*/ 2246863 h 5598626"/>
              <a:gd name="connsiteX4" fmla="*/ 11849511 w 11849511"/>
              <a:gd name="connsiteY4" fmla="*/ 2520015 h 5598626"/>
              <a:gd name="connsiteX5" fmla="*/ 11849511 w 11849511"/>
              <a:gd name="connsiteY5" fmla="*/ 1154733 h 5598626"/>
              <a:gd name="connsiteX6" fmla="*/ 11598119 w 11849511"/>
              <a:gd name="connsiteY6" fmla="*/ 1052618 h 5598626"/>
              <a:gd name="connsiteX7" fmla="*/ 6642904 w 11849511"/>
              <a:gd name="connsiteY7" fmla="*/ 0 h 5598626"/>
              <a:gd name="connsiteX8" fmla="*/ 0 w 11849511"/>
              <a:gd name="connsiteY8" fmla="*/ 5598626 h 55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9511" h="5598626">
                <a:moveTo>
                  <a:pt x="0" y="5598626"/>
                </a:moveTo>
                <a:lnTo>
                  <a:pt x="5242441" y="5598626"/>
                </a:lnTo>
                <a:cubicBezTo>
                  <a:pt x="5242441" y="5598626"/>
                  <a:pt x="4635162" y="718408"/>
                  <a:pt x="7795497" y="718408"/>
                </a:cubicBezTo>
                <a:cubicBezTo>
                  <a:pt x="8980624" y="718408"/>
                  <a:pt x="10164008" y="1397721"/>
                  <a:pt x="11443683" y="2246863"/>
                </a:cubicBezTo>
                <a:lnTo>
                  <a:pt x="11849511" y="2520015"/>
                </a:lnTo>
                <a:lnTo>
                  <a:pt x="11849511" y="1154733"/>
                </a:lnTo>
                <a:lnTo>
                  <a:pt x="11598119" y="1052618"/>
                </a:lnTo>
                <a:cubicBezTo>
                  <a:pt x="10085993" y="455186"/>
                  <a:pt x="8444994" y="0"/>
                  <a:pt x="6642904" y="0"/>
                </a:cubicBezTo>
                <a:cubicBezTo>
                  <a:pt x="1388069" y="0"/>
                  <a:pt x="0" y="5598626"/>
                  <a:pt x="0" y="5598626"/>
                </a:cubicBezTo>
                <a:close/>
              </a:path>
            </a:pathLst>
          </a:custGeom>
          <a:gradFill flip="none" rotWithShape="1">
            <a:gsLst>
              <a:gs pos="0">
                <a:srgbClr val="F3F9FF"/>
              </a:gs>
              <a:gs pos="100000">
                <a:srgbClr val="FEFEFF"/>
              </a:gs>
            </a:gsLst>
            <a:lin ang="2700000" scaled="1"/>
            <a:tileRect/>
          </a:gradFill>
          <a:ln w="72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39BCAE5-16FB-44DC-A954-B3A4B2D68DC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91055" y="2581934"/>
            <a:ext cx="1221432" cy="1221430"/>
          </a:xfrm>
          <a:custGeom>
            <a:avLst/>
            <a:gdLst>
              <a:gd name="connsiteX0" fmla="*/ 610716 w 1221432"/>
              <a:gd name="connsiteY0" fmla="*/ 0 h 1221430"/>
              <a:gd name="connsiteX1" fmla="*/ 1221432 w 1221432"/>
              <a:gd name="connsiteY1" fmla="*/ 610715 h 1221430"/>
              <a:gd name="connsiteX2" fmla="*/ 610716 w 1221432"/>
              <a:gd name="connsiteY2" fmla="*/ 1221430 h 1221430"/>
              <a:gd name="connsiteX3" fmla="*/ 0 w 1221432"/>
              <a:gd name="connsiteY3" fmla="*/ 610715 h 1221430"/>
              <a:gd name="connsiteX4" fmla="*/ 610716 w 1221432"/>
              <a:gd name="connsiteY4" fmla="*/ 0 h 12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432" h="1221430">
                <a:moveTo>
                  <a:pt x="610716" y="0"/>
                </a:moveTo>
                <a:cubicBezTo>
                  <a:pt x="948005" y="0"/>
                  <a:pt x="1221432" y="273426"/>
                  <a:pt x="1221432" y="610715"/>
                </a:cubicBezTo>
                <a:cubicBezTo>
                  <a:pt x="1221432" y="948004"/>
                  <a:pt x="948005" y="1221430"/>
                  <a:pt x="610716" y="1221430"/>
                </a:cubicBezTo>
                <a:cubicBezTo>
                  <a:pt x="273427" y="1221430"/>
                  <a:pt x="0" y="948004"/>
                  <a:pt x="0" y="610715"/>
                </a:cubicBezTo>
                <a:cubicBezTo>
                  <a:pt x="0" y="273426"/>
                  <a:pt x="273427" y="0"/>
                  <a:pt x="610716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  <a:effectLst>
            <a:outerShdw blurRad="190500" dist="38100" dir="5400000" algn="t" rotWithShape="0">
              <a:srgbClr val="272063">
                <a:alpha val="13000"/>
              </a:srgb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8DB3BC1-7421-4419-A9B3-D3A34C151B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5284" y="2581934"/>
            <a:ext cx="1221432" cy="1221430"/>
          </a:xfrm>
          <a:custGeom>
            <a:avLst/>
            <a:gdLst>
              <a:gd name="connsiteX0" fmla="*/ 610716 w 1221432"/>
              <a:gd name="connsiteY0" fmla="*/ 0 h 1221430"/>
              <a:gd name="connsiteX1" fmla="*/ 1221432 w 1221432"/>
              <a:gd name="connsiteY1" fmla="*/ 610715 h 1221430"/>
              <a:gd name="connsiteX2" fmla="*/ 610716 w 1221432"/>
              <a:gd name="connsiteY2" fmla="*/ 1221430 h 1221430"/>
              <a:gd name="connsiteX3" fmla="*/ 0 w 1221432"/>
              <a:gd name="connsiteY3" fmla="*/ 610715 h 1221430"/>
              <a:gd name="connsiteX4" fmla="*/ 610716 w 1221432"/>
              <a:gd name="connsiteY4" fmla="*/ 0 h 12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432" h="1221430">
                <a:moveTo>
                  <a:pt x="610716" y="0"/>
                </a:moveTo>
                <a:cubicBezTo>
                  <a:pt x="948005" y="0"/>
                  <a:pt x="1221432" y="273426"/>
                  <a:pt x="1221432" y="610715"/>
                </a:cubicBezTo>
                <a:cubicBezTo>
                  <a:pt x="1221432" y="948004"/>
                  <a:pt x="948005" y="1221430"/>
                  <a:pt x="610716" y="1221430"/>
                </a:cubicBezTo>
                <a:cubicBezTo>
                  <a:pt x="273427" y="1221430"/>
                  <a:pt x="0" y="948004"/>
                  <a:pt x="0" y="610715"/>
                </a:cubicBezTo>
                <a:cubicBezTo>
                  <a:pt x="0" y="273426"/>
                  <a:pt x="273427" y="0"/>
                  <a:pt x="610716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  <a:effectLst>
            <a:outerShdw blurRad="190500" dist="38100" dir="5400000" algn="t" rotWithShape="0">
              <a:srgbClr val="272063">
                <a:alpha val="13000"/>
              </a:srgb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006F94-6131-40AC-A838-052FFEB15E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79513" y="2581934"/>
            <a:ext cx="1221432" cy="1221430"/>
          </a:xfrm>
          <a:custGeom>
            <a:avLst/>
            <a:gdLst>
              <a:gd name="connsiteX0" fmla="*/ 610716 w 1221432"/>
              <a:gd name="connsiteY0" fmla="*/ 0 h 1221430"/>
              <a:gd name="connsiteX1" fmla="*/ 1221432 w 1221432"/>
              <a:gd name="connsiteY1" fmla="*/ 610715 h 1221430"/>
              <a:gd name="connsiteX2" fmla="*/ 610716 w 1221432"/>
              <a:gd name="connsiteY2" fmla="*/ 1221430 h 1221430"/>
              <a:gd name="connsiteX3" fmla="*/ 0 w 1221432"/>
              <a:gd name="connsiteY3" fmla="*/ 610715 h 1221430"/>
              <a:gd name="connsiteX4" fmla="*/ 610716 w 1221432"/>
              <a:gd name="connsiteY4" fmla="*/ 0 h 12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432" h="1221430">
                <a:moveTo>
                  <a:pt x="610716" y="0"/>
                </a:moveTo>
                <a:cubicBezTo>
                  <a:pt x="948005" y="0"/>
                  <a:pt x="1221432" y="273426"/>
                  <a:pt x="1221432" y="610715"/>
                </a:cubicBezTo>
                <a:cubicBezTo>
                  <a:pt x="1221432" y="948004"/>
                  <a:pt x="948005" y="1221430"/>
                  <a:pt x="610716" y="1221430"/>
                </a:cubicBezTo>
                <a:cubicBezTo>
                  <a:pt x="273427" y="1221430"/>
                  <a:pt x="0" y="948004"/>
                  <a:pt x="0" y="610715"/>
                </a:cubicBezTo>
                <a:cubicBezTo>
                  <a:pt x="0" y="273426"/>
                  <a:pt x="273427" y="0"/>
                  <a:pt x="610716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  <a:effectLst>
            <a:outerShdw blurRad="190500" dist="38100" dir="5400000" algn="t" rotWithShape="0">
              <a:srgbClr val="272063">
                <a:alpha val="13000"/>
              </a:srgb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6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4A5DAF0-B2E9-4263-BB8A-B30B0795A79E}"/>
              </a:ext>
            </a:extLst>
          </p:cNvPr>
          <p:cNvSpPr/>
          <p:nvPr userDrawn="1"/>
        </p:nvSpPr>
        <p:spPr>
          <a:xfrm flipV="1">
            <a:off x="342489" y="-4"/>
            <a:ext cx="11849511" cy="5598626"/>
          </a:xfrm>
          <a:custGeom>
            <a:avLst/>
            <a:gdLst>
              <a:gd name="connsiteX0" fmla="*/ 0 w 11849511"/>
              <a:gd name="connsiteY0" fmla="*/ 5598626 h 5598626"/>
              <a:gd name="connsiteX1" fmla="*/ 5242441 w 11849511"/>
              <a:gd name="connsiteY1" fmla="*/ 5598626 h 5598626"/>
              <a:gd name="connsiteX2" fmla="*/ 7795497 w 11849511"/>
              <a:gd name="connsiteY2" fmla="*/ 718408 h 5598626"/>
              <a:gd name="connsiteX3" fmla="*/ 11443683 w 11849511"/>
              <a:gd name="connsiteY3" fmla="*/ 2246863 h 5598626"/>
              <a:gd name="connsiteX4" fmla="*/ 11849511 w 11849511"/>
              <a:gd name="connsiteY4" fmla="*/ 2520015 h 5598626"/>
              <a:gd name="connsiteX5" fmla="*/ 11849511 w 11849511"/>
              <a:gd name="connsiteY5" fmla="*/ 1154733 h 5598626"/>
              <a:gd name="connsiteX6" fmla="*/ 11598119 w 11849511"/>
              <a:gd name="connsiteY6" fmla="*/ 1052618 h 5598626"/>
              <a:gd name="connsiteX7" fmla="*/ 6642904 w 11849511"/>
              <a:gd name="connsiteY7" fmla="*/ 0 h 5598626"/>
              <a:gd name="connsiteX8" fmla="*/ 0 w 11849511"/>
              <a:gd name="connsiteY8" fmla="*/ 5598626 h 55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9511" h="5598626">
                <a:moveTo>
                  <a:pt x="0" y="5598626"/>
                </a:moveTo>
                <a:lnTo>
                  <a:pt x="5242441" y="5598626"/>
                </a:lnTo>
                <a:cubicBezTo>
                  <a:pt x="5242441" y="5598626"/>
                  <a:pt x="4635162" y="718408"/>
                  <a:pt x="7795497" y="718408"/>
                </a:cubicBezTo>
                <a:cubicBezTo>
                  <a:pt x="8980624" y="718408"/>
                  <a:pt x="10164008" y="1397721"/>
                  <a:pt x="11443683" y="2246863"/>
                </a:cubicBezTo>
                <a:lnTo>
                  <a:pt x="11849511" y="2520015"/>
                </a:lnTo>
                <a:lnTo>
                  <a:pt x="11849511" y="1154733"/>
                </a:lnTo>
                <a:lnTo>
                  <a:pt x="11598119" y="1052618"/>
                </a:lnTo>
                <a:cubicBezTo>
                  <a:pt x="10085993" y="455186"/>
                  <a:pt x="8444994" y="0"/>
                  <a:pt x="6642904" y="0"/>
                </a:cubicBezTo>
                <a:cubicBezTo>
                  <a:pt x="1388069" y="0"/>
                  <a:pt x="0" y="5598626"/>
                  <a:pt x="0" y="5598626"/>
                </a:cubicBezTo>
                <a:close/>
              </a:path>
            </a:pathLst>
          </a:custGeom>
          <a:gradFill flip="none" rotWithShape="1">
            <a:gsLst>
              <a:gs pos="0">
                <a:srgbClr val="F3F9FF"/>
              </a:gs>
              <a:gs pos="100000">
                <a:srgbClr val="FEFEFF"/>
              </a:gs>
            </a:gsLst>
            <a:lin ang="2700000" scaled="1"/>
            <a:tileRect/>
          </a:gradFill>
          <a:ln w="72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F587B2-174C-4707-8DBF-6E040C300D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46784" y="1552359"/>
            <a:ext cx="2434581" cy="3753282"/>
          </a:xfrm>
          <a:custGeom>
            <a:avLst/>
            <a:gdLst>
              <a:gd name="connsiteX0" fmla="*/ 0 w 5026172"/>
              <a:gd name="connsiteY0" fmla="*/ 0 h 3154261"/>
              <a:gd name="connsiteX1" fmla="*/ 5026172 w 5026172"/>
              <a:gd name="connsiteY1" fmla="*/ 0 h 3154261"/>
              <a:gd name="connsiteX2" fmla="*/ 5026172 w 5026172"/>
              <a:gd name="connsiteY2" fmla="*/ 3154261 h 3154261"/>
              <a:gd name="connsiteX3" fmla="*/ 0 w 5026172"/>
              <a:gd name="connsiteY3" fmla="*/ 3154261 h 31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6172" h="3154261">
                <a:moveTo>
                  <a:pt x="0" y="0"/>
                </a:moveTo>
                <a:lnTo>
                  <a:pt x="5026172" y="0"/>
                </a:lnTo>
                <a:lnTo>
                  <a:pt x="5026172" y="3154261"/>
                </a:lnTo>
                <a:lnTo>
                  <a:pt x="0" y="3154261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9A2CD9B1-C0F2-4161-AC41-2D5E0074368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22121" y="1552359"/>
            <a:ext cx="2434581" cy="3753282"/>
          </a:xfrm>
          <a:custGeom>
            <a:avLst/>
            <a:gdLst>
              <a:gd name="connsiteX0" fmla="*/ 0 w 5026172"/>
              <a:gd name="connsiteY0" fmla="*/ 0 h 3154261"/>
              <a:gd name="connsiteX1" fmla="*/ 5026172 w 5026172"/>
              <a:gd name="connsiteY1" fmla="*/ 0 h 3154261"/>
              <a:gd name="connsiteX2" fmla="*/ 5026172 w 5026172"/>
              <a:gd name="connsiteY2" fmla="*/ 3154261 h 3154261"/>
              <a:gd name="connsiteX3" fmla="*/ 0 w 5026172"/>
              <a:gd name="connsiteY3" fmla="*/ 3154261 h 31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6172" h="3154261">
                <a:moveTo>
                  <a:pt x="0" y="0"/>
                </a:moveTo>
                <a:lnTo>
                  <a:pt x="5026172" y="0"/>
                </a:lnTo>
                <a:lnTo>
                  <a:pt x="5026172" y="3154261"/>
                </a:lnTo>
                <a:lnTo>
                  <a:pt x="0" y="3154261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85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EBE47B-6ECE-4E9D-8DAE-E22C9670BF96}"/>
              </a:ext>
            </a:extLst>
          </p:cNvPr>
          <p:cNvSpPr/>
          <p:nvPr userDrawn="1"/>
        </p:nvSpPr>
        <p:spPr>
          <a:xfrm flipV="1">
            <a:off x="342489" y="-4"/>
            <a:ext cx="11849511" cy="5598626"/>
          </a:xfrm>
          <a:custGeom>
            <a:avLst/>
            <a:gdLst>
              <a:gd name="connsiteX0" fmla="*/ 0 w 11849511"/>
              <a:gd name="connsiteY0" fmla="*/ 5598626 h 5598626"/>
              <a:gd name="connsiteX1" fmla="*/ 5242441 w 11849511"/>
              <a:gd name="connsiteY1" fmla="*/ 5598626 h 5598626"/>
              <a:gd name="connsiteX2" fmla="*/ 7795497 w 11849511"/>
              <a:gd name="connsiteY2" fmla="*/ 718408 h 5598626"/>
              <a:gd name="connsiteX3" fmla="*/ 11443683 w 11849511"/>
              <a:gd name="connsiteY3" fmla="*/ 2246863 h 5598626"/>
              <a:gd name="connsiteX4" fmla="*/ 11849511 w 11849511"/>
              <a:gd name="connsiteY4" fmla="*/ 2520015 h 5598626"/>
              <a:gd name="connsiteX5" fmla="*/ 11849511 w 11849511"/>
              <a:gd name="connsiteY5" fmla="*/ 1154733 h 5598626"/>
              <a:gd name="connsiteX6" fmla="*/ 11598119 w 11849511"/>
              <a:gd name="connsiteY6" fmla="*/ 1052618 h 5598626"/>
              <a:gd name="connsiteX7" fmla="*/ 6642904 w 11849511"/>
              <a:gd name="connsiteY7" fmla="*/ 0 h 5598626"/>
              <a:gd name="connsiteX8" fmla="*/ 0 w 11849511"/>
              <a:gd name="connsiteY8" fmla="*/ 5598626 h 55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9511" h="5598626">
                <a:moveTo>
                  <a:pt x="0" y="5598626"/>
                </a:moveTo>
                <a:lnTo>
                  <a:pt x="5242441" y="5598626"/>
                </a:lnTo>
                <a:cubicBezTo>
                  <a:pt x="5242441" y="5598626"/>
                  <a:pt x="4635162" y="718408"/>
                  <a:pt x="7795497" y="718408"/>
                </a:cubicBezTo>
                <a:cubicBezTo>
                  <a:pt x="8980624" y="718408"/>
                  <a:pt x="10164008" y="1397721"/>
                  <a:pt x="11443683" y="2246863"/>
                </a:cubicBezTo>
                <a:lnTo>
                  <a:pt x="11849511" y="2520015"/>
                </a:lnTo>
                <a:lnTo>
                  <a:pt x="11849511" y="1154733"/>
                </a:lnTo>
                <a:lnTo>
                  <a:pt x="11598119" y="1052618"/>
                </a:lnTo>
                <a:cubicBezTo>
                  <a:pt x="10085993" y="455186"/>
                  <a:pt x="8444994" y="0"/>
                  <a:pt x="6642904" y="0"/>
                </a:cubicBezTo>
                <a:cubicBezTo>
                  <a:pt x="1388069" y="0"/>
                  <a:pt x="0" y="5598626"/>
                  <a:pt x="0" y="5598626"/>
                </a:cubicBezTo>
                <a:close/>
              </a:path>
            </a:pathLst>
          </a:custGeom>
          <a:gradFill flip="none" rotWithShape="1">
            <a:gsLst>
              <a:gs pos="0">
                <a:srgbClr val="F3F9FF"/>
              </a:gs>
              <a:gs pos="100000">
                <a:srgbClr val="FEFEFF"/>
              </a:gs>
            </a:gsLst>
            <a:lin ang="2700000" scaled="1"/>
            <a:tileRect/>
          </a:gradFill>
          <a:ln w="72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E048A-0406-4A14-B2C1-FA1DE040BE25}"/>
              </a:ext>
            </a:extLst>
          </p:cNvPr>
          <p:cNvSpPr/>
          <p:nvPr userDrawn="1"/>
        </p:nvSpPr>
        <p:spPr>
          <a:xfrm>
            <a:off x="8414385" y="0"/>
            <a:ext cx="3777615" cy="6858000"/>
          </a:xfrm>
          <a:prstGeom prst="rect">
            <a:avLst/>
          </a:prstGeom>
          <a:solidFill>
            <a:srgbClr val="FF5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D6884A9-2C1B-4494-A120-3D82533DCB0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6395" y="3651111"/>
            <a:ext cx="2106352" cy="1940065"/>
          </a:xfrm>
          <a:custGeom>
            <a:avLst/>
            <a:gdLst>
              <a:gd name="connsiteX0" fmla="*/ 0 w 2106352"/>
              <a:gd name="connsiteY0" fmla="*/ 0 h 1940065"/>
              <a:gd name="connsiteX1" fmla="*/ 2106352 w 2106352"/>
              <a:gd name="connsiteY1" fmla="*/ 0 h 1940065"/>
              <a:gd name="connsiteX2" fmla="*/ 2106352 w 2106352"/>
              <a:gd name="connsiteY2" fmla="*/ 1940065 h 1940065"/>
              <a:gd name="connsiteX3" fmla="*/ 0 w 2106352"/>
              <a:gd name="connsiteY3" fmla="*/ 1940065 h 194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6352" h="1940065">
                <a:moveTo>
                  <a:pt x="0" y="0"/>
                </a:moveTo>
                <a:lnTo>
                  <a:pt x="2106352" y="0"/>
                </a:lnTo>
                <a:lnTo>
                  <a:pt x="2106352" y="1940065"/>
                </a:lnTo>
                <a:lnTo>
                  <a:pt x="0" y="1940065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4D8EA7-03AF-40B1-A5C6-F51DB5DDE7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47747" y="1266826"/>
            <a:ext cx="2106352" cy="1940065"/>
          </a:xfrm>
          <a:custGeom>
            <a:avLst/>
            <a:gdLst>
              <a:gd name="connsiteX0" fmla="*/ 0 w 2106352"/>
              <a:gd name="connsiteY0" fmla="*/ 0 h 1940065"/>
              <a:gd name="connsiteX1" fmla="*/ 2106352 w 2106352"/>
              <a:gd name="connsiteY1" fmla="*/ 0 h 1940065"/>
              <a:gd name="connsiteX2" fmla="*/ 2106352 w 2106352"/>
              <a:gd name="connsiteY2" fmla="*/ 1940065 h 1940065"/>
              <a:gd name="connsiteX3" fmla="*/ 0 w 2106352"/>
              <a:gd name="connsiteY3" fmla="*/ 1940065 h 194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6352" h="1940065">
                <a:moveTo>
                  <a:pt x="0" y="0"/>
                </a:moveTo>
                <a:lnTo>
                  <a:pt x="2106352" y="0"/>
                </a:lnTo>
                <a:lnTo>
                  <a:pt x="2106352" y="1940065"/>
                </a:lnTo>
                <a:lnTo>
                  <a:pt x="0" y="1940065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5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B3B4040-E013-4ED1-B631-5ED9E0DFCE5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3819525"/>
          </a:xfrm>
          <a:custGeom>
            <a:avLst/>
            <a:gdLst>
              <a:gd name="connsiteX0" fmla="*/ 0 w 2106352"/>
              <a:gd name="connsiteY0" fmla="*/ 0 h 1940065"/>
              <a:gd name="connsiteX1" fmla="*/ 2106352 w 2106352"/>
              <a:gd name="connsiteY1" fmla="*/ 0 h 1940065"/>
              <a:gd name="connsiteX2" fmla="*/ 2106352 w 2106352"/>
              <a:gd name="connsiteY2" fmla="*/ 1940065 h 1940065"/>
              <a:gd name="connsiteX3" fmla="*/ 0 w 2106352"/>
              <a:gd name="connsiteY3" fmla="*/ 1940065 h 194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6352" h="1940065">
                <a:moveTo>
                  <a:pt x="0" y="0"/>
                </a:moveTo>
                <a:lnTo>
                  <a:pt x="2106352" y="0"/>
                </a:lnTo>
                <a:lnTo>
                  <a:pt x="2106352" y="1940065"/>
                </a:lnTo>
                <a:lnTo>
                  <a:pt x="0" y="1940065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86A6316-A4E5-4057-8574-302009DB5B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862" y="3100387"/>
            <a:ext cx="1438276" cy="1438276"/>
          </a:xfrm>
          <a:custGeom>
            <a:avLst/>
            <a:gdLst>
              <a:gd name="connsiteX0" fmla="*/ 719138 w 1438276"/>
              <a:gd name="connsiteY0" fmla="*/ 0 h 1438276"/>
              <a:gd name="connsiteX1" fmla="*/ 1438276 w 1438276"/>
              <a:gd name="connsiteY1" fmla="*/ 719138 h 1438276"/>
              <a:gd name="connsiteX2" fmla="*/ 719138 w 1438276"/>
              <a:gd name="connsiteY2" fmla="*/ 1438276 h 1438276"/>
              <a:gd name="connsiteX3" fmla="*/ 0 w 1438276"/>
              <a:gd name="connsiteY3" fmla="*/ 719138 h 1438276"/>
              <a:gd name="connsiteX4" fmla="*/ 719138 w 1438276"/>
              <a:gd name="connsiteY4" fmla="*/ 0 h 143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276" h="1438276">
                <a:moveTo>
                  <a:pt x="719138" y="0"/>
                </a:moveTo>
                <a:cubicBezTo>
                  <a:pt x="1116307" y="0"/>
                  <a:pt x="1438276" y="321969"/>
                  <a:pt x="1438276" y="719138"/>
                </a:cubicBezTo>
                <a:cubicBezTo>
                  <a:pt x="1438276" y="1116307"/>
                  <a:pt x="1116307" y="1438276"/>
                  <a:pt x="719138" y="1438276"/>
                </a:cubicBezTo>
                <a:cubicBezTo>
                  <a:pt x="321969" y="1438276"/>
                  <a:pt x="0" y="1116307"/>
                  <a:pt x="0" y="719138"/>
                </a:cubicBezTo>
                <a:cubicBezTo>
                  <a:pt x="0" y="321969"/>
                  <a:pt x="321969" y="0"/>
                  <a:pt x="719138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A57C16A-5D17-4100-B396-9BD42E2EC2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85213" y="3100387"/>
            <a:ext cx="1438276" cy="1438276"/>
          </a:xfrm>
          <a:custGeom>
            <a:avLst/>
            <a:gdLst>
              <a:gd name="connsiteX0" fmla="*/ 719138 w 1438276"/>
              <a:gd name="connsiteY0" fmla="*/ 0 h 1438276"/>
              <a:gd name="connsiteX1" fmla="*/ 1438276 w 1438276"/>
              <a:gd name="connsiteY1" fmla="*/ 719138 h 1438276"/>
              <a:gd name="connsiteX2" fmla="*/ 719138 w 1438276"/>
              <a:gd name="connsiteY2" fmla="*/ 1438276 h 1438276"/>
              <a:gd name="connsiteX3" fmla="*/ 0 w 1438276"/>
              <a:gd name="connsiteY3" fmla="*/ 719138 h 1438276"/>
              <a:gd name="connsiteX4" fmla="*/ 719138 w 1438276"/>
              <a:gd name="connsiteY4" fmla="*/ 0 h 143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276" h="1438276">
                <a:moveTo>
                  <a:pt x="719138" y="0"/>
                </a:moveTo>
                <a:cubicBezTo>
                  <a:pt x="1116307" y="0"/>
                  <a:pt x="1438276" y="321969"/>
                  <a:pt x="1438276" y="719138"/>
                </a:cubicBezTo>
                <a:cubicBezTo>
                  <a:pt x="1438276" y="1116307"/>
                  <a:pt x="1116307" y="1438276"/>
                  <a:pt x="719138" y="1438276"/>
                </a:cubicBezTo>
                <a:cubicBezTo>
                  <a:pt x="321969" y="1438276"/>
                  <a:pt x="0" y="1116307"/>
                  <a:pt x="0" y="719138"/>
                </a:cubicBezTo>
                <a:cubicBezTo>
                  <a:pt x="0" y="321969"/>
                  <a:pt x="321969" y="0"/>
                  <a:pt x="719138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EB9BD02-DE5D-4D6D-83D5-4E27517428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68515" y="3100387"/>
            <a:ext cx="1438276" cy="1438276"/>
          </a:xfrm>
          <a:custGeom>
            <a:avLst/>
            <a:gdLst>
              <a:gd name="connsiteX0" fmla="*/ 719138 w 1438276"/>
              <a:gd name="connsiteY0" fmla="*/ 0 h 1438276"/>
              <a:gd name="connsiteX1" fmla="*/ 1438276 w 1438276"/>
              <a:gd name="connsiteY1" fmla="*/ 719138 h 1438276"/>
              <a:gd name="connsiteX2" fmla="*/ 719138 w 1438276"/>
              <a:gd name="connsiteY2" fmla="*/ 1438276 h 1438276"/>
              <a:gd name="connsiteX3" fmla="*/ 0 w 1438276"/>
              <a:gd name="connsiteY3" fmla="*/ 719138 h 1438276"/>
              <a:gd name="connsiteX4" fmla="*/ 719138 w 1438276"/>
              <a:gd name="connsiteY4" fmla="*/ 0 h 143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276" h="1438276">
                <a:moveTo>
                  <a:pt x="719138" y="0"/>
                </a:moveTo>
                <a:cubicBezTo>
                  <a:pt x="1116307" y="0"/>
                  <a:pt x="1438276" y="321969"/>
                  <a:pt x="1438276" y="719138"/>
                </a:cubicBezTo>
                <a:cubicBezTo>
                  <a:pt x="1438276" y="1116307"/>
                  <a:pt x="1116307" y="1438276"/>
                  <a:pt x="719138" y="1438276"/>
                </a:cubicBezTo>
                <a:cubicBezTo>
                  <a:pt x="321969" y="1438276"/>
                  <a:pt x="0" y="1116307"/>
                  <a:pt x="0" y="719138"/>
                </a:cubicBezTo>
                <a:cubicBezTo>
                  <a:pt x="0" y="321969"/>
                  <a:pt x="321969" y="0"/>
                  <a:pt x="719138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0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87F963-B374-438A-A9C1-C9956DD24B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4491321"/>
          </a:xfrm>
          <a:custGeom>
            <a:avLst/>
            <a:gdLst>
              <a:gd name="connsiteX0" fmla="*/ 0 w 12192000"/>
              <a:gd name="connsiteY0" fmla="*/ 0 h 4491321"/>
              <a:gd name="connsiteX1" fmla="*/ 12192000 w 12192000"/>
              <a:gd name="connsiteY1" fmla="*/ 0 h 4491321"/>
              <a:gd name="connsiteX2" fmla="*/ 12192000 w 12192000"/>
              <a:gd name="connsiteY2" fmla="*/ 700560 h 4491321"/>
              <a:gd name="connsiteX3" fmla="*/ 6259979 w 12192000"/>
              <a:gd name="connsiteY3" fmla="*/ 3924000 h 4491321"/>
              <a:gd name="connsiteX4" fmla="*/ 1793862 w 12192000"/>
              <a:gd name="connsiteY4" fmla="*/ 3162960 h 4491321"/>
              <a:gd name="connsiteX5" fmla="*/ 0 w 12192000"/>
              <a:gd name="connsiteY5" fmla="*/ 3140640 h 449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491321">
                <a:moveTo>
                  <a:pt x="0" y="0"/>
                </a:moveTo>
                <a:lnTo>
                  <a:pt x="12192000" y="0"/>
                </a:lnTo>
                <a:lnTo>
                  <a:pt x="12192000" y="700560"/>
                </a:lnTo>
                <a:cubicBezTo>
                  <a:pt x="8763394" y="260280"/>
                  <a:pt x="9499587" y="1515600"/>
                  <a:pt x="6259979" y="3924000"/>
                </a:cubicBezTo>
                <a:cubicBezTo>
                  <a:pt x="4375397" y="5325480"/>
                  <a:pt x="2656414" y="3763080"/>
                  <a:pt x="1793862" y="3162960"/>
                </a:cubicBezTo>
                <a:cubicBezTo>
                  <a:pt x="930951" y="2562840"/>
                  <a:pt x="37440" y="3120120"/>
                  <a:pt x="0" y="314064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72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6DF3C3-7B79-433D-8C19-BEFEF1DA4D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27775" y="1015341"/>
            <a:ext cx="2898823" cy="2073848"/>
          </a:xfrm>
          <a:custGeom>
            <a:avLst/>
            <a:gdLst>
              <a:gd name="connsiteX0" fmla="*/ 0 w 2106352"/>
              <a:gd name="connsiteY0" fmla="*/ 0 h 1940065"/>
              <a:gd name="connsiteX1" fmla="*/ 2106352 w 2106352"/>
              <a:gd name="connsiteY1" fmla="*/ 0 h 1940065"/>
              <a:gd name="connsiteX2" fmla="*/ 2106352 w 2106352"/>
              <a:gd name="connsiteY2" fmla="*/ 1940065 h 1940065"/>
              <a:gd name="connsiteX3" fmla="*/ 0 w 2106352"/>
              <a:gd name="connsiteY3" fmla="*/ 1940065 h 194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6352" h="1940065">
                <a:moveTo>
                  <a:pt x="0" y="0"/>
                </a:moveTo>
                <a:lnTo>
                  <a:pt x="2106352" y="0"/>
                </a:lnTo>
                <a:lnTo>
                  <a:pt x="2106352" y="1940065"/>
                </a:lnTo>
                <a:lnTo>
                  <a:pt x="0" y="1940065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C7EB25-1CE1-4E4C-9AAD-0DBC1D09A14A}"/>
              </a:ext>
            </a:extLst>
          </p:cNvPr>
          <p:cNvSpPr/>
          <p:nvPr userDrawn="1"/>
        </p:nvSpPr>
        <p:spPr>
          <a:xfrm flipV="1">
            <a:off x="342489" y="-4"/>
            <a:ext cx="11849511" cy="5598626"/>
          </a:xfrm>
          <a:custGeom>
            <a:avLst/>
            <a:gdLst>
              <a:gd name="connsiteX0" fmla="*/ 0 w 11849511"/>
              <a:gd name="connsiteY0" fmla="*/ 5598626 h 5598626"/>
              <a:gd name="connsiteX1" fmla="*/ 5242441 w 11849511"/>
              <a:gd name="connsiteY1" fmla="*/ 5598626 h 5598626"/>
              <a:gd name="connsiteX2" fmla="*/ 7795497 w 11849511"/>
              <a:gd name="connsiteY2" fmla="*/ 718408 h 5598626"/>
              <a:gd name="connsiteX3" fmla="*/ 11443683 w 11849511"/>
              <a:gd name="connsiteY3" fmla="*/ 2246863 h 5598626"/>
              <a:gd name="connsiteX4" fmla="*/ 11849511 w 11849511"/>
              <a:gd name="connsiteY4" fmla="*/ 2520015 h 5598626"/>
              <a:gd name="connsiteX5" fmla="*/ 11849511 w 11849511"/>
              <a:gd name="connsiteY5" fmla="*/ 1154733 h 5598626"/>
              <a:gd name="connsiteX6" fmla="*/ 11598119 w 11849511"/>
              <a:gd name="connsiteY6" fmla="*/ 1052618 h 5598626"/>
              <a:gd name="connsiteX7" fmla="*/ 6642904 w 11849511"/>
              <a:gd name="connsiteY7" fmla="*/ 0 h 5598626"/>
              <a:gd name="connsiteX8" fmla="*/ 0 w 11849511"/>
              <a:gd name="connsiteY8" fmla="*/ 5598626 h 55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9511" h="5598626">
                <a:moveTo>
                  <a:pt x="0" y="5598626"/>
                </a:moveTo>
                <a:lnTo>
                  <a:pt x="5242441" y="5598626"/>
                </a:lnTo>
                <a:cubicBezTo>
                  <a:pt x="5242441" y="5598626"/>
                  <a:pt x="4635162" y="718408"/>
                  <a:pt x="7795497" y="718408"/>
                </a:cubicBezTo>
                <a:cubicBezTo>
                  <a:pt x="8980624" y="718408"/>
                  <a:pt x="10164008" y="1397721"/>
                  <a:pt x="11443683" y="2246863"/>
                </a:cubicBezTo>
                <a:lnTo>
                  <a:pt x="11849511" y="2520015"/>
                </a:lnTo>
                <a:lnTo>
                  <a:pt x="11849511" y="1154733"/>
                </a:lnTo>
                <a:lnTo>
                  <a:pt x="11598119" y="1052618"/>
                </a:lnTo>
                <a:cubicBezTo>
                  <a:pt x="10085993" y="455186"/>
                  <a:pt x="8444994" y="0"/>
                  <a:pt x="6642904" y="0"/>
                </a:cubicBezTo>
                <a:cubicBezTo>
                  <a:pt x="1388069" y="0"/>
                  <a:pt x="0" y="5598626"/>
                  <a:pt x="0" y="5598626"/>
                </a:cubicBezTo>
                <a:close/>
              </a:path>
            </a:pathLst>
          </a:custGeom>
          <a:gradFill flip="none" rotWithShape="1">
            <a:gsLst>
              <a:gs pos="0">
                <a:srgbClr val="F3F9FF"/>
              </a:gs>
              <a:gs pos="100000">
                <a:srgbClr val="FEFEFF"/>
              </a:gs>
            </a:gsLst>
            <a:lin ang="2700000" scaled="1"/>
            <a:tileRect/>
          </a:gradFill>
          <a:ln w="72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ABFC60-0733-4824-BCA9-3336C652940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43401" y="1015341"/>
            <a:ext cx="3500252" cy="4827320"/>
          </a:xfrm>
          <a:custGeom>
            <a:avLst/>
            <a:gdLst>
              <a:gd name="connsiteX0" fmla="*/ 0 w 2106352"/>
              <a:gd name="connsiteY0" fmla="*/ 0 h 1940065"/>
              <a:gd name="connsiteX1" fmla="*/ 2106352 w 2106352"/>
              <a:gd name="connsiteY1" fmla="*/ 0 h 1940065"/>
              <a:gd name="connsiteX2" fmla="*/ 2106352 w 2106352"/>
              <a:gd name="connsiteY2" fmla="*/ 1940065 h 1940065"/>
              <a:gd name="connsiteX3" fmla="*/ 0 w 2106352"/>
              <a:gd name="connsiteY3" fmla="*/ 1940065 h 194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6352" h="1940065">
                <a:moveTo>
                  <a:pt x="0" y="0"/>
                </a:moveTo>
                <a:lnTo>
                  <a:pt x="2106352" y="0"/>
                </a:lnTo>
                <a:lnTo>
                  <a:pt x="2106352" y="1940065"/>
                </a:lnTo>
                <a:lnTo>
                  <a:pt x="0" y="1940065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44B34C-85D4-4046-BA53-E5EA243507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5401" y="3848101"/>
            <a:ext cx="2898823" cy="1994559"/>
          </a:xfrm>
          <a:custGeom>
            <a:avLst/>
            <a:gdLst>
              <a:gd name="connsiteX0" fmla="*/ 0 w 2106352"/>
              <a:gd name="connsiteY0" fmla="*/ 0 h 1940065"/>
              <a:gd name="connsiteX1" fmla="*/ 2106352 w 2106352"/>
              <a:gd name="connsiteY1" fmla="*/ 0 h 1940065"/>
              <a:gd name="connsiteX2" fmla="*/ 2106352 w 2106352"/>
              <a:gd name="connsiteY2" fmla="*/ 1940065 h 1940065"/>
              <a:gd name="connsiteX3" fmla="*/ 0 w 2106352"/>
              <a:gd name="connsiteY3" fmla="*/ 1940065 h 194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6352" h="1940065">
                <a:moveTo>
                  <a:pt x="0" y="0"/>
                </a:moveTo>
                <a:lnTo>
                  <a:pt x="2106352" y="0"/>
                </a:lnTo>
                <a:lnTo>
                  <a:pt x="2106352" y="1940065"/>
                </a:lnTo>
                <a:lnTo>
                  <a:pt x="0" y="1940065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37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C906E11-1924-4524-9DD9-81BC5EA42F9C}"/>
              </a:ext>
            </a:extLst>
          </p:cNvPr>
          <p:cNvSpPr/>
          <p:nvPr userDrawn="1"/>
        </p:nvSpPr>
        <p:spPr>
          <a:xfrm flipH="1" flipV="1">
            <a:off x="342489" y="-4"/>
            <a:ext cx="11849511" cy="5598626"/>
          </a:xfrm>
          <a:custGeom>
            <a:avLst/>
            <a:gdLst>
              <a:gd name="connsiteX0" fmla="*/ 0 w 11849511"/>
              <a:gd name="connsiteY0" fmla="*/ 5598626 h 5598626"/>
              <a:gd name="connsiteX1" fmla="*/ 5242441 w 11849511"/>
              <a:gd name="connsiteY1" fmla="*/ 5598626 h 5598626"/>
              <a:gd name="connsiteX2" fmla="*/ 7795497 w 11849511"/>
              <a:gd name="connsiteY2" fmla="*/ 718408 h 5598626"/>
              <a:gd name="connsiteX3" fmla="*/ 11443683 w 11849511"/>
              <a:gd name="connsiteY3" fmla="*/ 2246863 h 5598626"/>
              <a:gd name="connsiteX4" fmla="*/ 11849511 w 11849511"/>
              <a:gd name="connsiteY4" fmla="*/ 2520015 h 5598626"/>
              <a:gd name="connsiteX5" fmla="*/ 11849511 w 11849511"/>
              <a:gd name="connsiteY5" fmla="*/ 1154733 h 5598626"/>
              <a:gd name="connsiteX6" fmla="*/ 11598119 w 11849511"/>
              <a:gd name="connsiteY6" fmla="*/ 1052618 h 5598626"/>
              <a:gd name="connsiteX7" fmla="*/ 6642904 w 11849511"/>
              <a:gd name="connsiteY7" fmla="*/ 0 h 5598626"/>
              <a:gd name="connsiteX8" fmla="*/ 0 w 11849511"/>
              <a:gd name="connsiteY8" fmla="*/ 5598626 h 55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9511" h="5598626">
                <a:moveTo>
                  <a:pt x="0" y="5598626"/>
                </a:moveTo>
                <a:lnTo>
                  <a:pt x="5242441" y="5598626"/>
                </a:lnTo>
                <a:cubicBezTo>
                  <a:pt x="5242441" y="5598626"/>
                  <a:pt x="4635162" y="718408"/>
                  <a:pt x="7795497" y="718408"/>
                </a:cubicBezTo>
                <a:cubicBezTo>
                  <a:pt x="8980624" y="718408"/>
                  <a:pt x="10164008" y="1397721"/>
                  <a:pt x="11443683" y="2246863"/>
                </a:cubicBezTo>
                <a:lnTo>
                  <a:pt x="11849511" y="2520015"/>
                </a:lnTo>
                <a:lnTo>
                  <a:pt x="11849511" y="1154733"/>
                </a:lnTo>
                <a:lnTo>
                  <a:pt x="11598119" y="1052618"/>
                </a:lnTo>
                <a:cubicBezTo>
                  <a:pt x="10085993" y="455186"/>
                  <a:pt x="8444994" y="0"/>
                  <a:pt x="6642904" y="0"/>
                </a:cubicBezTo>
                <a:cubicBezTo>
                  <a:pt x="1388069" y="0"/>
                  <a:pt x="0" y="5598626"/>
                  <a:pt x="0" y="5598626"/>
                </a:cubicBezTo>
                <a:close/>
              </a:path>
            </a:pathLst>
          </a:custGeom>
          <a:gradFill flip="none" rotWithShape="1">
            <a:gsLst>
              <a:gs pos="0">
                <a:srgbClr val="F3F9FF"/>
              </a:gs>
              <a:gs pos="100000">
                <a:srgbClr val="FEFEFF"/>
              </a:gs>
            </a:gsLst>
            <a:lin ang="2700000" scaled="1"/>
            <a:tileRect/>
          </a:gradFill>
          <a:ln w="72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C7C60-C17C-4C5A-9B2E-A8950ABFAF40}"/>
              </a:ext>
            </a:extLst>
          </p:cNvPr>
          <p:cNvSpPr/>
          <p:nvPr userDrawn="1"/>
        </p:nvSpPr>
        <p:spPr>
          <a:xfrm>
            <a:off x="2247900" y="787400"/>
            <a:ext cx="5092700" cy="5283200"/>
          </a:xfrm>
          <a:prstGeom prst="rect">
            <a:avLst/>
          </a:prstGeom>
          <a:solidFill>
            <a:srgbClr val="FF5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701C205-826C-4D82-81C9-323497D57A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08459" y="1369595"/>
            <a:ext cx="2035091" cy="1880259"/>
          </a:xfrm>
          <a:custGeom>
            <a:avLst/>
            <a:gdLst>
              <a:gd name="connsiteX0" fmla="*/ 0 w 2106352"/>
              <a:gd name="connsiteY0" fmla="*/ 0 h 1940065"/>
              <a:gd name="connsiteX1" fmla="*/ 2106352 w 2106352"/>
              <a:gd name="connsiteY1" fmla="*/ 0 h 1940065"/>
              <a:gd name="connsiteX2" fmla="*/ 2106352 w 2106352"/>
              <a:gd name="connsiteY2" fmla="*/ 1940065 h 1940065"/>
              <a:gd name="connsiteX3" fmla="*/ 0 w 2106352"/>
              <a:gd name="connsiteY3" fmla="*/ 1940065 h 194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6352" h="1940065">
                <a:moveTo>
                  <a:pt x="0" y="0"/>
                </a:moveTo>
                <a:lnTo>
                  <a:pt x="2106352" y="0"/>
                </a:lnTo>
                <a:lnTo>
                  <a:pt x="2106352" y="1940065"/>
                </a:lnTo>
                <a:lnTo>
                  <a:pt x="0" y="1940065"/>
                </a:lnTo>
                <a:close/>
              </a:path>
            </a:pathLst>
          </a:custGeom>
          <a:pattFill prst="pct50">
            <a:fgClr>
              <a:schemeClr val="accent1"/>
            </a:fgClr>
            <a:bgClr>
              <a:schemeClr val="bg1"/>
            </a:bgClr>
          </a:pattFill>
          <a:ln w="38100" cap="sq">
            <a:solidFill>
              <a:schemeClr val="bg1"/>
            </a:solidFill>
            <a:miter lim="800000"/>
          </a:ln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CA4B00D-D786-4A3A-AD37-1A8A7F36053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87536" y="1369595"/>
            <a:ext cx="2035090" cy="1880258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  <a:effectLst>
            <a:outerShdw blurRad="190500" dist="38100" dir="5400000" algn="t" rotWithShape="0">
              <a:srgbClr val="272063">
                <a:alpha val="13000"/>
              </a:srgb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0B67CB-0DA6-40D8-A161-7B3D0EAC9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3247" y="3543351"/>
            <a:ext cx="2020530" cy="1880258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  <a:effectLst>
            <a:outerShdw blurRad="190500" dist="38100" dir="5400000" algn="t" rotWithShape="0">
              <a:srgbClr val="272063">
                <a:alpha val="13000"/>
              </a:srgb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2A03AD71-6DC1-4FD8-A3D7-20C4B08238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08459" y="3543351"/>
            <a:ext cx="2035091" cy="1880259"/>
          </a:xfrm>
          <a:custGeom>
            <a:avLst/>
            <a:gdLst>
              <a:gd name="connsiteX0" fmla="*/ 0 w 2106352"/>
              <a:gd name="connsiteY0" fmla="*/ 0 h 1940065"/>
              <a:gd name="connsiteX1" fmla="*/ 2106352 w 2106352"/>
              <a:gd name="connsiteY1" fmla="*/ 0 h 1940065"/>
              <a:gd name="connsiteX2" fmla="*/ 2106352 w 2106352"/>
              <a:gd name="connsiteY2" fmla="*/ 1940065 h 1940065"/>
              <a:gd name="connsiteX3" fmla="*/ 0 w 2106352"/>
              <a:gd name="connsiteY3" fmla="*/ 1940065 h 194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6352" h="1940065">
                <a:moveTo>
                  <a:pt x="0" y="0"/>
                </a:moveTo>
                <a:lnTo>
                  <a:pt x="2106352" y="0"/>
                </a:lnTo>
                <a:lnTo>
                  <a:pt x="2106352" y="1940065"/>
                </a:lnTo>
                <a:lnTo>
                  <a:pt x="0" y="1940065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  <a:ln w="38100" cap="sq">
            <a:solidFill>
              <a:schemeClr val="bg1"/>
            </a:solidFill>
            <a:miter lim="800000"/>
          </a:ln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48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9B1B5EA-5856-4E78-B17B-EA4ADC63816C}"/>
              </a:ext>
            </a:extLst>
          </p:cNvPr>
          <p:cNvSpPr/>
          <p:nvPr userDrawn="1"/>
        </p:nvSpPr>
        <p:spPr>
          <a:xfrm flipV="1">
            <a:off x="342489" y="-4"/>
            <a:ext cx="11849511" cy="5598626"/>
          </a:xfrm>
          <a:custGeom>
            <a:avLst/>
            <a:gdLst>
              <a:gd name="connsiteX0" fmla="*/ 0 w 11849511"/>
              <a:gd name="connsiteY0" fmla="*/ 5598626 h 5598626"/>
              <a:gd name="connsiteX1" fmla="*/ 5242441 w 11849511"/>
              <a:gd name="connsiteY1" fmla="*/ 5598626 h 5598626"/>
              <a:gd name="connsiteX2" fmla="*/ 7795497 w 11849511"/>
              <a:gd name="connsiteY2" fmla="*/ 718408 h 5598626"/>
              <a:gd name="connsiteX3" fmla="*/ 11443683 w 11849511"/>
              <a:gd name="connsiteY3" fmla="*/ 2246863 h 5598626"/>
              <a:gd name="connsiteX4" fmla="*/ 11849511 w 11849511"/>
              <a:gd name="connsiteY4" fmla="*/ 2520015 h 5598626"/>
              <a:gd name="connsiteX5" fmla="*/ 11849511 w 11849511"/>
              <a:gd name="connsiteY5" fmla="*/ 1154733 h 5598626"/>
              <a:gd name="connsiteX6" fmla="*/ 11598119 w 11849511"/>
              <a:gd name="connsiteY6" fmla="*/ 1052618 h 5598626"/>
              <a:gd name="connsiteX7" fmla="*/ 6642904 w 11849511"/>
              <a:gd name="connsiteY7" fmla="*/ 0 h 5598626"/>
              <a:gd name="connsiteX8" fmla="*/ 0 w 11849511"/>
              <a:gd name="connsiteY8" fmla="*/ 5598626 h 55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9511" h="5598626">
                <a:moveTo>
                  <a:pt x="0" y="5598626"/>
                </a:moveTo>
                <a:lnTo>
                  <a:pt x="5242441" y="5598626"/>
                </a:lnTo>
                <a:cubicBezTo>
                  <a:pt x="5242441" y="5598626"/>
                  <a:pt x="4635162" y="718408"/>
                  <a:pt x="7795497" y="718408"/>
                </a:cubicBezTo>
                <a:cubicBezTo>
                  <a:pt x="8980624" y="718408"/>
                  <a:pt x="10164008" y="1397721"/>
                  <a:pt x="11443683" y="2246863"/>
                </a:cubicBezTo>
                <a:lnTo>
                  <a:pt x="11849511" y="2520015"/>
                </a:lnTo>
                <a:lnTo>
                  <a:pt x="11849511" y="1154733"/>
                </a:lnTo>
                <a:lnTo>
                  <a:pt x="11598119" y="1052618"/>
                </a:lnTo>
                <a:cubicBezTo>
                  <a:pt x="10085993" y="455186"/>
                  <a:pt x="8444994" y="0"/>
                  <a:pt x="6642904" y="0"/>
                </a:cubicBezTo>
                <a:cubicBezTo>
                  <a:pt x="1388069" y="0"/>
                  <a:pt x="0" y="5598626"/>
                  <a:pt x="0" y="5598626"/>
                </a:cubicBezTo>
                <a:close/>
              </a:path>
            </a:pathLst>
          </a:custGeom>
          <a:gradFill flip="none" rotWithShape="1">
            <a:gsLst>
              <a:gs pos="0">
                <a:srgbClr val="F3F9FF"/>
              </a:gs>
              <a:gs pos="100000">
                <a:srgbClr val="FEFEFF"/>
              </a:gs>
            </a:gsLst>
            <a:lin ang="2700000" scaled="1"/>
            <a:tileRect/>
          </a:gradFill>
          <a:ln w="72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7814CB4-AE35-430A-A3FE-0297E57D77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1" y="1"/>
            <a:ext cx="6095999" cy="6857999"/>
          </a:xfrm>
          <a:custGeom>
            <a:avLst/>
            <a:gdLst>
              <a:gd name="connsiteX0" fmla="*/ 2546416 w 6095999"/>
              <a:gd name="connsiteY0" fmla="*/ 0 h 6857999"/>
              <a:gd name="connsiteX1" fmla="*/ 6095999 w 6095999"/>
              <a:gd name="connsiteY1" fmla="*/ 0 h 6857999"/>
              <a:gd name="connsiteX2" fmla="*/ 6095999 w 6095999"/>
              <a:gd name="connsiteY2" fmla="*/ 6857999 h 6857999"/>
              <a:gd name="connsiteX3" fmla="*/ 3411101 w 6095999"/>
              <a:gd name="connsiteY3" fmla="*/ 6857999 h 6857999"/>
              <a:gd name="connsiteX4" fmla="*/ 3402035 w 6095999"/>
              <a:gd name="connsiteY4" fmla="*/ 6855072 h 6857999"/>
              <a:gd name="connsiteX5" fmla="*/ 0 w 6095999"/>
              <a:gd name="connsiteY5" fmla="*/ 3251733 h 6857999"/>
              <a:gd name="connsiteX6" fmla="*/ 2365620 w 6095999"/>
              <a:gd name="connsiteY6" fmla="*/ 895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5999" h="6857999">
                <a:moveTo>
                  <a:pt x="2546416" y="0"/>
                </a:moveTo>
                <a:lnTo>
                  <a:pt x="6095999" y="0"/>
                </a:lnTo>
                <a:lnTo>
                  <a:pt x="6095999" y="6857999"/>
                </a:lnTo>
                <a:lnTo>
                  <a:pt x="3411101" y="6857999"/>
                </a:lnTo>
                <a:lnTo>
                  <a:pt x="3402035" y="6855072"/>
                </a:lnTo>
                <a:cubicBezTo>
                  <a:pt x="1375630" y="6161130"/>
                  <a:pt x="0" y="4807703"/>
                  <a:pt x="0" y="3251733"/>
                </a:cubicBezTo>
                <a:cubicBezTo>
                  <a:pt x="0" y="1978667"/>
                  <a:pt x="920876" y="841187"/>
                  <a:pt x="2365620" y="89565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3779AAA-ED9E-4706-99C6-54CC8691DD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7" y="495300"/>
            <a:ext cx="5486401" cy="6362699"/>
          </a:xfrm>
          <a:custGeom>
            <a:avLst/>
            <a:gdLst>
              <a:gd name="connsiteX0" fmla="*/ 0 w 5026172"/>
              <a:gd name="connsiteY0" fmla="*/ 0 h 3154261"/>
              <a:gd name="connsiteX1" fmla="*/ 5026172 w 5026172"/>
              <a:gd name="connsiteY1" fmla="*/ 0 h 3154261"/>
              <a:gd name="connsiteX2" fmla="*/ 5026172 w 5026172"/>
              <a:gd name="connsiteY2" fmla="*/ 3154261 h 3154261"/>
              <a:gd name="connsiteX3" fmla="*/ 0 w 5026172"/>
              <a:gd name="connsiteY3" fmla="*/ 3154261 h 31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6172" h="3154261">
                <a:moveTo>
                  <a:pt x="0" y="0"/>
                </a:moveTo>
                <a:lnTo>
                  <a:pt x="5026172" y="0"/>
                </a:lnTo>
                <a:lnTo>
                  <a:pt x="5026172" y="3154261"/>
                </a:lnTo>
                <a:lnTo>
                  <a:pt x="0" y="315426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65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36C48D-338B-4D66-BF76-41E6B50AD3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5392524" cy="5519849"/>
          </a:xfrm>
          <a:custGeom>
            <a:avLst/>
            <a:gdLst>
              <a:gd name="connsiteX0" fmla="*/ 0 w 5392524"/>
              <a:gd name="connsiteY0" fmla="*/ 0 h 5519849"/>
              <a:gd name="connsiteX1" fmla="*/ 2317684 w 5392524"/>
              <a:gd name="connsiteY1" fmla="*/ 0 h 5519849"/>
              <a:gd name="connsiteX2" fmla="*/ 4572780 w 5392524"/>
              <a:gd name="connsiteY2" fmla="*/ 1742033 h 5519849"/>
              <a:gd name="connsiteX3" fmla="*/ 4952472 w 5392524"/>
              <a:gd name="connsiteY3" fmla="*/ 4700105 h 5519849"/>
              <a:gd name="connsiteX4" fmla="*/ 1994400 w 5392524"/>
              <a:gd name="connsiteY4" fmla="*/ 5079796 h 5519849"/>
              <a:gd name="connsiteX5" fmla="*/ 0 w 5392524"/>
              <a:gd name="connsiteY5" fmla="*/ 3539148 h 55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2524" h="5519849">
                <a:moveTo>
                  <a:pt x="0" y="0"/>
                </a:moveTo>
                <a:lnTo>
                  <a:pt x="2317684" y="0"/>
                </a:lnTo>
                <a:lnTo>
                  <a:pt x="4572780" y="1742033"/>
                </a:lnTo>
                <a:cubicBezTo>
                  <a:pt x="5494478" y="2454033"/>
                  <a:pt x="5664471" y="3778407"/>
                  <a:pt x="4952472" y="4700105"/>
                </a:cubicBezTo>
                <a:cubicBezTo>
                  <a:pt x="4240472" y="5621802"/>
                  <a:pt x="2916097" y="5791796"/>
                  <a:pt x="1994400" y="5079796"/>
                </a:cubicBezTo>
                <a:lnTo>
                  <a:pt x="0" y="3539148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63556EC-322C-41CB-8BA8-BCE4B6113BD0}"/>
              </a:ext>
            </a:extLst>
          </p:cNvPr>
          <p:cNvSpPr/>
          <p:nvPr userDrawn="1"/>
        </p:nvSpPr>
        <p:spPr>
          <a:xfrm>
            <a:off x="1" y="1749084"/>
            <a:ext cx="12191466" cy="5108916"/>
          </a:xfrm>
          <a:custGeom>
            <a:avLst/>
            <a:gdLst>
              <a:gd name="connsiteX0" fmla="*/ 2471970 w 2471970"/>
              <a:gd name="connsiteY0" fmla="*/ 0 h 1220933"/>
              <a:gd name="connsiteX1" fmla="*/ 2471970 w 2471970"/>
              <a:gd name="connsiteY1" fmla="*/ 1220933 h 1220933"/>
              <a:gd name="connsiteX2" fmla="*/ 0 w 2471970"/>
              <a:gd name="connsiteY2" fmla="*/ 1220933 h 1220933"/>
              <a:gd name="connsiteX3" fmla="*/ 0 w 2471970"/>
              <a:gd name="connsiteY3" fmla="*/ 649276 h 1220933"/>
              <a:gd name="connsiteX4" fmla="*/ 83085 w 2471970"/>
              <a:gd name="connsiteY4" fmla="*/ 644137 h 1220933"/>
              <a:gd name="connsiteX5" fmla="*/ 1767221 w 2471970"/>
              <a:gd name="connsiteY5" fmla="*/ 612923 h 1220933"/>
              <a:gd name="connsiteX6" fmla="*/ 2367807 w 2471970"/>
              <a:gd name="connsiteY6" fmla="*/ 20459 h 122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1970" h="1220933">
                <a:moveTo>
                  <a:pt x="2471970" y="0"/>
                </a:moveTo>
                <a:lnTo>
                  <a:pt x="2471970" y="1220933"/>
                </a:lnTo>
                <a:lnTo>
                  <a:pt x="0" y="1220933"/>
                </a:lnTo>
                <a:lnTo>
                  <a:pt x="0" y="649276"/>
                </a:lnTo>
                <a:lnTo>
                  <a:pt x="83085" y="644137"/>
                </a:lnTo>
                <a:cubicBezTo>
                  <a:pt x="716338" y="644137"/>
                  <a:pt x="1423074" y="1209672"/>
                  <a:pt x="1767221" y="612923"/>
                </a:cubicBezTo>
                <a:cubicBezTo>
                  <a:pt x="1940997" y="311995"/>
                  <a:pt x="2131499" y="90365"/>
                  <a:pt x="2367807" y="20459"/>
                </a:cubicBezTo>
                <a:close/>
              </a:path>
            </a:pathLst>
          </a:custGeom>
          <a:gradFill flip="none" rotWithShape="1">
            <a:gsLst>
              <a:gs pos="0">
                <a:srgbClr val="F3F9FF"/>
              </a:gs>
              <a:gs pos="100000">
                <a:srgbClr val="FEFEFF">
                  <a:alpha val="0"/>
                </a:srgbClr>
              </a:gs>
            </a:gsLst>
            <a:lin ang="10800000" scaled="1"/>
            <a:tileRect/>
          </a:gradFill>
          <a:ln w="71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78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ing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A404BDB-A6B1-44A9-A7AD-D6E30088865D}"/>
              </a:ext>
            </a:extLst>
          </p:cNvPr>
          <p:cNvSpPr/>
          <p:nvPr userDrawn="1"/>
        </p:nvSpPr>
        <p:spPr>
          <a:xfrm>
            <a:off x="342489" y="1259374"/>
            <a:ext cx="11849511" cy="5598626"/>
          </a:xfrm>
          <a:custGeom>
            <a:avLst/>
            <a:gdLst>
              <a:gd name="connsiteX0" fmla="*/ 0 w 11849511"/>
              <a:gd name="connsiteY0" fmla="*/ 5598626 h 5598626"/>
              <a:gd name="connsiteX1" fmla="*/ 5242441 w 11849511"/>
              <a:gd name="connsiteY1" fmla="*/ 5598626 h 5598626"/>
              <a:gd name="connsiteX2" fmla="*/ 7795497 w 11849511"/>
              <a:gd name="connsiteY2" fmla="*/ 718408 h 5598626"/>
              <a:gd name="connsiteX3" fmla="*/ 11443683 w 11849511"/>
              <a:gd name="connsiteY3" fmla="*/ 2246863 h 5598626"/>
              <a:gd name="connsiteX4" fmla="*/ 11849511 w 11849511"/>
              <a:gd name="connsiteY4" fmla="*/ 2520015 h 5598626"/>
              <a:gd name="connsiteX5" fmla="*/ 11849511 w 11849511"/>
              <a:gd name="connsiteY5" fmla="*/ 1154733 h 5598626"/>
              <a:gd name="connsiteX6" fmla="*/ 11598119 w 11849511"/>
              <a:gd name="connsiteY6" fmla="*/ 1052618 h 5598626"/>
              <a:gd name="connsiteX7" fmla="*/ 6642904 w 11849511"/>
              <a:gd name="connsiteY7" fmla="*/ 0 h 5598626"/>
              <a:gd name="connsiteX8" fmla="*/ 0 w 11849511"/>
              <a:gd name="connsiteY8" fmla="*/ 5598626 h 55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9511" h="5598626">
                <a:moveTo>
                  <a:pt x="0" y="5598626"/>
                </a:moveTo>
                <a:lnTo>
                  <a:pt x="5242441" y="5598626"/>
                </a:lnTo>
                <a:cubicBezTo>
                  <a:pt x="5242441" y="5598626"/>
                  <a:pt x="4635162" y="718408"/>
                  <a:pt x="7795497" y="718408"/>
                </a:cubicBezTo>
                <a:cubicBezTo>
                  <a:pt x="8980624" y="718408"/>
                  <a:pt x="10164008" y="1397721"/>
                  <a:pt x="11443683" y="2246863"/>
                </a:cubicBezTo>
                <a:lnTo>
                  <a:pt x="11849511" y="2520015"/>
                </a:lnTo>
                <a:lnTo>
                  <a:pt x="11849511" y="1154733"/>
                </a:lnTo>
                <a:lnTo>
                  <a:pt x="11598119" y="1052618"/>
                </a:lnTo>
                <a:cubicBezTo>
                  <a:pt x="10085993" y="455186"/>
                  <a:pt x="8444994" y="0"/>
                  <a:pt x="6642904" y="0"/>
                </a:cubicBezTo>
                <a:cubicBezTo>
                  <a:pt x="1388069" y="0"/>
                  <a:pt x="0" y="5598626"/>
                  <a:pt x="0" y="5598626"/>
                </a:cubicBezTo>
                <a:close/>
              </a:path>
            </a:pathLst>
          </a:custGeom>
          <a:gradFill flip="none" rotWithShape="1">
            <a:gsLst>
              <a:gs pos="0">
                <a:srgbClr val="F3F9FF"/>
              </a:gs>
              <a:gs pos="100000">
                <a:srgbClr val="FEFEFF"/>
              </a:gs>
            </a:gsLst>
            <a:lin ang="2700000" scaled="1"/>
            <a:tileRect/>
          </a:gradFill>
          <a:ln w="72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F62CCF3-504C-49DA-AB12-0285391D11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43126" y="2172749"/>
            <a:ext cx="3114587" cy="1426128"/>
          </a:xfrm>
          <a:custGeom>
            <a:avLst/>
            <a:gdLst>
              <a:gd name="connsiteX0" fmla="*/ 713064 w 3114587"/>
              <a:gd name="connsiteY0" fmla="*/ 0 h 1426128"/>
              <a:gd name="connsiteX1" fmla="*/ 2401523 w 3114587"/>
              <a:gd name="connsiteY1" fmla="*/ 0 h 1426128"/>
              <a:gd name="connsiteX2" fmla="*/ 3114587 w 3114587"/>
              <a:gd name="connsiteY2" fmla="*/ 713064 h 1426128"/>
              <a:gd name="connsiteX3" fmla="*/ 2401523 w 3114587"/>
              <a:gd name="connsiteY3" fmla="*/ 1426128 h 1426128"/>
              <a:gd name="connsiteX4" fmla="*/ 713064 w 3114587"/>
              <a:gd name="connsiteY4" fmla="*/ 1426128 h 1426128"/>
              <a:gd name="connsiteX5" fmla="*/ 0 w 3114587"/>
              <a:gd name="connsiteY5" fmla="*/ 713064 h 1426128"/>
              <a:gd name="connsiteX6" fmla="*/ 713064 w 3114587"/>
              <a:gd name="connsiteY6" fmla="*/ 0 h 142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4587" h="1426128">
                <a:moveTo>
                  <a:pt x="713064" y="0"/>
                </a:moveTo>
                <a:lnTo>
                  <a:pt x="2401523" y="0"/>
                </a:lnTo>
                <a:cubicBezTo>
                  <a:pt x="2795337" y="0"/>
                  <a:pt x="3114587" y="319250"/>
                  <a:pt x="3114587" y="713064"/>
                </a:cubicBezTo>
                <a:cubicBezTo>
                  <a:pt x="3114587" y="1106878"/>
                  <a:pt x="2795337" y="1426128"/>
                  <a:pt x="2401523" y="1426128"/>
                </a:cubicBezTo>
                <a:lnTo>
                  <a:pt x="713064" y="1426128"/>
                </a:lnTo>
                <a:cubicBezTo>
                  <a:pt x="319250" y="1426128"/>
                  <a:pt x="0" y="1106878"/>
                  <a:pt x="0" y="713064"/>
                </a:cubicBezTo>
                <a:cubicBezTo>
                  <a:pt x="0" y="319250"/>
                  <a:pt x="319250" y="0"/>
                  <a:pt x="713064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  <a:effectLst>
            <a:outerShdw blurRad="203200" dist="38100" dir="2700000" algn="tl" rotWithShape="0">
              <a:srgbClr val="272063">
                <a:alpha val="14000"/>
              </a:srgb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203216-5612-41BE-8246-9C420EFCD3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43126" y="4394608"/>
            <a:ext cx="3114587" cy="1426128"/>
          </a:xfrm>
          <a:custGeom>
            <a:avLst/>
            <a:gdLst>
              <a:gd name="connsiteX0" fmla="*/ 713064 w 3114587"/>
              <a:gd name="connsiteY0" fmla="*/ 0 h 1426128"/>
              <a:gd name="connsiteX1" fmla="*/ 2401523 w 3114587"/>
              <a:gd name="connsiteY1" fmla="*/ 0 h 1426128"/>
              <a:gd name="connsiteX2" fmla="*/ 3114587 w 3114587"/>
              <a:gd name="connsiteY2" fmla="*/ 713064 h 1426128"/>
              <a:gd name="connsiteX3" fmla="*/ 2401523 w 3114587"/>
              <a:gd name="connsiteY3" fmla="*/ 1426128 h 1426128"/>
              <a:gd name="connsiteX4" fmla="*/ 713064 w 3114587"/>
              <a:gd name="connsiteY4" fmla="*/ 1426128 h 1426128"/>
              <a:gd name="connsiteX5" fmla="*/ 0 w 3114587"/>
              <a:gd name="connsiteY5" fmla="*/ 713064 h 1426128"/>
              <a:gd name="connsiteX6" fmla="*/ 713064 w 3114587"/>
              <a:gd name="connsiteY6" fmla="*/ 0 h 142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4587" h="1426128">
                <a:moveTo>
                  <a:pt x="713064" y="0"/>
                </a:moveTo>
                <a:lnTo>
                  <a:pt x="2401523" y="0"/>
                </a:lnTo>
                <a:cubicBezTo>
                  <a:pt x="2795337" y="0"/>
                  <a:pt x="3114587" y="319250"/>
                  <a:pt x="3114587" y="713064"/>
                </a:cubicBezTo>
                <a:cubicBezTo>
                  <a:pt x="3114587" y="1106878"/>
                  <a:pt x="2795337" y="1426128"/>
                  <a:pt x="2401523" y="1426128"/>
                </a:cubicBezTo>
                <a:lnTo>
                  <a:pt x="713064" y="1426128"/>
                </a:lnTo>
                <a:cubicBezTo>
                  <a:pt x="319250" y="1426128"/>
                  <a:pt x="0" y="1106878"/>
                  <a:pt x="0" y="713064"/>
                </a:cubicBezTo>
                <a:cubicBezTo>
                  <a:pt x="0" y="319250"/>
                  <a:pt x="319250" y="0"/>
                  <a:pt x="713064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  <a:effectLst>
            <a:outerShdw blurRad="203200" dist="38100" dir="2700000" algn="tl" rotWithShape="0">
              <a:srgbClr val="272063">
                <a:alpha val="14000"/>
              </a:srgb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ing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943523-E012-4FD8-A0FF-3AE7452CFC74}"/>
              </a:ext>
            </a:extLst>
          </p:cNvPr>
          <p:cNvSpPr/>
          <p:nvPr userDrawn="1"/>
        </p:nvSpPr>
        <p:spPr>
          <a:xfrm flipV="1">
            <a:off x="342489" y="-4"/>
            <a:ext cx="11849511" cy="5598626"/>
          </a:xfrm>
          <a:custGeom>
            <a:avLst/>
            <a:gdLst>
              <a:gd name="connsiteX0" fmla="*/ 0 w 11849511"/>
              <a:gd name="connsiteY0" fmla="*/ 5598626 h 5598626"/>
              <a:gd name="connsiteX1" fmla="*/ 5242441 w 11849511"/>
              <a:gd name="connsiteY1" fmla="*/ 5598626 h 5598626"/>
              <a:gd name="connsiteX2" fmla="*/ 7795497 w 11849511"/>
              <a:gd name="connsiteY2" fmla="*/ 718408 h 5598626"/>
              <a:gd name="connsiteX3" fmla="*/ 11443683 w 11849511"/>
              <a:gd name="connsiteY3" fmla="*/ 2246863 h 5598626"/>
              <a:gd name="connsiteX4" fmla="*/ 11849511 w 11849511"/>
              <a:gd name="connsiteY4" fmla="*/ 2520015 h 5598626"/>
              <a:gd name="connsiteX5" fmla="*/ 11849511 w 11849511"/>
              <a:gd name="connsiteY5" fmla="*/ 1154733 h 5598626"/>
              <a:gd name="connsiteX6" fmla="*/ 11598119 w 11849511"/>
              <a:gd name="connsiteY6" fmla="*/ 1052618 h 5598626"/>
              <a:gd name="connsiteX7" fmla="*/ 6642904 w 11849511"/>
              <a:gd name="connsiteY7" fmla="*/ 0 h 5598626"/>
              <a:gd name="connsiteX8" fmla="*/ 0 w 11849511"/>
              <a:gd name="connsiteY8" fmla="*/ 5598626 h 55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9511" h="5598626">
                <a:moveTo>
                  <a:pt x="0" y="5598626"/>
                </a:moveTo>
                <a:lnTo>
                  <a:pt x="5242441" y="5598626"/>
                </a:lnTo>
                <a:cubicBezTo>
                  <a:pt x="5242441" y="5598626"/>
                  <a:pt x="4635162" y="718408"/>
                  <a:pt x="7795497" y="718408"/>
                </a:cubicBezTo>
                <a:cubicBezTo>
                  <a:pt x="8980624" y="718408"/>
                  <a:pt x="10164008" y="1397721"/>
                  <a:pt x="11443683" y="2246863"/>
                </a:cubicBezTo>
                <a:lnTo>
                  <a:pt x="11849511" y="2520015"/>
                </a:lnTo>
                <a:lnTo>
                  <a:pt x="11849511" y="1154733"/>
                </a:lnTo>
                <a:lnTo>
                  <a:pt x="11598119" y="1052618"/>
                </a:lnTo>
                <a:cubicBezTo>
                  <a:pt x="10085993" y="455186"/>
                  <a:pt x="8444994" y="0"/>
                  <a:pt x="6642904" y="0"/>
                </a:cubicBezTo>
                <a:cubicBezTo>
                  <a:pt x="1388069" y="0"/>
                  <a:pt x="0" y="5598626"/>
                  <a:pt x="0" y="5598626"/>
                </a:cubicBezTo>
                <a:close/>
              </a:path>
            </a:pathLst>
          </a:custGeom>
          <a:gradFill flip="none" rotWithShape="1">
            <a:gsLst>
              <a:gs pos="0">
                <a:srgbClr val="F3F9FF"/>
              </a:gs>
              <a:gs pos="100000">
                <a:srgbClr val="FEFEFF"/>
              </a:gs>
            </a:gsLst>
            <a:lin ang="2700000" scaled="1"/>
            <a:tileRect/>
          </a:gradFill>
          <a:ln w="72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42C9F2E-B6E0-4AE3-9A35-9BA0B2191E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5258034"/>
            <a:ext cx="12192000" cy="1599966"/>
          </a:xfrm>
          <a:custGeom>
            <a:avLst/>
            <a:gdLst>
              <a:gd name="connsiteX0" fmla="*/ 0 w 5026172"/>
              <a:gd name="connsiteY0" fmla="*/ 0 h 3154261"/>
              <a:gd name="connsiteX1" fmla="*/ 5026172 w 5026172"/>
              <a:gd name="connsiteY1" fmla="*/ 0 h 3154261"/>
              <a:gd name="connsiteX2" fmla="*/ 5026172 w 5026172"/>
              <a:gd name="connsiteY2" fmla="*/ 3154261 h 3154261"/>
              <a:gd name="connsiteX3" fmla="*/ 0 w 5026172"/>
              <a:gd name="connsiteY3" fmla="*/ 3154261 h 31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6172" h="3154261">
                <a:moveTo>
                  <a:pt x="0" y="0"/>
                </a:moveTo>
                <a:lnTo>
                  <a:pt x="5026172" y="0"/>
                </a:lnTo>
                <a:lnTo>
                  <a:pt x="5026172" y="3154261"/>
                </a:lnTo>
                <a:lnTo>
                  <a:pt x="0" y="3154261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155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20ED28-4C25-4211-900D-382C965FD0DE}"/>
              </a:ext>
            </a:extLst>
          </p:cNvPr>
          <p:cNvSpPr/>
          <p:nvPr userDrawn="1"/>
        </p:nvSpPr>
        <p:spPr>
          <a:xfrm flipH="1">
            <a:off x="1" y="1749084"/>
            <a:ext cx="12191466" cy="5108916"/>
          </a:xfrm>
          <a:custGeom>
            <a:avLst/>
            <a:gdLst>
              <a:gd name="connsiteX0" fmla="*/ 2471970 w 2471970"/>
              <a:gd name="connsiteY0" fmla="*/ 0 h 1220933"/>
              <a:gd name="connsiteX1" fmla="*/ 2471970 w 2471970"/>
              <a:gd name="connsiteY1" fmla="*/ 1220933 h 1220933"/>
              <a:gd name="connsiteX2" fmla="*/ 0 w 2471970"/>
              <a:gd name="connsiteY2" fmla="*/ 1220933 h 1220933"/>
              <a:gd name="connsiteX3" fmla="*/ 0 w 2471970"/>
              <a:gd name="connsiteY3" fmla="*/ 649276 h 1220933"/>
              <a:gd name="connsiteX4" fmla="*/ 83085 w 2471970"/>
              <a:gd name="connsiteY4" fmla="*/ 644137 h 1220933"/>
              <a:gd name="connsiteX5" fmla="*/ 1767221 w 2471970"/>
              <a:gd name="connsiteY5" fmla="*/ 612923 h 1220933"/>
              <a:gd name="connsiteX6" fmla="*/ 2367807 w 2471970"/>
              <a:gd name="connsiteY6" fmla="*/ 20459 h 122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1970" h="1220933">
                <a:moveTo>
                  <a:pt x="2471970" y="0"/>
                </a:moveTo>
                <a:lnTo>
                  <a:pt x="2471970" y="1220933"/>
                </a:lnTo>
                <a:lnTo>
                  <a:pt x="0" y="1220933"/>
                </a:lnTo>
                <a:lnTo>
                  <a:pt x="0" y="649276"/>
                </a:lnTo>
                <a:lnTo>
                  <a:pt x="83085" y="644137"/>
                </a:lnTo>
                <a:cubicBezTo>
                  <a:pt x="716338" y="644137"/>
                  <a:pt x="1423074" y="1209672"/>
                  <a:pt x="1767221" y="612923"/>
                </a:cubicBezTo>
                <a:cubicBezTo>
                  <a:pt x="1940997" y="311995"/>
                  <a:pt x="2131499" y="90365"/>
                  <a:pt x="2367807" y="20459"/>
                </a:cubicBezTo>
                <a:close/>
              </a:path>
            </a:pathLst>
          </a:custGeom>
          <a:gradFill flip="none" rotWithShape="1">
            <a:gsLst>
              <a:gs pos="0">
                <a:srgbClr val="F3F9FF"/>
              </a:gs>
              <a:gs pos="100000">
                <a:srgbClr val="FEFEFF">
                  <a:alpha val="0"/>
                </a:srgbClr>
              </a:gs>
            </a:gsLst>
            <a:lin ang="10800000" scaled="1"/>
            <a:tileRect/>
          </a:gradFill>
          <a:ln w="71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E1B75F2-F504-41B3-98F6-63E343217E8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1089" y="4262431"/>
            <a:ext cx="3152775" cy="1971675"/>
          </a:xfrm>
          <a:custGeom>
            <a:avLst/>
            <a:gdLst>
              <a:gd name="connsiteX0" fmla="*/ 97499 w 3152775"/>
              <a:gd name="connsiteY0" fmla="*/ 0 h 1971675"/>
              <a:gd name="connsiteX1" fmla="*/ 3055276 w 3152775"/>
              <a:gd name="connsiteY1" fmla="*/ 0 h 1971675"/>
              <a:gd name="connsiteX2" fmla="*/ 3152775 w 3152775"/>
              <a:gd name="connsiteY2" fmla="*/ 97499 h 1971675"/>
              <a:gd name="connsiteX3" fmla="*/ 3152775 w 3152775"/>
              <a:gd name="connsiteY3" fmla="*/ 1874176 h 1971675"/>
              <a:gd name="connsiteX4" fmla="*/ 3055276 w 3152775"/>
              <a:gd name="connsiteY4" fmla="*/ 1971675 h 1971675"/>
              <a:gd name="connsiteX5" fmla="*/ 97499 w 3152775"/>
              <a:gd name="connsiteY5" fmla="*/ 1971675 h 1971675"/>
              <a:gd name="connsiteX6" fmla="*/ 0 w 3152775"/>
              <a:gd name="connsiteY6" fmla="*/ 1874176 h 1971675"/>
              <a:gd name="connsiteX7" fmla="*/ 0 w 3152775"/>
              <a:gd name="connsiteY7" fmla="*/ 97499 h 1971675"/>
              <a:gd name="connsiteX8" fmla="*/ 97499 w 3152775"/>
              <a:gd name="connsiteY8" fmla="*/ 0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775" h="1971675">
                <a:moveTo>
                  <a:pt x="97499" y="0"/>
                </a:moveTo>
                <a:lnTo>
                  <a:pt x="3055276" y="0"/>
                </a:lnTo>
                <a:cubicBezTo>
                  <a:pt x="3109123" y="0"/>
                  <a:pt x="3152775" y="43652"/>
                  <a:pt x="3152775" y="97499"/>
                </a:cubicBezTo>
                <a:lnTo>
                  <a:pt x="3152775" y="1874176"/>
                </a:lnTo>
                <a:cubicBezTo>
                  <a:pt x="3152775" y="1928023"/>
                  <a:pt x="3109123" y="1971675"/>
                  <a:pt x="3055276" y="1971675"/>
                </a:cubicBezTo>
                <a:lnTo>
                  <a:pt x="97499" y="1971675"/>
                </a:lnTo>
                <a:cubicBezTo>
                  <a:pt x="43652" y="1971675"/>
                  <a:pt x="0" y="1928023"/>
                  <a:pt x="0" y="1874176"/>
                </a:cubicBezTo>
                <a:lnTo>
                  <a:pt x="0" y="97499"/>
                </a:lnTo>
                <a:cubicBezTo>
                  <a:pt x="0" y="43652"/>
                  <a:pt x="43652" y="0"/>
                  <a:pt x="97499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A338D8E-B2D7-4931-8774-C6ECC14FF2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19613" y="1974171"/>
            <a:ext cx="3152775" cy="1971675"/>
          </a:xfrm>
          <a:custGeom>
            <a:avLst/>
            <a:gdLst>
              <a:gd name="connsiteX0" fmla="*/ 97499 w 3152775"/>
              <a:gd name="connsiteY0" fmla="*/ 0 h 1971675"/>
              <a:gd name="connsiteX1" fmla="*/ 3055276 w 3152775"/>
              <a:gd name="connsiteY1" fmla="*/ 0 h 1971675"/>
              <a:gd name="connsiteX2" fmla="*/ 3152775 w 3152775"/>
              <a:gd name="connsiteY2" fmla="*/ 97499 h 1971675"/>
              <a:gd name="connsiteX3" fmla="*/ 3152775 w 3152775"/>
              <a:gd name="connsiteY3" fmla="*/ 1874176 h 1971675"/>
              <a:gd name="connsiteX4" fmla="*/ 3055276 w 3152775"/>
              <a:gd name="connsiteY4" fmla="*/ 1971675 h 1971675"/>
              <a:gd name="connsiteX5" fmla="*/ 97499 w 3152775"/>
              <a:gd name="connsiteY5" fmla="*/ 1971675 h 1971675"/>
              <a:gd name="connsiteX6" fmla="*/ 0 w 3152775"/>
              <a:gd name="connsiteY6" fmla="*/ 1874176 h 1971675"/>
              <a:gd name="connsiteX7" fmla="*/ 0 w 3152775"/>
              <a:gd name="connsiteY7" fmla="*/ 97499 h 1971675"/>
              <a:gd name="connsiteX8" fmla="*/ 97499 w 3152775"/>
              <a:gd name="connsiteY8" fmla="*/ 0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775" h="1971675">
                <a:moveTo>
                  <a:pt x="97499" y="0"/>
                </a:moveTo>
                <a:lnTo>
                  <a:pt x="3055276" y="0"/>
                </a:lnTo>
                <a:cubicBezTo>
                  <a:pt x="3109123" y="0"/>
                  <a:pt x="3152775" y="43652"/>
                  <a:pt x="3152775" y="97499"/>
                </a:cubicBezTo>
                <a:lnTo>
                  <a:pt x="3152775" y="1874176"/>
                </a:lnTo>
                <a:cubicBezTo>
                  <a:pt x="3152775" y="1928023"/>
                  <a:pt x="3109123" y="1971675"/>
                  <a:pt x="3055276" y="1971675"/>
                </a:cubicBezTo>
                <a:lnTo>
                  <a:pt x="97499" y="1971675"/>
                </a:lnTo>
                <a:cubicBezTo>
                  <a:pt x="43652" y="1971675"/>
                  <a:pt x="0" y="1928023"/>
                  <a:pt x="0" y="1874176"/>
                </a:cubicBezTo>
                <a:lnTo>
                  <a:pt x="0" y="97499"/>
                </a:lnTo>
                <a:cubicBezTo>
                  <a:pt x="0" y="43652"/>
                  <a:pt x="43652" y="0"/>
                  <a:pt x="97499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2CB63CA-E960-4B97-A8D2-9D673815CC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19613" y="4262431"/>
            <a:ext cx="3152775" cy="1971675"/>
          </a:xfrm>
          <a:custGeom>
            <a:avLst/>
            <a:gdLst>
              <a:gd name="connsiteX0" fmla="*/ 97499 w 3152775"/>
              <a:gd name="connsiteY0" fmla="*/ 0 h 1971675"/>
              <a:gd name="connsiteX1" fmla="*/ 3055276 w 3152775"/>
              <a:gd name="connsiteY1" fmla="*/ 0 h 1971675"/>
              <a:gd name="connsiteX2" fmla="*/ 3152775 w 3152775"/>
              <a:gd name="connsiteY2" fmla="*/ 97499 h 1971675"/>
              <a:gd name="connsiteX3" fmla="*/ 3152775 w 3152775"/>
              <a:gd name="connsiteY3" fmla="*/ 1874176 h 1971675"/>
              <a:gd name="connsiteX4" fmla="*/ 3055276 w 3152775"/>
              <a:gd name="connsiteY4" fmla="*/ 1971675 h 1971675"/>
              <a:gd name="connsiteX5" fmla="*/ 97499 w 3152775"/>
              <a:gd name="connsiteY5" fmla="*/ 1971675 h 1971675"/>
              <a:gd name="connsiteX6" fmla="*/ 0 w 3152775"/>
              <a:gd name="connsiteY6" fmla="*/ 1874176 h 1971675"/>
              <a:gd name="connsiteX7" fmla="*/ 0 w 3152775"/>
              <a:gd name="connsiteY7" fmla="*/ 97499 h 1971675"/>
              <a:gd name="connsiteX8" fmla="*/ 97499 w 3152775"/>
              <a:gd name="connsiteY8" fmla="*/ 0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775" h="1971675">
                <a:moveTo>
                  <a:pt x="97499" y="0"/>
                </a:moveTo>
                <a:lnTo>
                  <a:pt x="3055276" y="0"/>
                </a:lnTo>
                <a:cubicBezTo>
                  <a:pt x="3109123" y="0"/>
                  <a:pt x="3152775" y="43652"/>
                  <a:pt x="3152775" y="97499"/>
                </a:cubicBezTo>
                <a:lnTo>
                  <a:pt x="3152775" y="1874176"/>
                </a:lnTo>
                <a:cubicBezTo>
                  <a:pt x="3152775" y="1928023"/>
                  <a:pt x="3109123" y="1971675"/>
                  <a:pt x="3055276" y="1971675"/>
                </a:cubicBezTo>
                <a:lnTo>
                  <a:pt x="97499" y="1971675"/>
                </a:lnTo>
                <a:cubicBezTo>
                  <a:pt x="43652" y="1971675"/>
                  <a:pt x="0" y="1928023"/>
                  <a:pt x="0" y="1874176"/>
                </a:cubicBezTo>
                <a:lnTo>
                  <a:pt x="0" y="97499"/>
                </a:lnTo>
                <a:cubicBezTo>
                  <a:pt x="0" y="43652"/>
                  <a:pt x="43652" y="0"/>
                  <a:pt x="97499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573394E-CDBF-4BEC-B125-EE715CCD955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8138" y="1974171"/>
            <a:ext cx="3152775" cy="1971675"/>
          </a:xfrm>
          <a:custGeom>
            <a:avLst/>
            <a:gdLst>
              <a:gd name="connsiteX0" fmla="*/ 97499 w 3152775"/>
              <a:gd name="connsiteY0" fmla="*/ 0 h 1971675"/>
              <a:gd name="connsiteX1" fmla="*/ 3055276 w 3152775"/>
              <a:gd name="connsiteY1" fmla="*/ 0 h 1971675"/>
              <a:gd name="connsiteX2" fmla="*/ 3152775 w 3152775"/>
              <a:gd name="connsiteY2" fmla="*/ 97499 h 1971675"/>
              <a:gd name="connsiteX3" fmla="*/ 3152775 w 3152775"/>
              <a:gd name="connsiteY3" fmla="*/ 1874176 h 1971675"/>
              <a:gd name="connsiteX4" fmla="*/ 3055276 w 3152775"/>
              <a:gd name="connsiteY4" fmla="*/ 1971675 h 1971675"/>
              <a:gd name="connsiteX5" fmla="*/ 97499 w 3152775"/>
              <a:gd name="connsiteY5" fmla="*/ 1971675 h 1971675"/>
              <a:gd name="connsiteX6" fmla="*/ 0 w 3152775"/>
              <a:gd name="connsiteY6" fmla="*/ 1874176 h 1971675"/>
              <a:gd name="connsiteX7" fmla="*/ 0 w 3152775"/>
              <a:gd name="connsiteY7" fmla="*/ 97499 h 1971675"/>
              <a:gd name="connsiteX8" fmla="*/ 97499 w 3152775"/>
              <a:gd name="connsiteY8" fmla="*/ 0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775" h="1971675">
                <a:moveTo>
                  <a:pt x="97499" y="0"/>
                </a:moveTo>
                <a:lnTo>
                  <a:pt x="3055276" y="0"/>
                </a:lnTo>
                <a:cubicBezTo>
                  <a:pt x="3109123" y="0"/>
                  <a:pt x="3152775" y="43652"/>
                  <a:pt x="3152775" y="97499"/>
                </a:cubicBezTo>
                <a:lnTo>
                  <a:pt x="3152775" y="1874176"/>
                </a:lnTo>
                <a:cubicBezTo>
                  <a:pt x="3152775" y="1928023"/>
                  <a:pt x="3109123" y="1971675"/>
                  <a:pt x="3055276" y="1971675"/>
                </a:cubicBezTo>
                <a:lnTo>
                  <a:pt x="97499" y="1971675"/>
                </a:lnTo>
                <a:cubicBezTo>
                  <a:pt x="43652" y="1971675"/>
                  <a:pt x="0" y="1928023"/>
                  <a:pt x="0" y="1874176"/>
                </a:cubicBezTo>
                <a:lnTo>
                  <a:pt x="0" y="97499"/>
                </a:lnTo>
                <a:cubicBezTo>
                  <a:pt x="0" y="43652"/>
                  <a:pt x="43652" y="0"/>
                  <a:pt x="97499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344691F-E5FE-434F-9026-756412FB58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58138" y="4262431"/>
            <a:ext cx="3152775" cy="1971675"/>
          </a:xfrm>
          <a:custGeom>
            <a:avLst/>
            <a:gdLst>
              <a:gd name="connsiteX0" fmla="*/ 97499 w 3152775"/>
              <a:gd name="connsiteY0" fmla="*/ 0 h 1971675"/>
              <a:gd name="connsiteX1" fmla="*/ 3055276 w 3152775"/>
              <a:gd name="connsiteY1" fmla="*/ 0 h 1971675"/>
              <a:gd name="connsiteX2" fmla="*/ 3152775 w 3152775"/>
              <a:gd name="connsiteY2" fmla="*/ 97499 h 1971675"/>
              <a:gd name="connsiteX3" fmla="*/ 3152775 w 3152775"/>
              <a:gd name="connsiteY3" fmla="*/ 1874176 h 1971675"/>
              <a:gd name="connsiteX4" fmla="*/ 3055276 w 3152775"/>
              <a:gd name="connsiteY4" fmla="*/ 1971675 h 1971675"/>
              <a:gd name="connsiteX5" fmla="*/ 97499 w 3152775"/>
              <a:gd name="connsiteY5" fmla="*/ 1971675 h 1971675"/>
              <a:gd name="connsiteX6" fmla="*/ 0 w 3152775"/>
              <a:gd name="connsiteY6" fmla="*/ 1874176 h 1971675"/>
              <a:gd name="connsiteX7" fmla="*/ 0 w 3152775"/>
              <a:gd name="connsiteY7" fmla="*/ 97499 h 1971675"/>
              <a:gd name="connsiteX8" fmla="*/ 97499 w 3152775"/>
              <a:gd name="connsiteY8" fmla="*/ 0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775" h="1971675">
                <a:moveTo>
                  <a:pt x="97499" y="0"/>
                </a:moveTo>
                <a:lnTo>
                  <a:pt x="3055276" y="0"/>
                </a:lnTo>
                <a:cubicBezTo>
                  <a:pt x="3109123" y="0"/>
                  <a:pt x="3152775" y="43652"/>
                  <a:pt x="3152775" y="97499"/>
                </a:cubicBezTo>
                <a:lnTo>
                  <a:pt x="3152775" y="1874176"/>
                </a:lnTo>
                <a:cubicBezTo>
                  <a:pt x="3152775" y="1928023"/>
                  <a:pt x="3109123" y="1971675"/>
                  <a:pt x="3055276" y="1971675"/>
                </a:cubicBezTo>
                <a:lnTo>
                  <a:pt x="97499" y="1971675"/>
                </a:lnTo>
                <a:cubicBezTo>
                  <a:pt x="43652" y="1971675"/>
                  <a:pt x="0" y="1928023"/>
                  <a:pt x="0" y="1874176"/>
                </a:cubicBezTo>
                <a:lnTo>
                  <a:pt x="0" y="97499"/>
                </a:lnTo>
                <a:cubicBezTo>
                  <a:pt x="0" y="43652"/>
                  <a:pt x="43652" y="0"/>
                  <a:pt x="97499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886EF13-6C2D-4B78-96BA-4BB9363650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81089" y="1974171"/>
            <a:ext cx="3152775" cy="1971675"/>
          </a:xfrm>
          <a:custGeom>
            <a:avLst/>
            <a:gdLst>
              <a:gd name="connsiteX0" fmla="*/ 97499 w 3152775"/>
              <a:gd name="connsiteY0" fmla="*/ 0 h 1971675"/>
              <a:gd name="connsiteX1" fmla="*/ 3055276 w 3152775"/>
              <a:gd name="connsiteY1" fmla="*/ 0 h 1971675"/>
              <a:gd name="connsiteX2" fmla="*/ 3152775 w 3152775"/>
              <a:gd name="connsiteY2" fmla="*/ 97499 h 1971675"/>
              <a:gd name="connsiteX3" fmla="*/ 3152775 w 3152775"/>
              <a:gd name="connsiteY3" fmla="*/ 1874176 h 1971675"/>
              <a:gd name="connsiteX4" fmla="*/ 3055276 w 3152775"/>
              <a:gd name="connsiteY4" fmla="*/ 1971675 h 1971675"/>
              <a:gd name="connsiteX5" fmla="*/ 97499 w 3152775"/>
              <a:gd name="connsiteY5" fmla="*/ 1971675 h 1971675"/>
              <a:gd name="connsiteX6" fmla="*/ 0 w 3152775"/>
              <a:gd name="connsiteY6" fmla="*/ 1874176 h 1971675"/>
              <a:gd name="connsiteX7" fmla="*/ 0 w 3152775"/>
              <a:gd name="connsiteY7" fmla="*/ 97499 h 1971675"/>
              <a:gd name="connsiteX8" fmla="*/ 97499 w 3152775"/>
              <a:gd name="connsiteY8" fmla="*/ 0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775" h="1971675">
                <a:moveTo>
                  <a:pt x="97499" y="0"/>
                </a:moveTo>
                <a:lnTo>
                  <a:pt x="3055276" y="0"/>
                </a:lnTo>
                <a:cubicBezTo>
                  <a:pt x="3109123" y="0"/>
                  <a:pt x="3152775" y="43652"/>
                  <a:pt x="3152775" y="97499"/>
                </a:cubicBezTo>
                <a:lnTo>
                  <a:pt x="3152775" y="1874176"/>
                </a:lnTo>
                <a:cubicBezTo>
                  <a:pt x="3152775" y="1928023"/>
                  <a:pt x="3109123" y="1971675"/>
                  <a:pt x="3055276" y="1971675"/>
                </a:cubicBezTo>
                <a:lnTo>
                  <a:pt x="97499" y="1971675"/>
                </a:lnTo>
                <a:cubicBezTo>
                  <a:pt x="43652" y="1971675"/>
                  <a:pt x="0" y="1928023"/>
                  <a:pt x="0" y="1874176"/>
                </a:cubicBezTo>
                <a:lnTo>
                  <a:pt x="0" y="97499"/>
                </a:lnTo>
                <a:cubicBezTo>
                  <a:pt x="0" y="43652"/>
                  <a:pt x="43652" y="0"/>
                  <a:pt x="97499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93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A3B38C-8993-44F5-8BB7-6F4422F38229}"/>
              </a:ext>
            </a:extLst>
          </p:cNvPr>
          <p:cNvSpPr/>
          <p:nvPr userDrawn="1"/>
        </p:nvSpPr>
        <p:spPr>
          <a:xfrm flipV="1">
            <a:off x="342489" y="-4"/>
            <a:ext cx="11849511" cy="5598626"/>
          </a:xfrm>
          <a:custGeom>
            <a:avLst/>
            <a:gdLst>
              <a:gd name="connsiteX0" fmla="*/ 0 w 11849511"/>
              <a:gd name="connsiteY0" fmla="*/ 5598626 h 5598626"/>
              <a:gd name="connsiteX1" fmla="*/ 5242441 w 11849511"/>
              <a:gd name="connsiteY1" fmla="*/ 5598626 h 5598626"/>
              <a:gd name="connsiteX2" fmla="*/ 7795497 w 11849511"/>
              <a:gd name="connsiteY2" fmla="*/ 718408 h 5598626"/>
              <a:gd name="connsiteX3" fmla="*/ 11443683 w 11849511"/>
              <a:gd name="connsiteY3" fmla="*/ 2246863 h 5598626"/>
              <a:gd name="connsiteX4" fmla="*/ 11849511 w 11849511"/>
              <a:gd name="connsiteY4" fmla="*/ 2520015 h 5598626"/>
              <a:gd name="connsiteX5" fmla="*/ 11849511 w 11849511"/>
              <a:gd name="connsiteY5" fmla="*/ 1154733 h 5598626"/>
              <a:gd name="connsiteX6" fmla="*/ 11598119 w 11849511"/>
              <a:gd name="connsiteY6" fmla="*/ 1052618 h 5598626"/>
              <a:gd name="connsiteX7" fmla="*/ 6642904 w 11849511"/>
              <a:gd name="connsiteY7" fmla="*/ 0 h 5598626"/>
              <a:gd name="connsiteX8" fmla="*/ 0 w 11849511"/>
              <a:gd name="connsiteY8" fmla="*/ 5598626 h 55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9511" h="5598626">
                <a:moveTo>
                  <a:pt x="0" y="5598626"/>
                </a:moveTo>
                <a:lnTo>
                  <a:pt x="5242441" y="5598626"/>
                </a:lnTo>
                <a:cubicBezTo>
                  <a:pt x="5242441" y="5598626"/>
                  <a:pt x="4635162" y="718408"/>
                  <a:pt x="7795497" y="718408"/>
                </a:cubicBezTo>
                <a:cubicBezTo>
                  <a:pt x="8980624" y="718408"/>
                  <a:pt x="10164008" y="1397721"/>
                  <a:pt x="11443683" y="2246863"/>
                </a:cubicBezTo>
                <a:lnTo>
                  <a:pt x="11849511" y="2520015"/>
                </a:lnTo>
                <a:lnTo>
                  <a:pt x="11849511" y="1154733"/>
                </a:lnTo>
                <a:lnTo>
                  <a:pt x="11598119" y="1052618"/>
                </a:lnTo>
                <a:cubicBezTo>
                  <a:pt x="10085993" y="455186"/>
                  <a:pt x="8444994" y="0"/>
                  <a:pt x="6642904" y="0"/>
                </a:cubicBezTo>
                <a:cubicBezTo>
                  <a:pt x="1388069" y="0"/>
                  <a:pt x="0" y="5598626"/>
                  <a:pt x="0" y="5598626"/>
                </a:cubicBezTo>
                <a:close/>
              </a:path>
            </a:pathLst>
          </a:custGeom>
          <a:gradFill flip="none" rotWithShape="1">
            <a:gsLst>
              <a:gs pos="0">
                <a:srgbClr val="F3F9FF"/>
              </a:gs>
              <a:gs pos="100000">
                <a:srgbClr val="FEFEFF"/>
              </a:gs>
            </a:gsLst>
            <a:lin ang="2700000" scaled="1"/>
            <a:tileRect/>
          </a:gradFill>
          <a:ln w="72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E2D66C-0D93-4155-ABE0-9A92A3D29D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94500" y="860425"/>
            <a:ext cx="4356100" cy="2350691"/>
          </a:xfrm>
          <a:custGeom>
            <a:avLst/>
            <a:gdLst>
              <a:gd name="connsiteX0" fmla="*/ 0 w 5026172"/>
              <a:gd name="connsiteY0" fmla="*/ 0 h 3154261"/>
              <a:gd name="connsiteX1" fmla="*/ 5026172 w 5026172"/>
              <a:gd name="connsiteY1" fmla="*/ 0 h 3154261"/>
              <a:gd name="connsiteX2" fmla="*/ 5026172 w 5026172"/>
              <a:gd name="connsiteY2" fmla="*/ 3154261 h 3154261"/>
              <a:gd name="connsiteX3" fmla="*/ 0 w 5026172"/>
              <a:gd name="connsiteY3" fmla="*/ 3154261 h 31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6172" h="3154261">
                <a:moveTo>
                  <a:pt x="0" y="0"/>
                </a:moveTo>
                <a:lnTo>
                  <a:pt x="5026172" y="0"/>
                </a:lnTo>
                <a:lnTo>
                  <a:pt x="5026172" y="3154261"/>
                </a:lnTo>
                <a:lnTo>
                  <a:pt x="0" y="3154261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91BD28B-76BE-4D3B-A274-BE21596CC8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15210" y="3495675"/>
            <a:ext cx="2380790" cy="2501900"/>
          </a:xfrm>
          <a:custGeom>
            <a:avLst/>
            <a:gdLst>
              <a:gd name="connsiteX0" fmla="*/ 0 w 5026172"/>
              <a:gd name="connsiteY0" fmla="*/ 0 h 3154261"/>
              <a:gd name="connsiteX1" fmla="*/ 5026172 w 5026172"/>
              <a:gd name="connsiteY1" fmla="*/ 0 h 3154261"/>
              <a:gd name="connsiteX2" fmla="*/ 5026172 w 5026172"/>
              <a:gd name="connsiteY2" fmla="*/ 3154261 h 3154261"/>
              <a:gd name="connsiteX3" fmla="*/ 0 w 5026172"/>
              <a:gd name="connsiteY3" fmla="*/ 3154261 h 31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6172" h="3154261">
                <a:moveTo>
                  <a:pt x="0" y="0"/>
                </a:moveTo>
                <a:lnTo>
                  <a:pt x="5026172" y="0"/>
                </a:lnTo>
                <a:lnTo>
                  <a:pt x="5026172" y="3154261"/>
                </a:lnTo>
                <a:lnTo>
                  <a:pt x="0" y="3154261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719A060-444F-4183-9AD6-9842748AD3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1400" y="3495675"/>
            <a:ext cx="2380790" cy="2501900"/>
          </a:xfrm>
          <a:custGeom>
            <a:avLst/>
            <a:gdLst>
              <a:gd name="connsiteX0" fmla="*/ 0 w 5026172"/>
              <a:gd name="connsiteY0" fmla="*/ 0 h 3154261"/>
              <a:gd name="connsiteX1" fmla="*/ 5026172 w 5026172"/>
              <a:gd name="connsiteY1" fmla="*/ 0 h 3154261"/>
              <a:gd name="connsiteX2" fmla="*/ 5026172 w 5026172"/>
              <a:gd name="connsiteY2" fmla="*/ 3154261 h 3154261"/>
              <a:gd name="connsiteX3" fmla="*/ 0 w 5026172"/>
              <a:gd name="connsiteY3" fmla="*/ 3154261 h 31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6172" h="3154261">
                <a:moveTo>
                  <a:pt x="0" y="0"/>
                </a:moveTo>
                <a:lnTo>
                  <a:pt x="5026172" y="0"/>
                </a:lnTo>
                <a:lnTo>
                  <a:pt x="5026172" y="3154261"/>
                </a:lnTo>
                <a:lnTo>
                  <a:pt x="0" y="3154261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139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98D741F-3749-46D5-A54A-3D53C70E69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2514599" cy="2286000"/>
          </a:xfrm>
          <a:custGeom>
            <a:avLst/>
            <a:gdLst>
              <a:gd name="connsiteX0" fmla="*/ 0 w 5026172"/>
              <a:gd name="connsiteY0" fmla="*/ 0 h 3154261"/>
              <a:gd name="connsiteX1" fmla="*/ 5026172 w 5026172"/>
              <a:gd name="connsiteY1" fmla="*/ 0 h 3154261"/>
              <a:gd name="connsiteX2" fmla="*/ 5026172 w 5026172"/>
              <a:gd name="connsiteY2" fmla="*/ 3154261 h 3154261"/>
              <a:gd name="connsiteX3" fmla="*/ 0 w 5026172"/>
              <a:gd name="connsiteY3" fmla="*/ 3154261 h 31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6172" h="3154261">
                <a:moveTo>
                  <a:pt x="0" y="0"/>
                </a:moveTo>
                <a:lnTo>
                  <a:pt x="5026172" y="0"/>
                </a:lnTo>
                <a:lnTo>
                  <a:pt x="5026172" y="3154261"/>
                </a:lnTo>
                <a:lnTo>
                  <a:pt x="0" y="3154261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FF5A59B-3965-408C-86C1-DD7DCC49C9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14601" y="0"/>
            <a:ext cx="2514599" cy="2286000"/>
          </a:xfrm>
          <a:custGeom>
            <a:avLst/>
            <a:gdLst>
              <a:gd name="connsiteX0" fmla="*/ 0 w 5026172"/>
              <a:gd name="connsiteY0" fmla="*/ 0 h 3154261"/>
              <a:gd name="connsiteX1" fmla="*/ 5026172 w 5026172"/>
              <a:gd name="connsiteY1" fmla="*/ 0 h 3154261"/>
              <a:gd name="connsiteX2" fmla="*/ 5026172 w 5026172"/>
              <a:gd name="connsiteY2" fmla="*/ 3154261 h 3154261"/>
              <a:gd name="connsiteX3" fmla="*/ 0 w 5026172"/>
              <a:gd name="connsiteY3" fmla="*/ 3154261 h 31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6172" h="3154261">
                <a:moveTo>
                  <a:pt x="0" y="0"/>
                </a:moveTo>
                <a:lnTo>
                  <a:pt x="5026172" y="0"/>
                </a:lnTo>
                <a:lnTo>
                  <a:pt x="5026172" y="3154261"/>
                </a:lnTo>
                <a:lnTo>
                  <a:pt x="0" y="3154261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0C7D6EE-CFE5-4E8D-9D3D-AE8171BEE9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2286000"/>
            <a:ext cx="2514599" cy="2286000"/>
          </a:xfrm>
          <a:custGeom>
            <a:avLst/>
            <a:gdLst>
              <a:gd name="connsiteX0" fmla="*/ 0 w 5026172"/>
              <a:gd name="connsiteY0" fmla="*/ 0 h 3154261"/>
              <a:gd name="connsiteX1" fmla="*/ 5026172 w 5026172"/>
              <a:gd name="connsiteY1" fmla="*/ 0 h 3154261"/>
              <a:gd name="connsiteX2" fmla="*/ 5026172 w 5026172"/>
              <a:gd name="connsiteY2" fmla="*/ 3154261 h 3154261"/>
              <a:gd name="connsiteX3" fmla="*/ 0 w 5026172"/>
              <a:gd name="connsiteY3" fmla="*/ 3154261 h 31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6172" h="3154261">
                <a:moveTo>
                  <a:pt x="0" y="0"/>
                </a:moveTo>
                <a:lnTo>
                  <a:pt x="5026172" y="0"/>
                </a:lnTo>
                <a:lnTo>
                  <a:pt x="5026172" y="3154261"/>
                </a:lnTo>
                <a:lnTo>
                  <a:pt x="0" y="3154261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CFED94B-313C-4CA6-85F0-8EC5E4E756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514601" y="2286000"/>
            <a:ext cx="2514599" cy="2286000"/>
          </a:xfrm>
          <a:custGeom>
            <a:avLst/>
            <a:gdLst>
              <a:gd name="connsiteX0" fmla="*/ 0 w 5026172"/>
              <a:gd name="connsiteY0" fmla="*/ 0 h 3154261"/>
              <a:gd name="connsiteX1" fmla="*/ 5026172 w 5026172"/>
              <a:gd name="connsiteY1" fmla="*/ 0 h 3154261"/>
              <a:gd name="connsiteX2" fmla="*/ 5026172 w 5026172"/>
              <a:gd name="connsiteY2" fmla="*/ 3154261 h 3154261"/>
              <a:gd name="connsiteX3" fmla="*/ 0 w 5026172"/>
              <a:gd name="connsiteY3" fmla="*/ 3154261 h 31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6172" h="3154261">
                <a:moveTo>
                  <a:pt x="0" y="0"/>
                </a:moveTo>
                <a:lnTo>
                  <a:pt x="5026172" y="0"/>
                </a:lnTo>
                <a:lnTo>
                  <a:pt x="5026172" y="3154261"/>
                </a:lnTo>
                <a:lnTo>
                  <a:pt x="0" y="3154261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73C9286D-9B27-46CC-A41C-B3150303ECA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" y="4572000"/>
            <a:ext cx="2514599" cy="2286000"/>
          </a:xfrm>
          <a:custGeom>
            <a:avLst/>
            <a:gdLst>
              <a:gd name="connsiteX0" fmla="*/ 0 w 5026172"/>
              <a:gd name="connsiteY0" fmla="*/ 0 h 3154261"/>
              <a:gd name="connsiteX1" fmla="*/ 5026172 w 5026172"/>
              <a:gd name="connsiteY1" fmla="*/ 0 h 3154261"/>
              <a:gd name="connsiteX2" fmla="*/ 5026172 w 5026172"/>
              <a:gd name="connsiteY2" fmla="*/ 3154261 h 3154261"/>
              <a:gd name="connsiteX3" fmla="*/ 0 w 5026172"/>
              <a:gd name="connsiteY3" fmla="*/ 3154261 h 31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6172" h="3154261">
                <a:moveTo>
                  <a:pt x="0" y="0"/>
                </a:moveTo>
                <a:lnTo>
                  <a:pt x="5026172" y="0"/>
                </a:lnTo>
                <a:lnTo>
                  <a:pt x="5026172" y="3154261"/>
                </a:lnTo>
                <a:lnTo>
                  <a:pt x="0" y="3154261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A129627C-AAE3-4AAF-9F11-80803217693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514601" y="4572000"/>
            <a:ext cx="2514599" cy="2286000"/>
          </a:xfrm>
          <a:custGeom>
            <a:avLst/>
            <a:gdLst>
              <a:gd name="connsiteX0" fmla="*/ 0 w 5026172"/>
              <a:gd name="connsiteY0" fmla="*/ 0 h 3154261"/>
              <a:gd name="connsiteX1" fmla="*/ 5026172 w 5026172"/>
              <a:gd name="connsiteY1" fmla="*/ 0 h 3154261"/>
              <a:gd name="connsiteX2" fmla="*/ 5026172 w 5026172"/>
              <a:gd name="connsiteY2" fmla="*/ 3154261 h 3154261"/>
              <a:gd name="connsiteX3" fmla="*/ 0 w 5026172"/>
              <a:gd name="connsiteY3" fmla="*/ 3154261 h 31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6172" h="3154261">
                <a:moveTo>
                  <a:pt x="0" y="0"/>
                </a:moveTo>
                <a:lnTo>
                  <a:pt x="5026172" y="0"/>
                </a:lnTo>
                <a:lnTo>
                  <a:pt x="5026172" y="3154261"/>
                </a:lnTo>
                <a:lnTo>
                  <a:pt x="0" y="3154261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DED11-800E-9E4B-A836-32A443E11FC0}"/>
              </a:ext>
            </a:extLst>
          </p:cNvPr>
          <p:cNvSpPr/>
          <p:nvPr userDrawn="1"/>
        </p:nvSpPr>
        <p:spPr>
          <a:xfrm>
            <a:off x="5029200" y="2286000"/>
            <a:ext cx="7162800" cy="2286000"/>
          </a:xfrm>
          <a:prstGeom prst="rect">
            <a:avLst/>
          </a:prstGeom>
          <a:solidFill>
            <a:srgbClr val="272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101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">
    <p:bg>
      <p:bgPr>
        <a:solidFill>
          <a:srgbClr val="F3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D5C5E17-7425-470F-A4E2-C63B62B5DA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58286" y="1866900"/>
            <a:ext cx="1877394" cy="3892550"/>
          </a:xfrm>
          <a:custGeom>
            <a:avLst/>
            <a:gdLst>
              <a:gd name="connsiteX0" fmla="*/ 164478 w 1877394"/>
              <a:gd name="connsiteY0" fmla="*/ 0 h 3892550"/>
              <a:gd name="connsiteX1" fmla="*/ 1712916 w 1877394"/>
              <a:gd name="connsiteY1" fmla="*/ 0 h 3892550"/>
              <a:gd name="connsiteX2" fmla="*/ 1877394 w 1877394"/>
              <a:gd name="connsiteY2" fmla="*/ 164478 h 3892550"/>
              <a:gd name="connsiteX3" fmla="*/ 1877394 w 1877394"/>
              <a:gd name="connsiteY3" fmla="*/ 3728072 h 3892550"/>
              <a:gd name="connsiteX4" fmla="*/ 1712916 w 1877394"/>
              <a:gd name="connsiteY4" fmla="*/ 3892550 h 3892550"/>
              <a:gd name="connsiteX5" fmla="*/ 164478 w 1877394"/>
              <a:gd name="connsiteY5" fmla="*/ 3892550 h 3892550"/>
              <a:gd name="connsiteX6" fmla="*/ 0 w 1877394"/>
              <a:gd name="connsiteY6" fmla="*/ 3728072 h 3892550"/>
              <a:gd name="connsiteX7" fmla="*/ 0 w 1877394"/>
              <a:gd name="connsiteY7" fmla="*/ 164478 h 3892550"/>
              <a:gd name="connsiteX8" fmla="*/ 164478 w 1877394"/>
              <a:gd name="connsiteY8" fmla="*/ 0 h 389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7394" h="3892550">
                <a:moveTo>
                  <a:pt x="164478" y="0"/>
                </a:moveTo>
                <a:lnTo>
                  <a:pt x="1712916" y="0"/>
                </a:lnTo>
                <a:cubicBezTo>
                  <a:pt x="1803755" y="0"/>
                  <a:pt x="1877394" y="73639"/>
                  <a:pt x="1877394" y="164478"/>
                </a:cubicBezTo>
                <a:lnTo>
                  <a:pt x="1877394" y="3728072"/>
                </a:lnTo>
                <a:cubicBezTo>
                  <a:pt x="1877394" y="3818911"/>
                  <a:pt x="1803755" y="3892550"/>
                  <a:pt x="1712916" y="3892550"/>
                </a:cubicBezTo>
                <a:lnTo>
                  <a:pt x="164478" y="3892550"/>
                </a:lnTo>
                <a:cubicBezTo>
                  <a:pt x="73639" y="3892550"/>
                  <a:pt x="0" y="3818911"/>
                  <a:pt x="0" y="3728072"/>
                </a:cubicBezTo>
                <a:lnTo>
                  <a:pt x="0" y="164478"/>
                </a:lnTo>
                <a:cubicBezTo>
                  <a:pt x="0" y="73639"/>
                  <a:pt x="73639" y="0"/>
                  <a:pt x="164478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8568C08-4E65-43A6-B167-903744F38C7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49550" y="1098550"/>
            <a:ext cx="2228850" cy="4625975"/>
          </a:xfrm>
          <a:custGeom>
            <a:avLst/>
            <a:gdLst>
              <a:gd name="connsiteX0" fmla="*/ 228613 w 2228850"/>
              <a:gd name="connsiteY0" fmla="*/ 0 h 4625975"/>
              <a:gd name="connsiteX1" fmla="*/ 2000237 w 2228850"/>
              <a:gd name="connsiteY1" fmla="*/ 0 h 4625975"/>
              <a:gd name="connsiteX2" fmla="*/ 2228850 w 2228850"/>
              <a:gd name="connsiteY2" fmla="*/ 228613 h 4625975"/>
              <a:gd name="connsiteX3" fmla="*/ 2228850 w 2228850"/>
              <a:gd name="connsiteY3" fmla="*/ 4397362 h 4625975"/>
              <a:gd name="connsiteX4" fmla="*/ 2000237 w 2228850"/>
              <a:gd name="connsiteY4" fmla="*/ 4625975 h 4625975"/>
              <a:gd name="connsiteX5" fmla="*/ 228613 w 2228850"/>
              <a:gd name="connsiteY5" fmla="*/ 4625975 h 4625975"/>
              <a:gd name="connsiteX6" fmla="*/ 0 w 2228850"/>
              <a:gd name="connsiteY6" fmla="*/ 4397362 h 4625975"/>
              <a:gd name="connsiteX7" fmla="*/ 0 w 2228850"/>
              <a:gd name="connsiteY7" fmla="*/ 228613 h 4625975"/>
              <a:gd name="connsiteX8" fmla="*/ 228613 w 2228850"/>
              <a:gd name="connsiteY8" fmla="*/ 0 h 462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8850" h="4625975">
                <a:moveTo>
                  <a:pt x="228613" y="0"/>
                </a:moveTo>
                <a:lnTo>
                  <a:pt x="2000237" y="0"/>
                </a:lnTo>
                <a:cubicBezTo>
                  <a:pt x="2126496" y="0"/>
                  <a:pt x="2228850" y="102354"/>
                  <a:pt x="2228850" y="228613"/>
                </a:cubicBezTo>
                <a:lnTo>
                  <a:pt x="2228850" y="4397362"/>
                </a:lnTo>
                <a:cubicBezTo>
                  <a:pt x="2228850" y="4523621"/>
                  <a:pt x="2126496" y="4625975"/>
                  <a:pt x="2000237" y="4625975"/>
                </a:cubicBezTo>
                <a:lnTo>
                  <a:pt x="228613" y="4625975"/>
                </a:lnTo>
                <a:cubicBezTo>
                  <a:pt x="102354" y="4625975"/>
                  <a:pt x="0" y="4523621"/>
                  <a:pt x="0" y="4397362"/>
                </a:cubicBezTo>
                <a:lnTo>
                  <a:pt x="0" y="228613"/>
                </a:lnTo>
                <a:cubicBezTo>
                  <a:pt x="0" y="102354"/>
                  <a:pt x="102354" y="0"/>
                  <a:pt x="228613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6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BDD7172-B5C0-4252-8565-74A4AA671284}"/>
              </a:ext>
            </a:extLst>
          </p:cNvPr>
          <p:cNvSpPr/>
          <p:nvPr userDrawn="1"/>
        </p:nvSpPr>
        <p:spPr>
          <a:xfrm flipV="1">
            <a:off x="342490" y="-4"/>
            <a:ext cx="11849511" cy="5598626"/>
          </a:xfrm>
          <a:custGeom>
            <a:avLst/>
            <a:gdLst>
              <a:gd name="connsiteX0" fmla="*/ 0 w 11849511"/>
              <a:gd name="connsiteY0" fmla="*/ 5598626 h 5598626"/>
              <a:gd name="connsiteX1" fmla="*/ 5242441 w 11849511"/>
              <a:gd name="connsiteY1" fmla="*/ 5598626 h 5598626"/>
              <a:gd name="connsiteX2" fmla="*/ 7795497 w 11849511"/>
              <a:gd name="connsiteY2" fmla="*/ 718408 h 5598626"/>
              <a:gd name="connsiteX3" fmla="*/ 11443683 w 11849511"/>
              <a:gd name="connsiteY3" fmla="*/ 2246863 h 5598626"/>
              <a:gd name="connsiteX4" fmla="*/ 11849511 w 11849511"/>
              <a:gd name="connsiteY4" fmla="*/ 2520015 h 5598626"/>
              <a:gd name="connsiteX5" fmla="*/ 11849511 w 11849511"/>
              <a:gd name="connsiteY5" fmla="*/ 1154733 h 5598626"/>
              <a:gd name="connsiteX6" fmla="*/ 11598119 w 11849511"/>
              <a:gd name="connsiteY6" fmla="*/ 1052618 h 5598626"/>
              <a:gd name="connsiteX7" fmla="*/ 6642904 w 11849511"/>
              <a:gd name="connsiteY7" fmla="*/ 0 h 5598626"/>
              <a:gd name="connsiteX8" fmla="*/ 0 w 11849511"/>
              <a:gd name="connsiteY8" fmla="*/ 5598626 h 55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9511" h="5598626">
                <a:moveTo>
                  <a:pt x="0" y="5598626"/>
                </a:moveTo>
                <a:lnTo>
                  <a:pt x="5242441" y="5598626"/>
                </a:lnTo>
                <a:cubicBezTo>
                  <a:pt x="5242441" y="5598626"/>
                  <a:pt x="4635162" y="718408"/>
                  <a:pt x="7795497" y="718408"/>
                </a:cubicBezTo>
                <a:cubicBezTo>
                  <a:pt x="8980624" y="718408"/>
                  <a:pt x="10164008" y="1397721"/>
                  <a:pt x="11443683" y="2246863"/>
                </a:cubicBezTo>
                <a:lnTo>
                  <a:pt x="11849511" y="2520015"/>
                </a:lnTo>
                <a:lnTo>
                  <a:pt x="11849511" y="1154733"/>
                </a:lnTo>
                <a:lnTo>
                  <a:pt x="11598119" y="1052618"/>
                </a:lnTo>
                <a:cubicBezTo>
                  <a:pt x="10085993" y="455186"/>
                  <a:pt x="8444994" y="0"/>
                  <a:pt x="6642904" y="0"/>
                </a:cubicBezTo>
                <a:cubicBezTo>
                  <a:pt x="1388069" y="0"/>
                  <a:pt x="0" y="5598626"/>
                  <a:pt x="0" y="5598626"/>
                </a:cubicBezTo>
                <a:close/>
              </a:path>
            </a:pathLst>
          </a:custGeom>
          <a:gradFill flip="none" rotWithShape="1">
            <a:gsLst>
              <a:gs pos="0">
                <a:srgbClr val="F3F9FF"/>
              </a:gs>
              <a:gs pos="100000">
                <a:srgbClr val="FEFEFF"/>
              </a:gs>
            </a:gsLst>
            <a:lin ang="2700000" scaled="1"/>
            <a:tileRect/>
          </a:gradFill>
          <a:ln w="72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3A1661C-CC89-4731-8E08-CCE965A5D9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85087" y="1675884"/>
            <a:ext cx="3506234" cy="3506234"/>
          </a:xfrm>
          <a:custGeom>
            <a:avLst/>
            <a:gdLst>
              <a:gd name="connsiteX0" fmla="*/ 1753117 w 3506234"/>
              <a:gd name="connsiteY0" fmla="*/ 0 h 3506234"/>
              <a:gd name="connsiteX1" fmla="*/ 3506234 w 3506234"/>
              <a:gd name="connsiteY1" fmla="*/ 1753117 h 3506234"/>
              <a:gd name="connsiteX2" fmla="*/ 1753117 w 3506234"/>
              <a:gd name="connsiteY2" fmla="*/ 3506234 h 3506234"/>
              <a:gd name="connsiteX3" fmla="*/ 0 w 3506234"/>
              <a:gd name="connsiteY3" fmla="*/ 1753117 h 3506234"/>
              <a:gd name="connsiteX4" fmla="*/ 1753117 w 3506234"/>
              <a:gd name="connsiteY4" fmla="*/ 0 h 3506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6234" h="3506234">
                <a:moveTo>
                  <a:pt x="1753117" y="0"/>
                </a:moveTo>
                <a:cubicBezTo>
                  <a:pt x="2721337" y="0"/>
                  <a:pt x="3506234" y="784897"/>
                  <a:pt x="3506234" y="1753117"/>
                </a:cubicBezTo>
                <a:cubicBezTo>
                  <a:pt x="3506234" y="2721337"/>
                  <a:pt x="2721337" y="3506234"/>
                  <a:pt x="1753117" y="3506234"/>
                </a:cubicBezTo>
                <a:cubicBezTo>
                  <a:pt x="784897" y="3506234"/>
                  <a:pt x="0" y="2721337"/>
                  <a:pt x="0" y="1753117"/>
                </a:cubicBezTo>
                <a:cubicBezTo>
                  <a:pt x="0" y="784897"/>
                  <a:pt x="784897" y="0"/>
                  <a:pt x="1753117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2A2B3FB-9C84-4CD7-A54E-905ED97716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05798" y="1"/>
            <a:ext cx="6286203" cy="5270687"/>
          </a:xfrm>
          <a:custGeom>
            <a:avLst/>
            <a:gdLst>
              <a:gd name="connsiteX0" fmla="*/ 3195628 w 6286203"/>
              <a:gd name="connsiteY0" fmla="*/ 0 h 5270687"/>
              <a:gd name="connsiteX1" fmla="*/ 6286203 w 6286203"/>
              <a:gd name="connsiteY1" fmla="*/ 0 h 5270687"/>
              <a:gd name="connsiteX2" fmla="*/ 6286203 w 6286203"/>
              <a:gd name="connsiteY2" fmla="*/ 1059543 h 5270687"/>
              <a:gd name="connsiteX3" fmla="*/ 4929201 w 6286203"/>
              <a:gd name="connsiteY3" fmla="*/ 2416545 h 5270687"/>
              <a:gd name="connsiteX4" fmla="*/ 4901531 w 6286203"/>
              <a:gd name="connsiteY4" fmla="*/ 2370998 h 5270687"/>
              <a:gd name="connsiteX5" fmla="*/ 3332407 w 6286203"/>
              <a:gd name="connsiteY5" fmla="*/ 1536702 h 5270687"/>
              <a:gd name="connsiteX6" fmla="*/ 1440108 w 6286203"/>
              <a:gd name="connsiteY6" fmla="*/ 3429001 h 5270687"/>
              <a:gd name="connsiteX7" fmla="*/ 2274405 w 6286203"/>
              <a:gd name="connsiteY7" fmla="*/ 4998124 h 5270687"/>
              <a:gd name="connsiteX8" fmla="*/ 2298145 w 6286203"/>
              <a:gd name="connsiteY8" fmla="*/ 5012547 h 5270687"/>
              <a:gd name="connsiteX9" fmla="*/ 2289845 w 6286203"/>
              <a:gd name="connsiteY9" fmla="*/ 5018770 h 5270687"/>
              <a:gd name="connsiteX10" fmla="*/ 541196 w 6286203"/>
              <a:gd name="connsiteY10" fmla="*/ 4941653 h 5270687"/>
              <a:gd name="connsiteX11" fmla="*/ 429758 w 6286203"/>
              <a:gd name="connsiteY11" fmla="*/ 4840928 h 5270687"/>
              <a:gd name="connsiteX12" fmla="*/ 329034 w 6286203"/>
              <a:gd name="connsiteY12" fmla="*/ 4729490 h 5270687"/>
              <a:gd name="connsiteX13" fmla="*/ 429759 w 6286203"/>
              <a:gd name="connsiteY13" fmla="*/ 2765870 h 527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86203" h="5270687">
                <a:moveTo>
                  <a:pt x="3195628" y="0"/>
                </a:moveTo>
                <a:lnTo>
                  <a:pt x="6286203" y="0"/>
                </a:lnTo>
                <a:lnTo>
                  <a:pt x="6286203" y="1059543"/>
                </a:lnTo>
                <a:lnTo>
                  <a:pt x="4929201" y="2416545"/>
                </a:lnTo>
                <a:lnTo>
                  <a:pt x="4901531" y="2370998"/>
                </a:lnTo>
                <a:cubicBezTo>
                  <a:pt x="4561471" y="1867642"/>
                  <a:pt x="3985587" y="1536702"/>
                  <a:pt x="3332407" y="1536702"/>
                </a:cubicBezTo>
                <a:cubicBezTo>
                  <a:pt x="2287319" y="1536702"/>
                  <a:pt x="1440108" y="2383912"/>
                  <a:pt x="1440108" y="3429001"/>
                </a:cubicBezTo>
                <a:cubicBezTo>
                  <a:pt x="1440108" y="4082181"/>
                  <a:pt x="1771050" y="4658065"/>
                  <a:pt x="2274405" y="4998124"/>
                </a:cubicBezTo>
                <a:lnTo>
                  <a:pt x="2298145" y="5012547"/>
                </a:lnTo>
                <a:lnTo>
                  <a:pt x="2289845" y="5018770"/>
                </a:lnTo>
                <a:cubicBezTo>
                  <a:pt x="1759369" y="5378652"/>
                  <a:pt x="1045470" y="5352945"/>
                  <a:pt x="541196" y="4941653"/>
                </a:cubicBezTo>
                <a:lnTo>
                  <a:pt x="429758" y="4840928"/>
                </a:lnTo>
                <a:lnTo>
                  <a:pt x="329034" y="4729490"/>
                </a:lnTo>
                <a:cubicBezTo>
                  <a:pt x="-141014" y="4153178"/>
                  <a:pt x="-107440" y="3303069"/>
                  <a:pt x="429759" y="276587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555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6F79629-0B8A-4FF8-8AF5-7CD7BCD75B0C}"/>
              </a:ext>
            </a:extLst>
          </p:cNvPr>
          <p:cNvSpPr/>
          <p:nvPr userDrawn="1"/>
        </p:nvSpPr>
        <p:spPr>
          <a:xfrm rot="20510732">
            <a:off x="125746" y="-1870998"/>
            <a:ext cx="12211218" cy="6577124"/>
          </a:xfrm>
          <a:custGeom>
            <a:avLst/>
            <a:gdLst>
              <a:gd name="connsiteX0" fmla="*/ 626136 w 12211218"/>
              <a:gd name="connsiteY0" fmla="*/ 0 h 6577124"/>
              <a:gd name="connsiteX1" fmla="*/ 12211218 w 12211218"/>
              <a:gd name="connsiteY1" fmla="*/ 3798782 h 6577124"/>
              <a:gd name="connsiteX2" fmla="*/ 11300192 w 12211218"/>
              <a:gd name="connsiteY2" fmla="*/ 6577124 h 6577124"/>
              <a:gd name="connsiteX3" fmla="*/ 525120 w 12211218"/>
              <a:gd name="connsiteY3" fmla="*/ 6577124 h 6577124"/>
              <a:gd name="connsiteX4" fmla="*/ 0 w 12211218"/>
              <a:gd name="connsiteY4" fmla="*/ 6052004 h 6577124"/>
              <a:gd name="connsiteX5" fmla="*/ 0 w 12211218"/>
              <a:gd name="connsiteY5" fmla="*/ 1909517 h 657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11218" h="6577124">
                <a:moveTo>
                  <a:pt x="626136" y="0"/>
                </a:moveTo>
                <a:lnTo>
                  <a:pt x="12211218" y="3798782"/>
                </a:lnTo>
                <a:lnTo>
                  <a:pt x="11300192" y="6577124"/>
                </a:lnTo>
                <a:lnTo>
                  <a:pt x="525120" y="6577124"/>
                </a:lnTo>
                <a:cubicBezTo>
                  <a:pt x="235104" y="6577124"/>
                  <a:pt x="0" y="6342020"/>
                  <a:pt x="0" y="6052004"/>
                </a:cubicBezTo>
                <a:lnTo>
                  <a:pt x="0" y="1909517"/>
                </a:lnTo>
                <a:close/>
              </a:path>
            </a:pathLst>
          </a:custGeom>
          <a:solidFill>
            <a:srgbClr val="F3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085E16F-493B-424B-94E0-A9F9CD2897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43083" y="1736521"/>
            <a:ext cx="5026172" cy="3154261"/>
          </a:xfrm>
          <a:custGeom>
            <a:avLst/>
            <a:gdLst>
              <a:gd name="connsiteX0" fmla="*/ 0 w 5026172"/>
              <a:gd name="connsiteY0" fmla="*/ 0 h 3154261"/>
              <a:gd name="connsiteX1" fmla="*/ 5026172 w 5026172"/>
              <a:gd name="connsiteY1" fmla="*/ 0 h 3154261"/>
              <a:gd name="connsiteX2" fmla="*/ 5026172 w 5026172"/>
              <a:gd name="connsiteY2" fmla="*/ 3154261 h 3154261"/>
              <a:gd name="connsiteX3" fmla="*/ 0 w 5026172"/>
              <a:gd name="connsiteY3" fmla="*/ 3154261 h 31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6172" h="3154261">
                <a:moveTo>
                  <a:pt x="0" y="0"/>
                </a:moveTo>
                <a:lnTo>
                  <a:pt x="5026172" y="0"/>
                </a:lnTo>
                <a:lnTo>
                  <a:pt x="5026172" y="3154261"/>
                </a:lnTo>
                <a:lnTo>
                  <a:pt x="0" y="3154261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299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595C7FB-27D7-4177-8955-41CD89E5EC1B}"/>
              </a:ext>
            </a:extLst>
          </p:cNvPr>
          <p:cNvSpPr/>
          <p:nvPr userDrawn="1"/>
        </p:nvSpPr>
        <p:spPr>
          <a:xfrm rot="1089268" flipH="1">
            <a:off x="-155587" y="-1870998"/>
            <a:ext cx="12211218" cy="6577124"/>
          </a:xfrm>
          <a:custGeom>
            <a:avLst/>
            <a:gdLst>
              <a:gd name="connsiteX0" fmla="*/ 626136 w 12211218"/>
              <a:gd name="connsiteY0" fmla="*/ 0 h 6577124"/>
              <a:gd name="connsiteX1" fmla="*/ 12211218 w 12211218"/>
              <a:gd name="connsiteY1" fmla="*/ 3798782 h 6577124"/>
              <a:gd name="connsiteX2" fmla="*/ 11300192 w 12211218"/>
              <a:gd name="connsiteY2" fmla="*/ 6577124 h 6577124"/>
              <a:gd name="connsiteX3" fmla="*/ 525120 w 12211218"/>
              <a:gd name="connsiteY3" fmla="*/ 6577124 h 6577124"/>
              <a:gd name="connsiteX4" fmla="*/ 0 w 12211218"/>
              <a:gd name="connsiteY4" fmla="*/ 6052004 h 6577124"/>
              <a:gd name="connsiteX5" fmla="*/ 0 w 12211218"/>
              <a:gd name="connsiteY5" fmla="*/ 1909517 h 657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11218" h="6577124">
                <a:moveTo>
                  <a:pt x="626136" y="0"/>
                </a:moveTo>
                <a:lnTo>
                  <a:pt x="12211218" y="3798782"/>
                </a:lnTo>
                <a:lnTo>
                  <a:pt x="11300192" y="6577124"/>
                </a:lnTo>
                <a:lnTo>
                  <a:pt x="525120" y="6577124"/>
                </a:lnTo>
                <a:cubicBezTo>
                  <a:pt x="235104" y="6577124"/>
                  <a:pt x="0" y="6342020"/>
                  <a:pt x="0" y="6052004"/>
                </a:cubicBezTo>
                <a:lnTo>
                  <a:pt x="0" y="1909517"/>
                </a:lnTo>
                <a:close/>
              </a:path>
            </a:pathLst>
          </a:custGeom>
          <a:solidFill>
            <a:srgbClr val="F3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DB3489-2968-4DC1-835C-046CE351AC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98900" y="1901825"/>
            <a:ext cx="4582851" cy="2483549"/>
          </a:xfrm>
          <a:custGeom>
            <a:avLst/>
            <a:gdLst>
              <a:gd name="connsiteX0" fmla="*/ 0 w 4582851"/>
              <a:gd name="connsiteY0" fmla="*/ 0 h 2483549"/>
              <a:gd name="connsiteX1" fmla="*/ 4582851 w 4582851"/>
              <a:gd name="connsiteY1" fmla="*/ 0 h 2483549"/>
              <a:gd name="connsiteX2" fmla="*/ 4582851 w 4582851"/>
              <a:gd name="connsiteY2" fmla="*/ 2483549 h 2483549"/>
              <a:gd name="connsiteX3" fmla="*/ 0 w 4582851"/>
              <a:gd name="connsiteY3" fmla="*/ 2483549 h 248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2851" h="2483549">
                <a:moveTo>
                  <a:pt x="0" y="0"/>
                </a:moveTo>
                <a:lnTo>
                  <a:pt x="4582851" y="0"/>
                </a:lnTo>
                <a:lnTo>
                  <a:pt x="4582851" y="2483549"/>
                </a:lnTo>
                <a:lnTo>
                  <a:pt x="0" y="2483549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F45A57F-A19A-4E0B-8D13-BD24384958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08025" y="1218607"/>
            <a:ext cx="1262252" cy="1262284"/>
          </a:xfrm>
          <a:custGeom>
            <a:avLst/>
            <a:gdLst>
              <a:gd name="connsiteX0" fmla="*/ 631126 w 1262252"/>
              <a:gd name="connsiteY0" fmla="*/ 0 h 1262284"/>
              <a:gd name="connsiteX1" fmla="*/ 1262252 w 1262252"/>
              <a:gd name="connsiteY1" fmla="*/ 631142 h 1262284"/>
              <a:gd name="connsiteX2" fmla="*/ 631126 w 1262252"/>
              <a:gd name="connsiteY2" fmla="*/ 1262284 h 1262284"/>
              <a:gd name="connsiteX3" fmla="*/ 0 w 1262252"/>
              <a:gd name="connsiteY3" fmla="*/ 631142 h 1262284"/>
              <a:gd name="connsiteX4" fmla="*/ 631126 w 1262252"/>
              <a:gd name="connsiteY4" fmla="*/ 0 h 1262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252" h="1262284">
                <a:moveTo>
                  <a:pt x="631126" y="0"/>
                </a:moveTo>
                <a:cubicBezTo>
                  <a:pt x="979687" y="0"/>
                  <a:pt x="1262252" y="282572"/>
                  <a:pt x="1262252" y="631142"/>
                </a:cubicBezTo>
                <a:cubicBezTo>
                  <a:pt x="1262252" y="979712"/>
                  <a:pt x="979687" y="1262284"/>
                  <a:pt x="631126" y="1262284"/>
                </a:cubicBezTo>
                <a:cubicBezTo>
                  <a:pt x="282565" y="1262284"/>
                  <a:pt x="0" y="979712"/>
                  <a:pt x="0" y="631142"/>
                </a:cubicBezTo>
                <a:cubicBezTo>
                  <a:pt x="0" y="282572"/>
                  <a:pt x="282565" y="0"/>
                  <a:pt x="631126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  <a:effectLst>
            <a:outerShdw blurRad="76200" dist="38100" dir="2700000" algn="tl" rotWithShape="0">
              <a:srgbClr val="272063">
                <a:alpha val="18000"/>
              </a:srgbClr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657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9A11D35-BFD1-436C-A187-71C5DCC049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596"/>
            <a:ext cx="12184705" cy="6854404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1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6">
            <a:extLst>
              <a:ext uri="{FF2B5EF4-FFF2-40B4-BE49-F238E27FC236}">
                <a16:creationId xmlns:a16="http://schemas.microsoft.com/office/drawing/2014/main" id="{3D3B46E6-3C8E-CA49-809C-EABDE6613BCE}"/>
              </a:ext>
            </a:extLst>
          </p:cNvPr>
          <p:cNvSpPr/>
          <p:nvPr userDrawn="1"/>
        </p:nvSpPr>
        <p:spPr>
          <a:xfrm>
            <a:off x="0" y="3596"/>
            <a:ext cx="8883069" cy="6850807"/>
          </a:xfrm>
          <a:custGeom>
            <a:avLst/>
            <a:gdLst>
              <a:gd name="connsiteX0" fmla="*/ 0 w 8883069"/>
              <a:gd name="connsiteY0" fmla="*/ 6850808 h 6850807"/>
              <a:gd name="connsiteX1" fmla="*/ 5624327 w 8883069"/>
              <a:gd name="connsiteY1" fmla="*/ 6850808 h 6850807"/>
              <a:gd name="connsiteX2" fmla="*/ 6834625 w 8883069"/>
              <a:gd name="connsiteY2" fmla="*/ 5428861 h 6850807"/>
              <a:gd name="connsiteX3" fmla="*/ 6126640 w 8883069"/>
              <a:gd name="connsiteY3" fmla="*/ 2049129 h 6850807"/>
              <a:gd name="connsiteX4" fmla="*/ 8883070 w 8883069"/>
              <a:gd name="connsiteY4" fmla="*/ 0 h 6850807"/>
              <a:gd name="connsiteX5" fmla="*/ 0 w 8883069"/>
              <a:gd name="connsiteY5" fmla="*/ 0 h 6850807"/>
              <a:gd name="connsiteX6" fmla="*/ 0 w 8883069"/>
              <a:gd name="connsiteY6" fmla="*/ 6850808 h 685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83069" h="6850807">
                <a:moveTo>
                  <a:pt x="0" y="6850808"/>
                </a:moveTo>
                <a:lnTo>
                  <a:pt x="5624327" y="6850808"/>
                </a:lnTo>
                <a:cubicBezTo>
                  <a:pt x="5624327" y="6850808"/>
                  <a:pt x="6979170" y="6387974"/>
                  <a:pt x="6834625" y="5428861"/>
                </a:cubicBezTo>
                <a:cubicBezTo>
                  <a:pt x="6690079" y="4469748"/>
                  <a:pt x="4871036" y="3327946"/>
                  <a:pt x="6126640" y="2049129"/>
                </a:cubicBezTo>
                <a:cubicBezTo>
                  <a:pt x="6914089" y="1247171"/>
                  <a:pt x="8339047" y="613156"/>
                  <a:pt x="8883070" y="0"/>
                </a:cubicBezTo>
                <a:lnTo>
                  <a:pt x="0" y="0"/>
                </a:lnTo>
                <a:lnTo>
                  <a:pt x="0" y="6850808"/>
                </a:lnTo>
                <a:close/>
              </a:path>
            </a:pathLst>
          </a:custGeom>
          <a:gradFill>
            <a:gsLst>
              <a:gs pos="100000">
                <a:srgbClr val="DFDEFF">
                  <a:alpha val="47000"/>
                </a:srgbClr>
              </a:gs>
              <a:gs pos="0">
                <a:srgbClr val="FEFEFF"/>
              </a:gs>
            </a:gsLst>
            <a:lin ang="5400000" scaled="1"/>
          </a:gradFill>
          <a:ln w="71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3F9102-7133-4FB6-91C1-2BAE6AA416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87231" y="3596"/>
            <a:ext cx="6197474" cy="6850808"/>
          </a:xfrm>
          <a:custGeom>
            <a:avLst/>
            <a:gdLst>
              <a:gd name="connsiteX0" fmla="*/ 2224633 w 6197474"/>
              <a:gd name="connsiteY0" fmla="*/ 0 h 6850808"/>
              <a:gd name="connsiteX1" fmla="*/ 6197474 w 6197474"/>
              <a:gd name="connsiteY1" fmla="*/ 0 h 6850808"/>
              <a:gd name="connsiteX2" fmla="*/ 6197474 w 6197474"/>
              <a:gd name="connsiteY2" fmla="*/ 6850808 h 6850808"/>
              <a:gd name="connsiteX3" fmla="*/ 0 w 6197474"/>
              <a:gd name="connsiteY3" fmla="*/ 6850808 h 6850808"/>
              <a:gd name="connsiteX4" fmla="*/ 916893 w 6197474"/>
              <a:gd name="connsiteY4" fmla="*/ 5991670 h 6850808"/>
              <a:gd name="connsiteX5" fmla="*/ 1865427 w 6197474"/>
              <a:gd name="connsiteY5" fmla="*/ 1742011 h 6850808"/>
              <a:gd name="connsiteX6" fmla="*/ 2224633 w 6197474"/>
              <a:gd name="connsiteY6" fmla="*/ 0 h 685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97474" h="6850808">
                <a:moveTo>
                  <a:pt x="2224633" y="0"/>
                </a:moveTo>
                <a:lnTo>
                  <a:pt x="6197474" y="0"/>
                </a:lnTo>
                <a:lnTo>
                  <a:pt x="6197474" y="6850808"/>
                </a:lnTo>
                <a:lnTo>
                  <a:pt x="0" y="6850808"/>
                </a:lnTo>
                <a:cubicBezTo>
                  <a:pt x="209267" y="6742202"/>
                  <a:pt x="615576" y="6482914"/>
                  <a:pt x="916893" y="5991670"/>
                </a:cubicBezTo>
                <a:cubicBezTo>
                  <a:pt x="1671621" y="4762121"/>
                  <a:pt x="-1636742" y="3016154"/>
                  <a:pt x="1865427" y="1742011"/>
                </a:cubicBezTo>
                <a:cubicBezTo>
                  <a:pt x="2989789" y="1332761"/>
                  <a:pt x="2427068" y="308916"/>
                  <a:pt x="2224633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8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0D9CAE-480F-4B32-BB36-0DD6A36750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596"/>
            <a:ext cx="12184705" cy="6282094"/>
          </a:xfrm>
          <a:custGeom>
            <a:avLst/>
            <a:gdLst>
              <a:gd name="connsiteX0" fmla="*/ 0 w 12184705"/>
              <a:gd name="connsiteY0" fmla="*/ 0 h 6282094"/>
              <a:gd name="connsiteX1" fmla="*/ 3880705 w 12184705"/>
              <a:gd name="connsiteY1" fmla="*/ 0 h 6282094"/>
              <a:gd name="connsiteX2" fmla="*/ 3875650 w 12184705"/>
              <a:gd name="connsiteY2" fmla="*/ 71000 h 6282094"/>
              <a:gd name="connsiteX3" fmla="*/ 6912519 w 12184705"/>
              <a:gd name="connsiteY3" fmla="*/ 5436747 h 6282094"/>
              <a:gd name="connsiteX4" fmla="*/ 11968193 w 12184705"/>
              <a:gd name="connsiteY4" fmla="*/ 3124753 h 6282094"/>
              <a:gd name="connsiteX5" fmla="*/ 12184705 w 12184705"/>
              <a:gd name="connsiteY5" fmla="*/ 2978532 h 6282094"/>
              <a:gd name="connsiteX6" fmla="*/ 12184705 w 12184705"/>
              <a:gd name="connsiteY6" fmla="*/ 4710359 h 6282094"/>
              <a:gd name="connsiteX7" fmla="*/ 11868583 w 12184705"/>
              <a:gd name="connsiteY7" fmla="*/ 4847884 h 6282094"/>
              <a:gd name="connsiteX8" fmla="*/ 5556268 w 12184705"/>
              <a:gd name="connsiteY8" fmla="*/ 6282094 h 6282094"/>
              <a:gd name="connsiteX9" fmla="*/ 77554 w 12184705"/>
              <a:gd name="connsiteY9" fmla="*/ 3903719 h 6282094"/>
              <a:gd name="connsiteX10" fmla="*/ 0 w 12184705"/>
              <a:gd name="connsiteY10" fmla="*/ 3816718 h 628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4705" h="6282094">
                <a:moveTo>
                  <a:pt x="0" y="0"/>
                </a:moveTo>
                <a:lnTo>
                  <a:pt x="3880705" y="0"/>
                </a:lnTo>
                <a:lnTo>
                  <a:pt x="3875650" y="71000"/>
                </a:lnTo>
                <a:cubicBezTo>
                  <a:pt x="3793278" y="1348558"/>
                  <a:pt x="3774821" y="5436747"/>
                  <a:pt x="6912519" y="5436747"/>
                </a:cubicBezTo>
                <a:cubicBezTo>
                  <a:pt x="8539475" y="5436747"/>
                  <a:pt x="10163638" y="4348749"/>
                  <a:pt x="11968193" y="3124753"/>
                </a:cubicBezTo>
                <a:lnTo>
                  <a:pt x="12184705" y="2978532"/>
                </a:lnTo>
                <a:lnTo>
                  <a:pt x="12184705" y="4710359"/>
                </a:lnTo>
                <a:lnTo>
                  <a:pt x="11868583" y="4847884"/>
                </a:lnTo>
                <a:cubicBezTo>
                  <a:pt x="9957252" y="5644667"/>
                  <a:pt x="7869553" y="6282094"/>
                  <a:pt x="5556268" y="6282094"/>
                </a:cubicBezTo>
                <a:cubicBezTo>
                  <a:pt x="3044286" y="6282094"/>
                  <a:pt x="1283233" y="5194837"/>
                  <a:pt x="77554" y="3903719"/>
                </a:cubicBezTo>
                <a:lnTo>
                  <a:pt x="0" y="3816718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F82D32-E0A9-4D84-AE1D-01222120EC5F}"/>
              </a:ext>
            </a:extLst>
          </p:cNvPr>
          <p:cNvSpPr/>
          <p:nvPr userDrawn="1"/>
        </p:nvSpPr>
        <p:spPr>
          <a:xfrm flipH="1" flipV="1">
            <a:off x="0" y="650046"/>
            <a:ext cx="12192000" cy="5773983"/>
          </a:xfrm>
          <a:custGeom>
            <a:avLst/>
            <a:gdLst>
              <a:gd name="connsiteX0" fmla="*/ 0 w 11849511"/>
              <a:gd name="connsiteY0" fmla="*/ 5598626 h 5598626"/>
              <a:gd name="connsiteX1" fmla="*/ 5242441 w 11849511"/>
              <a:gd name="connsiteY1" fmla="*/ 5598626 h 5598626"/>
              <a:gd name="connsiteX2" fmla="*/ 7795497 w 11849511"/>
              <a:gd name="connsiteY2" fmla="*/ 718408 h 5598626"/>
              <a:gd name="connsiteX3" fmla="*/ 11443683 w 11849511"/>
              <a:gd name="connsiteY3" fmla="*/ 2246863 h 5598626"/>
              <a:gd name="connsiteX4" fmla="*/ 11849511 w 11849511"/>
              <a:gd name="connsiteY4" fmla="*/ 2520015 h 5598626"/>
              <a:gd name="connsiteX5" fmla="*/ 11849511 w 11849511"/>
              <a:gd name="connsiteY5" fmla="*/ 1154733 h 5598626"/>
              <a:gd name="connsiteX6" fmla="*/ 11598119 w 11849511"/>
              <a:gd name="connsiteY6" fmla="*/ 1052618 h 5598626"/>
              <a:gd name="connsiteX7" fmla="*/ 6642904 w 11849511"/>
              <a:gd name="connsiteY7" fmla="*/ 0 h 5598626"/>
              <a:gd name="connsiteX8" fmla="*/ 0 w 11849511"/>
              <a:gd name="connsiteY8" fmla="*/ 5598626 h 55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9511" h="5598626">
                <a:moveTo>
                  <a:pt x="0" y="5598626"/>
                </a:moveTo>
                <a:lnTo>
                  <a:pt x="5242441" y="5598626"/>
                </a:lnTo>
                <a:cubicBezTo>
                  <a:pt x="5242441" y="5598626"/>
                  <a:pt x="4635162" y="718408"/>
                  <a:pt x="7795497" y="718408"/>
                </a:cubicBezTo>
                <a:cubicBezTo>
                  <a:pt x="8980624" y="718408"/>
                  <a:pt x="10164008" y="1397721"/>
                  <a:pt x="11443683" y="2246863"/>
                </a:cubicBezTo>
                <a:lnTo>
                  <a:pt x="11849511" y="2520015"/>
                </a:lnTo>
                <a:lnTo>
                  <a:pt x="11849511" y="1154733"/>
                </a:lnTo>
                <a:lnTo>
                  <a:pt x="11598119" y="1052618"/>
                </a:lnTo>
                <a:cubicBezTo>
                  <a:pt x="10085993" y="455186"/>
                  <a:pt x="8444994" y="0"/>
                  <a:pt x="6642904" y="0"/>
                </a:cubicBezTo>
                <a:cubicBezTo>
                  <a:pt x="1388069" y="0"/>
                  <a:pt x="0" y="5598626"/>
                  <a:pt x="0" y="5598626"/>
                </a:cubicBezTo>
                <a:close/>
              </a:path>
            </a:pathLst>
          </a:custGeom>
          <a:gradFill flip="none" rotWithShape="1">
            <a:gsLst>
              <a:gs pos="0">
                <a:srgbClr val="F3F9FF"/>
              </a:gs>
              <a:gs pos="100000">
                <a:srgbClr val="FEFEFF"/>
              </a:gs>
            </a:gsLst>
            <a:lin ang="2700000" scaled="1"/>
            <a:tileRect/>
          </a:gradFill>
          <a:ln w="72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65F19C-5F67-42F6-AD0D-C043397B07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27400" y="-6262"/>
            <a:ext cx="6470862" cy="4934780"/>
          </a:xfrm>
          <a:custGeom>
            <a:avLst/>
            <a:gdLst>
              <a:gd name="connsiteX0" fmla="*/ 1455207 w 6470862"/>
              <a:gd name="connsiteY0" fmla="*/ 0 h 4934780"/>
              <a:gd name="connsiteX1" fmla="*/ 1455554 w 6470862"/>
              <a:gd name="connsiteY1" fmla="*/ 0 h 4934780"/>
              <a:gd name="connsiteX2" fmla="*/ 6470862 w 6470862"/>
              <a:gd name="connsiteY2" fmla="*/ 14684 h 4934780"/>
              <a:gd name="connsiteX3" fmla="*/ 6470862 w 6470862"/>
              <a:gd name="connsiteY3" fmla="*/ 4934780 h 4934780"/>
              <a:gd name="connsiteX4" fmla="*/ 3940481 w 6470862"/>
              <a:gd name="connsiteY4" fmla="*/ 4432763 h 4934780"/>
              <a:gd name="connsiteX5" fmla="*/ 1713899 w 6470862"/>
              <a:gd name="connsiteY5" fmla="*/ 4231521 h 4934780"/>
              <a:gd name="connsiteX6" fmla="*/ 799788 w 6470862"/>
              <a:gd name="connsiteY6" fmla="*/ 2951186 h 4934780"/>
              <a:gd name="connsiteX7" fmla="*/ 222627 w 6470862"/>
              <a:gd name="connsiteY7" fmla="*/ 2504103 h 4934780"/>
              <a:gd name="connsiteX8" fmla="*/ 59044 w 6470862"/>
              <a:gd name="connsiteY8" fmla="*/ 1818248 h 4934780"/>
              <a:gd name="connsiteX9" fmla="*/ 412296 w 6470862"/>
              <a:gd name="connsiteY9" fmla="*/ 734260 h 4934780"/>
              <a:gd name="connsiteX10" fmla="*/ 1448124 w 6470862"/>
              <a:gd name="connsiteY10" fmla="*/ 4068 h 493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0862" h="4934780">
                <a:moveTo>
                  <a:pt x="1455207" y="0"/>
                </a:moveTo>
                <a:lnTo>
                  <a:pt x="1455554" y="0"/>
                </a:lnTo>
                <a:lnTo>
                  <a:pt x="6470862" y="14684"/>
                </a:lnTo>
                <a:lnTo>
                  <a:pt x="6470862" y="4934780"/>
                </a:lnTo>
                <a:cubicBezTo>
                  <a:pt x="6131195" y="4631285"/>
                  <a:pt x="5148608" y="3911709"/>
                  <a:pt x="3940481" y="4432763"/>
                </a:cubicBezTo>
                <a:cubicBezTo>
                  <a:pt x="2436166" y="5081088"/>
                  <a:pt x="2049218" y="5140373"/>
                  <a:pt x="1713899" y="4231521"/>
                </a:cubicBezTo>
                <a:cubicBezTo>
                  <a:pt x="1378580" y="3322124"/>
                  <a:pt x="1216627" y="2951186"/>
                  <a:pt x="799788" y="2951186"/>
                </a:cubicBezTo>
                <a:cubicBezTo>
                  <a:pt x="382949" y="2951186"/>
                  <a:pt x="151976" y="2813580"/>
                  <a:pt x="222627" y="2504103"/>
                </a:cubicBezTo>
                <a:cubicBezTo>
                  <a:pt x="293277" y="2194625"/>
                  <a:pt x="185128" y="2012420"/>
                  <a:pt x="59044" y="1818248"/>
                </a:cubicBezTo>
                <a:cubicBezTo>
                  <a:pt x="-67584" y="1624620"/>
                  <a:pt x="-8346" y="1114445"/>
                  <a:pt x="412296" y="734260"/>
                </a:cubicBezTo>
                <a:cubicBezTo>
                  <a:pt x="807159" y="377838"/>
                  <a:pt x="1378277" y="44361"/>
                  <a:pt x="1448124" y="4068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2783FF-6BF8-4E00-8E52-024BCCE220D5}"/>
              </a:ext>
            </a:extLst>
          </p:cNvPr>
          <p:cNvSpPr/>
          <p:nvPr/>
        </p:nvSpPr>
        <p:spPr>
          <a:xfrm flipH="1">
            <a:off x="5776481" y="1937082"/>
            <a:ext cx="6421781" cy="4152655"/>
          </a:xfrm>
          <a:custGeom>
            <a:avLst/>
            <a:gdLst>
              <a:gd name="connsiteX0" fmla="*/ 0 w 7142794"/>
              <a:gd name="connsiteY0" fmla="*/ 4618900 h 4618899"/>
              <a:gd name="connsiteX1" fmla="*/ 2254124 w 7142794"/>
              <a:gd name="connsiteY1" fmla="*/ 3074427 h 4618899"/>
              <a:gd name="connsiteX2" fmla="*/ 5141144 w 7142794"/>
              <a:gd name="connsiteY2" fmla="*/ 3509396 h 4618899"/>
              <a:gd name="connsiteX3" fmla="*/ 6329561 w 7142794"/>
              <a:gd name="connsiteY3" fmla="*/ 1283734 h 4618899"/>
              <a:gd name="connsiteX4" fmla="*/ 7099675 w 7142794"/>
              <a:gd name="connsiteY4" fmla="*/ 347249 h 4618899"/>
              <a:gd name="connsiteX5" fmla="*/ 7045876 w 7142794"/>
              <a:gd name="connsiteY5" fmla="*/ 0 h 4618899"/>
              <a:gd name="connsiteX6" fmla="*/ 6949763 w 7142794"/>
              <a:gd name="connsiteY6" fmla="*/ 623718 h 4618899"/>
              <a:gd name="connsiteX7" fmla="*/ 6307800 w 7142794"/>
              <a:gd name="connsiteY7" fmla="*/ 1120998 h 4618899"/>
              <a:gd name="connsiteX8" fmla="*/ 5291056 w 7142794"/>
              <a:gd name="connsiteY8" fmla="*/ 2545083 h 4618899"/>
              <a:gd name="connsiteX9" fmla="*/ 2814482 w 7142794"/>
              <a:gd name="connsiteY9" fmla="*/ 2768920 h 4618899"/>
              <a:gd name="connsiteX10" fmla="*/ 0 w 7142794"/>
              <a:gd name="connsiteY10" fmla="*/ 3327302 h 4618899"/>
              <a:gd name="connsiteX11" fmla="*/ 0 w 7142794"/>
              <a:gd name="connsiteY11" fmla="*/ 4618900 h 46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42794" h="4618899">
                <a:moveTo>
                  <a:pt x="0" y="4618900"/>
                </a:moveTo>
                <a:cubicBezTo>
                  <a:pt x="478752" y="4246242"/>
                  <a:pt x="1435652" y="2957669"/>
                  <a:pt x="2254124" y="3074427"/>
                </a:cubicBezTo>
                <a:cubicBezTo>
                  <a:pt x="3072597" y="3190580"/>
                  <a:pt x="4354105" y="4910492"/>
                  <a:pt x="5141144" y="3509396"/>
                </a:cubicBezTo>
                <a:cubicBezTo>
                  <a:pt x="5928184" y="2108299"/>
                  <a:pt x="5778876" y="1333341"/>
                  <a:pt x="6329561" y="1283734"/>
                </a:cubicBezTo>
                <a:cubicBezTo>
                  <a:pt x="6880247" y="1234126"/>
                  <a:pt x="7277998" y="1030859"/>
                  <a:pt x="7099675" y="347249"/>
                </a:cubicBezTo>
                <a:cubicBezTo>
                  <a:pt x="7063406" y="207503"/>
                  <a:pt x="7047690" y="94374"/>
                  <a:pt x="7045876" y="0"/>
                </a:cubicBezTo>
                <a:cubicBezTo>
                  <a:pt x="6948554" y="170600"/>
                  <a:pt x="6888106" y="353904"/>
                  <a:pt x="6949763" y="623718"/>
                </a:cubicBezTo>
                <a:cubicBezTo>
                  <a:pt x="7028346" y="967942"/>
                  <a:pt x="6771440" y="1120998"/>
                  <a:pt x="6307800" y="1120998"/>
                </a:cubicBezTo>
                <a:cubicBezTo>
                  <a:pt x="5844160" y="1120998"/>
                  <a:pt x="5664024" y="1533584"/>
                  <a:pt x="5291056" y="2545083"/>
                </a:cubicBezTo>
                <a:cubicBezTo>
                  <a:pt x="4918089" y="3555978"/>
                  <a:pt x="4487696" y="3490037"/>
                  <a:pt x="2814482" y="2768920"/>
                </a:cubicBezTo>
                <a:cubicBezTo>
                  <a:pt x="1470712" y="2189365"/>
                  <a:pt x="377803" y="2989732"/>
                  <a:pt x="0" y="3327302"/>
                </a:cubicBezTo>
                <a:lnTo>
                  <a:pt x="0" y="4618900"/>
                </a:lnTo>
                <a:close/>
              </a:path>
            </a:pathLst>
          </a:custGeom>
          <a:gradFill flip="none" rotWithShape="1">
            <a:gsLst>
              <a:gs pos="34000">
                <a:srgbClr val="FF5B68"/>
              </a:gs>
              <a:gs pos="100000">
                <a:srgbClr val="272063"/>
              </a:gs>
            </a:gsLst>
            <a:path path="circle">
              <a:fillToRect l="50000" t="50000" r="50000" b="50000"/>
            </a:path>
            <a:tileRect/>
          </a:gradFill>
          <a:ln w="71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F4A665-34EB-4C13-AC33-89924DED7FA8}"/>
              </a:ext>
            </a:extLst>
          </p:cNvPr>
          <p:cNvSpPr/>
          <p:nvPr/>
        </p:nvSpPr>
        <p:spPr>
          <a:xfrm flipH="1">
            <a:off x="5679109" y="782388"/>
            <a:ext cx="6519153" cy="4647602"/>
          </a:xfrm>
          <a:custGeom>
            <a:avLst/>
            <a:gdLst>
              <a:gd name="connsiteX0" fmla="*/ 0 w 7251098"/>
              <a:gd name="connsiteY0" fmla="*/ 5169417 h 5169416"/>
              <a:gd name="connsiteX1" fmla="*/ 2037719 w 7251098"/>
              <a:gd name="connsiteY1" fmla="*/ 4021800 h 5169416"/>
              <a:gd name="connsiteX2" fmla="*/ 4903582 w 7251098"/>
              <a:gd name="connsiteY2" fmla="*/ 4809463 h 5169416"/>
              <a:gd name="connsiteX3" fmla="*/ 6353136 w 7251098"/>
              <a:gd name="connsiteY3" fmla="*/ 2513020 h 5169416"/>
              <a:gd name="connsiteX4" fmla="*/ 7024115 w 7251098"/>
              <a:gd name="connsiteY4" fmla="*/ 1845745 h 5169416"/>
              <a:gd name="connsiteX5" fmla="*/ 7144407 w 7251098"/>
              <a:gd name="connsiteY5" fmla="*/ 1195409 h 5169416"/>
              <a:gd name="connsiteX6" fmla="*/ 6802269 w 7251098"/>
              <a:gd name="connsiteY6" fmla="*/ 0 h 5169416"/>
              <a:gd name="connsiteX7" fmla="*/ 6802269 w 7251098"/>
              <a:gd name="connsiteY7" fmla="*/ 0 h 5169416"/>
              <a:gd name="connsiteX8" fmla="*/ 7131713 w 7251098"/>
              <a:gd name="connsiteY8" fmla="*/ 1145197 h 5169416"/>
              <a:gd name="connsiteX9" fmla="*/ 6949763 w 7251098"/>
              <a:gd name="connsiteY9" fmla="*/ 1908056 h 5169416"/>
              <a:gd name="connsiteX10" fmla="*/ 6307800 w 7251098"/>
              <a:gd name="connsiteY10" fmla="*/ 2405337 h 5169416"/>
              <a:gd name="connsiteX11" fmla="*/ 5291056 w 7251098"/>
              <a:gd name="connsiteY11" fmla="*/ 3829422 h 5169416"/>
              <a:gd name="connsiteX12" fmla="*/ 2814482 w 7251098"/>
              <a:gd name="connsiteY12" fmla="*/ 4053258 h 5169416"/>
              <a:gd name="connsiteX13" fmla="*/ 0 w 7251098"/>
              <a:gd name="connsiteY13" fmla="*/ 4611640 h 5169416"/>
              <a:gd name="connsiteX14" fmla="*/ 0 w 7251098"/>
              <a:gd name="connsiteY14" fmla="*/ 5169417 h 516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251098" h="5169416">
                <a:moveTo>
                  <a:pt x="0" y="5169417"/>
                </a:moveTo>
                <a:cubicBezTo>
                  <a:pt x="351810" y="4871170"/>
                  <a:pt x="1209574" y="4009096"/>
                  <a:pt x="2037719" y="4021800"/>
                </a:cubicBezTo>
                <a:cubicBezTo>
                  <a:pt x="3114911" y="4038739"/>
                  <a:pt x="4117147" y="5514246"/>
                  <a:pt x="4903582" y="4809463"/>
                </a:cubicBezTo>
                <a:cubicBezTo>
                  <a:pt x="5690621" y="4104680"/>
                  <a:pt x="5661606" y="2525725"/>
                  <a:pt x="6353136" y="2513020"/>
                </a:cubicBezTo>
                <a:cubicBezTo>
                  <a:pt x="7045272" y="2500921"/>
                  <a:pt x="7086377" y="2094385"/>
                  <a:pt x="7024115" y="1845745"/>
                </a:cubicBezTo>
                <a:cubicBezTo>
                  <a:pt x="6962457" y="1597105"/>
                  <a:pt x="6991472" y="1402911"/>
                  <a:pt x="7144407" y="1195409"/>
                </a:cubicBezTo>
                <a:cubicBezTo>
                  <a:pt x="7305805" y="975807"/>
                  <a:pt x="7348118" y="332125"/>
                  <a:pt x="6802269" y="0"/>
                </a:cubicBezTo>
                <a:lnTo>
                  <a:pt x="6802269" y="0"/>
                </a:lnTo>
                <a:cubicBezTo>
                  <a:pt x="7212109" y="415005"/>
                  <a:pt x="7265909" y="940114"/>
                  <a:pt x="7131713" y="1145197"/>
                </a:cubicBezTo>
                <a:cubicBezTo>
                  <a:pt x="6991472" y="1361169"/>
                  <a:pt x="6871180" y="1563832"/>
                  <a:pt x="6949763" y="1908056"/>
                </a:cubicBezTo>
                <a:cubicBezTo>
                  <a:pt x="7028346" y="2252281"/>
                  <a:pt x="6771440" y="2405337"/>
                  <a:pt x="6307800" y="2405337"/>
                </a:cubicBezTo>
                <a:cubicBezTo>
                  <a:pt x="5844160" y="2405337"/>
                  <a:pt x="5664024" y="2817922"/>
                  <a:pt x="5291056" y="3829422"/>
                </a:cubicBezTo>
                <a:cubicBezTo>
                  <a:pt x="4918089" y="4840317"/>
                  <a:pt x="4487696" y="4774376"/>
                  <a:pt x="2814482" y="4053258"/>
                </a:cubicBezTo>
                <a:cubicBezTo>
                  <a:pt x="1470712" y="3473703"/>
                  <a:pt x="377803" y="4274070"/>
                  <a:pt x="0" y="4611640"/>
                </a:cubicBezTo>
                <a:lnTo>
                  <a:pt x="0" y="5169417"/>
                </a:lnTo>
                <a:close/>
              </a:path>
            </a:pathLst>
          </a:custGeom>
          <a:gradFill>
            <a:gsLst>
              <a:gs pos="100000">
                <a:srgbClr val="FF5B68"/>
              </a:gs>
              <a:gs pos="0">
                <a:srgbClr val="272063"/>
              </a:gs>
            </a:gsLst>
            <a:path path="circle">
              <a:fillToRect l="50000" t="50000" r="50000" b="50000"/>
            </a:path>
          </a:gradFill>
          <a:ln w="71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4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DCF3683-F2A6-4D35-904D-1F7CE86EB5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37960" y="3597"/>
            <a:ext cx="5646745" cy="685440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2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28E9A0B-7A10-448D-8B09-6B56A51A95C3}"/>
              </a:ext>
            </a:extLst>
          </p:cNvPr>
          <p:cNvSpPr/>
          <p:nvPr userDrawn="1"/>
        </p:nvSpPr>
        <p:spPr>
          <a:xfrm flipV="1">
            <a:off x="342490" y="-4"/>
            <a:ext cx="11849511" cy="5598626"/>
          </a:xfrm>
          <a:custGeom>
            <a:avLst/>
            <a:gdLst>
              <a:gd name="connsiteX0" fmla="*/ 0 w 11849511"/>
              <a:gd name="connsiteY0" fmla="*/ 5598626 h 5598626"/>
              <a:gd name="connsiteX1" fmla="*/ 5242441 w 11849511"/>
              <a:gd name="connsiteY1" fmla="*/ 5598626 h 5598626"/>
              <a:gd name="connsiteX2" fmla="*/ 7795497 w 11849511"/>
              <a:gd name="connsiteY2" fmla="*/ 718408 h 5598626"/>
              <a:gd name="connsiteX3" fmla="*/ 11443683 w 11849511"/>
              <a:gd name="connsiteY3" fmla="*/ 2246863 h 5598626"/>
              <a:gd name="connsiteX4" fmla="*/ 11849511 w 11849511"/>
              <a:gd name="connsiteY4" fmla="*/ 2520015 h 5598626"/>
              <a:gd name="connsiteX5" fmla="*/ 11849511 w 11849511"/>
              <a:gd name="connsiteY5" fmla="*/ 1154733 h 5598626"/>
              <a:gd name="connsiteX6" fmla="*/ 11598119 w 11849511"/>
              <a:gd name="connsiteY6" fmla="*/ 1052618 h 5598626"/>
              <a:gd name="connsiteX7" fmla="*/ 6642904 w 11849511"/>
              <a:gd name="connsiteY7" fmla="*/ 0 h 5598626"/>
              <a:gd name="connsiteX8" fmla="*/ 0 w 11849511"/>
              <a:gd name="connsiteY8" fmla="*/ 5598626 h 55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9511" h="5598626">
                <a:moveTo>
                  <a:pt x="0" y="5598626"/>
                </a:moveTo>
                <a:lnTo>
                  <a:pt x="5242441" y="5598626"/>
                </a:lnTo>
                <a:cubicBezTo>
                  <a:pt x="5242441" y="5598626"/>
                  <a:pt x="4635162" y="718408"/>
                  <a:pt x="7795497" y="718408"/>
                </a:cubicBezTo>
                <a:cubicBezTo>
                  <a:pt x="8980624" y="718408"/>
                  <a:pt x="10164008" y="1397721"/>
                  <a:pt x="11443683" y="2246863"/>
                </a:cubicBezTo>
                <a:lnTo>
                  <a:pt x="11849511" y="2520015"/>
                </a:lnTo>
                <a:lnTo>
                  <a:pt x="11849511" y="1154733"/>
                </a:lnTo>
                <a:lnTo>
                  <a:pt x="11598119" y="1052618"/>
                </a:lnTo>
                <a:cubicBezTo>
                  <a:pt x="10085993" y="455186"/>
                  <a:pt x="8444994" y="0"/>
                  <a:pt x="6642904" y="0"/>
                </a:cubicBezTo>
                <a:cubicBezTo>
                  <a:pt x="1388069" y="0"/>
                  <a:pt x="0" y="5598626"/>
                  <a:pt x="0" y="5598626"/>
                </a:cubicBezTo>
                <a:close/>
              </a:path>
            </a:pathLst>
          </a:custGeom>
          <a:gradFill flip="none" rotWithShape="1">
            <a:gsLst>
              <a:gs pos="0">
                <a:srgbClr val="F3F9FF"/>
              </a:gs>
              <a:gs pos="100000">
                <a:srgbClr val="FEFEFF"/>
              </a:gs>
            </a:gsLst>
            <a:lin ang="2700000" scaled="1"/>
            <a:tileRect/>
          </a:gradFill>
          <a:ln w="72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51E7172-7B70-4297-AF59-DA65909063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3732676"/>
          </a:xfrm>
          <a:custGeom>
            <a:avLst/>
            <a:gdLst>
              <a:gd name="connsiteX0" fmla="*/ 0 w 5026172"/>
              <a:gd name="connsiteY0" fmla="*/ 0 h 3154261"/>
              <a:gd name="connsiteX1" fmla="*/ 5026172 w 5026172"/>
              <a:gd name="connsiteY1" fmla="*/ 0 h 3154261"/>
              <a:gd name="connsiteX2" fmla="*/ 5026172 w 5026172"/>
              <a:gd name="connsiteY2" fmla="*/ 3154261 h 3154261"/>
              <a:gd name="connsiteX3" fmla="*/ 0 w 5026172"/>
              <a:gd name="connsiteY3" fmla="*/ 3154261 h 31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6172" h="3154261">
                <a:moveTo>
                  <a:pt x="0" y="0"/>
                </a:moveTo>
                <a:lnTo>
                  <a:pt x="5026172" y="0"/>
                </a:lnTo>
                <a:lnTo>
                  <a:pt x="5026172" y="3154261"/>
                </a:lnTo>
                <a:lnTo>
                  <a:pt x="0" y="3154261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7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42A228A-3DA0-4E61-8CB6-262EC22A24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4056" cy="6858000"/>
          </a:xfrm>
          <a:custGeom>
            <a:avLst/>
            <a:gdLst>
              <a:gd name="connsiteX0" fmla="*/ 0 w 5026172"/>
              <a:gd name="connsiteY0" fmla="*/ 0 h 3154261"/>
              <a:gd name="connsiteX1" fmla="*/ 5026172 w 5026172"/>
              <a:gd name="connsiteY1" fmla="*/ 0 h 3154261"/>
              <a:gd name="connsiteX2" fmla="*/ 5026172 w 5026172"/>
              <a:gd name="connsiteY2" fmla="*/ 3154261 h 3154261"/>
              <a:gd name="connsiteX3" fmla="*/ 0 w 5026172"/>
              <a:gd name="connsiteY3" fmla="*/ 3154261 h 31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6172" h="3154261">
                <a:moveTo>
                  <a:pt x="0" y="0"/>
                </a:moveTo>
                <a:lnTo>
                  <a:pt x="5026172" y="0"/>
                </a:lnTo>
                <a:lnTo>
                  <a:pt x="5026172" y="3154261"/>
                </a:lnTo>
                <a:lnTo>
                  <a:pt x="0" y="3154261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1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0FD5A-7404-4928-821C-2D3FFEAA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BAB4D-AFF1-406B-B900-81A9E07AC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1EA43-B3CC-4CCF-8C06-065DB9FB3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533006-9484-43D4-AF87-655F7C266763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DFB36-715B-40FC-AB74-D754044AC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56A46-2DA4-459E-9E29-BF1E5C504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FFF1442-7FB2-407E-A96F-0FDBAE4DE96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2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3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6" r:id="rId24"/>
    <p:sldLayoutId id="2147483687" r:id="rId25"/>
    <p:sldLayoutId id="2147483683" r:id="rId26"/>
    <p:sldLayoutId id="2147483684" r:id="rId27"/>
    <p:sldLayoutId id="2147483685" r:id="rId28"/>
    <p:sldLayoutId id="2147483664" r:id="rId29"/>
    <p:sldLayoutId id="2147483665" r:id="rId30"/>
    <p:sldLayoutId id="2147483666" r:id="rId31"/>
    <p:sldLayoutId id="2147483662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6B31C1-0707-483F-827D-CC7C9F4DA70B}"/>
              </a:ext>
            </a:extLst>
          </p:cNvPr>
          <p:cNvSpPr txBox="1"/>
          <p:nvPr/>
        </p:nvSpPr>
        <p:spPr>
          <a:xfrm>
            <a:off x="540233" y="2941926"/>
            <a:ext cx="582606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300" b="1" spc="-100" dirty="0">
                <a:solidFill>
                  <a:srgbClr val="FF5B6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Elastic </a:t>
            </a:r>
            <a:r>
              <a:rPr lang="en-US" sz="6300" b="1" spc="-10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4C5DE-A373-47D7-91B4-F788467CB097}"/>
              </a:ext>
            </a:extLst>
          </p:cNvPr>
          <p:cNvSpPr txBox="1"/>
          <p:nvPr/>
        </p:nvSpPr>
        <p:spPr>
          <a:xfrm>
            <a:off x="1256553" y="3905456"/>
            <a:ext cx="4211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cs typeface="Poppins" panose="00000500000000000000" pitchFamily="2" charset="0"/>
              </a:rPr>
              <a:t>COMO SUBIR E CONFIGURAR UM APM DO ZERO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0ED012-5999-1F49-852F-7785A864FF9A}"/>
              </a:ext>
            </a:extLst>
          </p:cNvPr>
          <p:cNvGrpSpPr/>
          <p:nvPr/>
        </p:nvGrpSpPr>
        <p:grpSpPr>
          <a:xfrm>
            <a:off x="1081454" y="592382"/>
            <a:ext cx="1841777" cy="369332"/>
            <a:chOff x="670964" y="650046"/>
            <a:chExt cx="1841777" cy="369332"/>
          </a:xfrm>
        </p:grpSpPr>
        <p:sp>
          <p:nvSpPr>
            <p:cNvPr id="24" name="Graphic 17" hidden="1">
              <a:extLst>
                <a:ext uri="{FF2B5EF4-FFF2-40B4-BE49-F238E27FC236}">
                  <a16:creationId xmlns:a16="http://schemas.microsoft.com/office/drawing/2014/main" id="{6ABE21FA-1345-4E13-9EA6-C4B5E47011FD}"/>
                </a:ext>
              </a:extLst>
            </p:cNvPr>
            <p:cNvSpPr/>
            <p:nvPr/>
          </p:nvSpPr>
          <p:spPr>
            <a:xfrm>
              <a:off x="670964" y="672055"/>
              <a:ext cx="364879" cy="325314"/>
            </a:xfrm>
            <a:custGeom>
              <a:avLst/>
              <a:gdLst>
                <a:gd name="connsiteX0" fmla="*/ 160407 w 790575"/>
                <a:gd name="connsiteY0" fmla="*/ 297143 h 704850"/>
                <a:gd name="connsiteX1" fmla="*/ 158115 w 790575"/>
                <a:gd name="connsiteY1" fmla="*/ 299446 h 704850"/>
                <a:gd name="connsiteX2" fmla="*/ 84786 w 790575"/>
                <a:gd name="connsiteY2" fmla="*/ 386976 h 704850"/>
                <a:gd name="connsiteX3" fmla="*/ 34373 w 790575"/>
                <a:gd name="connsiteY3" fmla="*/ 566644 h 704850"/>
                <a:gd name="connsiteX4" fmla="*/ 38956 w 790575"/>
                <a:gd name="connsiteY4" fmla="*/ 624230 h 704850"/>
                <a:gd name="connsiteX5" fmla="*/ 50413 w 790575"/>
                <a:gd name="connsiteY5" fmla="*/ 667995 h 704850"/>
                <a:gd name="connsiteX6" fmla="*/ 270400 w 790575"/>
                <a:gd name="connsiteY6" fmla="*/ 667995 h 704850"/>
                <a:gd name="connsiteX7" fmla="*/ 490386 w 790575"/>
                <a:gd name="connsiteY7" fmla="*/ 667995 h 704850"/>
                <a:gd name="connsiteX8" fmla="*/ 735579 w 790575"/>
                <a:gd name="connsiteY8" fmla="*/ 483721 h 704850"/>
                <a:gd name="connsiteX9" fmla="*/ 735579 w 790575"/>
                <a:gd name="connsiteY9" fmla="*/ 481417 h 704850"/>
                <a:gd name="connsiteX10" fmla="*/ 735579 w 790575"/>
                <a:gd name="connsiteY10" fmla="*/ 479114 h 704850"/>
                <a:gd name="connsiteX11" fmla="*/ 737870 w 790575"/>
                <a:gd name="connsiteY11" fmla="*/ 476810 h 704850"/>
                <a:gd name="connsiteX12" fmla="*/ 737870 w 790575"/>
                <a:gd name="connsiteY12" fmla="*/ 474507 h 704850"/>
                <a:gd name="connsiteX13" fmla="*/ 737870 w 790575"/>
                <a:gd name="connsiteY13" fmla="*/ 474507 h 704850"/>
                <a:gd name="connsiteX14" fmla="*/ 740162 w 790575"/>
                <a:gd name="connsiteY14" fmla="*/ 472203 h 704850"/>
                <a:gd name="connsiteX15" fmla="*/ 740162 w 790575"/>
                <a:gd name="connsiteY15" fmla="*/ 469900 h 704850"/>
                <a:gd name="connsiteX16" fmla="*/ 740162 w 790575"/>
                <a:gd name="connsiteY16" fmla="*/ 467597 h 704850"/>
                <a:gd name="connsiteX17" fmla="*/ 740162 w 790575"/>
                <a:gd name="connsiteY17" fmla="*/ 465293 h 704850"/>
                <a:gd name="connsiteX18" fmla="*/ 742453 w 790575"/>
                <a:gd name="connsiteY18" fmla="*/ 462990 h 704850"/>
                <a:gd name="connsiteX19" fmla="*/ 742453 w 790575"/>
                <a:gd name="connsiteY19" fmla="*/ 460686 h 704850"/>
                <a:gd name="connsiteX20" fmla="*/ 742453 w 790575"/>
                <a:gd name="connsiteY20" fmla="*/ 460686 h 704850"/>
                <a:gd name="connsiteX21" fmla="*/ 742453 w 790575"/>
                <a:gd name="connsiteY21" fmla="*/ 458383 h 704850"/>
                <a:gd name="connsiteX22" fmla="*/ 744745 w 790575"/>
                <a:gd name="connsiteY22" fmla="*/ 456079 h 704850"/>
                <a:gd name="connsiteX23" fmla="*/ 744745 w 790575"/>
                <a:gd name="connsiteY23" fmla="*/ 453776 h 704850"/>
                <a:gd name="connsiteX24" fmla="*/ 744745 w 790575"/>
                <a:gd name="connsiteY24" fmla="*/ 451473 h 704850"/>
                <a:gd name="connsiteX25" fmla="*/ 744745 w 790575"/>
                <a:gd name="connsiteY25" fmla="*/ 449169 h 704850"/>
                <a:gd name="connsiteX26" fmla="*/ 744745 w 790575"/>
                <a:gd name="connsiteY26" fmla="*/ 446866 h 704850"/>
                <a:gd name="connsiteX27" fmla="*/ 747036 w 790575"/>
                <a:gd name="connsiteY27" fmla="*/ 444562 h 704850"/>
                <a:gd name="connsiteX28" fmla="*/ 747036 w 790575"/>
                <a:gd name="connsiteY28" fmla="*/ 444562 h 704850"/>
                <a:gd name="connsiteX29" fmla="*/ 747036 w 790575"/>
                <a:gd name="connsiteY29" fmla="*/ 442259 h 704850"/>
                <a:gd name="connsiteX30" fmla="*/ 747036 w 790575"/>
                <a:gd name="connsiteY30" fmla="*/ 439955 h 704850"/>
                <a:gd name="connsiteX31" fmla="*/ 747036 w 790575"/>
                <a:gd name="connsiteY31" fmla="*/ 437652 h 704850"/>
                <a:gd name="connsiteX32" fmla="*/ 749328 w 790575"/>
                <a:gd name="connsiteY32" fmla="*/ 435349 h 704850"/>
                <a:gd name="connsiteX33" fmla="*/ 749328 w 790575"/>
                <a:gd name="connsiteY33" fmla="*/ 433045 h 704850"/>
                <a:gd name="connsiteX34" fmla="*/ 749328 w 790575"/>
                <a:gd name="connsiteY34" fmla="*/ 430742 h 704850"/>
                <a:gd name="connsiteX35" fmla="*/ 749328 w 790575"/>
                <a:gd name="connsiteY35" fmla="*/ 428438 h 704850"/>
                <a:gd name="connsiteX36" fmla="*/ 749328 w 790575"/>
                <a:gd name="connsiteY36" fmla="*/ 426135 h 704850"/>
                <a:gd name="connsiteX37" fmla="*/ 749328 w 790575"/>
                <a:gd name="connsiteY37" fmla="*/ 426135 h 704850"/>
                <a:gd name="connsiteX38" fmla="*/ 751619 w 790575"/>
                <a:gd name="connsiteY38" fmla="*/ 423831 h 704850"/>
                <a:gd name="connsiteX39" fmla="*/ 751619 w 790575"/>
                <a:gd name="connsiteY39" fmla="*/ 421528 h 704850"/>
                <a:gd name="connsiteX40" fmla="*/ 751619 w 790575"/>
                <a:gd name="connsiteY40" fmla="*/ 419225 h 704850"/>
                <a:gd name="connsiteX41" fmla="*/ 751619 w 790575"/>
                <a:gd name="connsiteY41" fmla="*/ 416921 h 704850"/>
                <a:gd name="connsiteX42" fmla="*/ 751619 w 790575"/>
                <a:gd name="connsiteY42" fmla="*/ 414618 h 704850"/>
                <a:gd name="connsiteX43" fmla="*/ 751619 w 790575"/>
                <a:gd name="connsiteY43" fmla="*/ 412314 h 704850"/>
                <a:gd name="connsiteX44" fmla="*/ 751619 w 790575"/>
                <a:gd name="connsiteY44" fmla="*/ 410011 h 704850"/>
                <a:gd name="connsiteX45" fmla="*/ 753911 w 790575"/>
                <a:gd name="connsiteY45" fmla="*/ 407707 h 704850"/>
                <a:gd name="connsiteX46" fmla="*/ 753911 w 790575"/>
                <a:gd name="connsiteY46" fmla="*/ 407707 h 704850"/>
                <a:gd name="connsiteX47" fmla="*/ 753911 w 790575"/>
                <a:gd name="connsiteY47" fmla="*/ 407707 h 704850"/>
                <a:gd name="connsiteX48" fmla="*/ 753911 w 790575"/>
                <a:gd name="connsiteY48" fmla="*/ 405404 h 704850"/>
                <a:gd name="connsiteX49" fmla="*/ 753911 w 790575"/>
                <a:gd name="connsiteY49" fmla="*/ 403101 h 704850"/>
                <a:gd name="connsiteX50" fmla="*/ 753911 w 790575"/>
                <a:gd name="connsiteY50" fmla="*/ 400797 h 704850"/>
                <a:gd name="connsiteX51" fmla="*/ 753911 w 790575"/>
                <a:gd name="connsiteY51" fmla="*/ 398494 h 704850"/>
                <a:gd name="connsiteX52" fmla="*/ 753911 w 790575"/>
                <a:gd name="connsiteY52" fmla="*/ 396190 h 704850"/>
                <a:gd name="connsiteX53" fmla="*/ 753911 w 790575"/>
                <a:gd name="connsiteY53" fmla="*/ 393887 h 704850"/>
                <a:gd name="connsiteX54" fmla="*/ 753911 w 790575"/>
                <a:gd name="connsiteY54" fmla="*/ 391583 h 704850"/>
                <a:gd name="connsiteX55" fmla="*/ 753911 w 790575"/>
                <a:gd name="connsiteY55" fmla="*/ 391583 h 704850"/>
                <a:gd name="connsiteX56" fmla="*/ 753911 w 790575"/>
                <a:gd name="connsiteY56" fmla="*/ 389280 h 704850"/>
                <a:gd name="connsiteX57" fmla="*/ 753911 w 790575"/>
                <a:gd name="connsiteY57" fmla="*/ 389280 h 704850"/>
                <a:gd name="connsiteX58" fmla="*/ 756202 w 790575"/>
                <a:gd name="connsiteY58" fmla="*/ 386976 h 704850"/>
                <a:gd name="connsiteX59" fmla="*/ 756202 w 790575"/>
                <a:gd name="connsiteY59" fmla="*/ 386976 h 704850"/>
                <a:gd name="connsiteX60" fmla="*/ 756202 w 790575"/>
                <a:gd name="connsiteY60" fmla="*/ 384673 h 704850"/>
                <a:gd name="connsiteX61" fmla="*/ 756202 w 790575"/>
                <a:gd name="connsiteY61" fmla="*/ 384673 h 704850"/>
                <a:gd name="connsiteX62" fmla="*/ 756202 w 790575"/>
                <a:gd name="connsiteY62" fmla="*/ 384673 h 704850"/>
                <a:gd name="connsiteX63" fmla="*/ 756202 w 790575"/>
                <a:gd name="connsiteY63" fmla="*/ 384673 h 704850"/>
                <a:gd name="connsiteX64" fmla="*/ 756202 w 790575"/>
                <a:gd name="connsiteY64" fmla="*/ 382370 h 704850"/>
                <a:gd name="connsiteX65" fmla="*/ 756202 w 790575"/>
                <a:gd name="connsiteY65" fmla="*/ 380066 h 704850"/>
                <a:gd name="connsiteX66" fmla="*/ 756202 w 790575"/>
                <a:gd name="connsiteY66" fmla="*/ 377763 h 704850"/>
                <a:gd name="connsiteX67" fmla="*/ 756202 w 790575"/>
                <a:gd name="connsiteY67" fmla="*/ 375459 h 704850"/>
                <a:gd name="connsiteX68" fmla="*/ 756202 w 790575"/>
                <a:gd name="connsiteY68" fmla="*/ 373156 h 704850"/>
                <a:gd name="connsiteX69" fmla="*/ 756202 w 790575"/>
                <a:gd name="connsiteY69" fmla="*/ 370852 h 704850"/>
                <a:gd name="connsiteX70" fmla="*/ 756202 w 790575"/>
                <a:gd name="connsiteY70" fmla="*/ 370852 h 704850"/>
                <a:gd name="connsiteX71" fmla="*/ 756202 w 790575"/>
                <a:gd name="connsiteY71" fmla="*/ 368549 h 704850"/>
                <a:gd name="connsiteX72" fmla="*/ 756202 w 790575"/>
                <a:gd name="connsiteY72" fmla="*/ 368549 h 704850"/>
                <a:gd name="connsiteX73" fmla="*/ 756202 w 790575"/>
                <a:gd name="connsiteY73" fmla="*/ 366246 h 704850"/>
                <a:gd name="connsiteX74" fmla="*/ 756202 w 790575"/>
                <a:gd name="connsiteY74" fmla="*/ 366246 h 704850"/>
                <a:gd name="connsiteX75" fmla="*/ 756202 w 790575"/>
                <a:gd name="connsiteY75" fmla="*/ 363942 h 704850"/>
                <a:gd name="connsiteX76" fmla="*/ 756202 w 790575"/>
                <a:gd name="connsiteY76" fmla="*/ 363942 h 704850"/>
                <a:gd name="connsiteX77" fmla="*/ 756202 w 790575"/>
                <a:gd name="connsiteY77" fmla="*/ 361639 h 704850"/>
                <a:gd name="connsiteX78" fmla="*/ 756202 w 790575"/>
                <a:gd name="connsiteY78" fmla="*/ 361639 h 704850"/>
                <a:gd name="connsiteX79" fmla="*/ 756202 w 790575"/>
                <a:gd name="connsiteY79" fmla="*/ 361639 h 704850"/>
                <a:gd name="connsiteX80" fmla="*/ 756202 w 790575"/>
                <a:gd name="connsiteY80" fmla="*/ 361639 h 704850"/>
                <a:gd name="connsiteX81" fmla="*/ 756202 w 790575"/>
                <a:gd name="connsiteY81" fmla="*/ 359335 h 704850"/>
                <a:gd name="connsiteX82" fmla="*/ 756202 w 790575"/>
                <a:gd name="connsiteY82" fmla="*/ 357032 h 704850"/>
                <a:gd name="connsiteX83" fmla="*/ 756202 w 790575"/>
                <a:gd name="connsiteY83" fmla="*/ 357032 h 704850"/>
                <a:gd name="connsiteX84" fmla="*/ 756202 w 790575"/>
                <a:gd name="connsiteY84" fmla="*/ 354728 h 704850"/>
                <a:gd name="connsiteX85" fmla="*/ 756202 w 790575"/>
                <a:gd name="connsiteY85" fmla="*/ 354728 h 704850"/>
                <a:gd name="connsiteX86" fmla="*/ 756202 w 790575"/>
                <a:gd name="connsiteY86" fmla="*/ 352425 h 704850"/>
                <a:gd name="connsiteX87" fmla="*/ 756202 w 790575"/>
                <a:gd name="connsiteY87" fmla="*/ 352425 h 704850"/>
                <a:gd name="connsiteX88" fmla="*/ 756202 w 790575"/>
                <a:gd name="connsiteY88" fmla="*/ 350122 h 704850"/>
                <a:gd name="connsiteX89" fmla="*/ 756202 w 790575"/>
                <a:gd name="connsiteY89" fmla="*/ 350122 h 704850"/>
                <a:gd name="connsiteX90" fmla="*/ 756202 w 790575"/>
                <a:gd name="connsiteY90" fmla="*/ 347818 h 704850"/>
                <a:gd name="connsiteX91" fmla="*/ 756202 w 790575"/>
                <a:gd name="connsiteY91" fmla="*/ 345515 h 704850"/>
                <a:gd name="connsiteX92" fmla="*/ 756202 w 790575"/>
                <a:gd name="connsiteY92" fmla="*/ 345515 h 704850"/>
                <a:gd name="connsiteX93" fmla="*/ 756202 w 790575"/>
                <a:gd name="connsiteY93" fmla="*/ 343211 h 704850"/>
                <a:gd name="connsiteX94" fmla="*/ 756202 w 790575"/>
                <a:gd name="connsiteY94" fmla="*/ 340908 h 704850"/>
                <a:gd name="connsiteX95" fmla="*/ 756202 w 790575"/>
                <a:gd name="connsiteY95" fmla="*/ 340908 h 704850"/>
                <a:gd name="connsiteX96" fmla="*/ 756202 w 790575"/>
                <a:gd name="connsiteY96" fmla="*/ 338604 h 704850"/>
                <a:gd name="connsiteX97" fmla="*/ 756202 w 790575"/>
                <a:gd name="connsiteY97" fmla="*/ 338604 h 704850"/>
                <a:gd name="connsiteX98" fmla="*/ 756202 w 790575"/>
                <a:gd name="connsiteY98" fmla="*/ 336301 h 704850"/>
                <a:gd name="connsiteX99" fmla="*/ 756202 w 790575"/>
                <a:gd name="connsiteY99" fmla="*/ 336301 h 704850"/>
                <a:gd name="connsiteX100" fmla="*/ 756202 w 790575"/>
                <a:gd name="connsiteY100" fmla="*/ 336301 h 704850"/>
                <a:gd name="connsiteX101" fmla="*/ 756202 w 790575"/>
                <a:gd name="connsiteY101" fmla="*/ 333998 h 704850"/>
                <a:gd name="connsiteX102" fmla="*/ 756202 w 790575"/>
                <a:gd name="connsiteY102" fmla="*/ 333998 h 704850"/>
                <a:gd name="connsiteX103" fmla="*/ 756202 w 790575"/>
                <a:gd name="connsiteY103" fmla="*/ 331694 h 704850"/>
                <a:gd name="connsiteX104" fmla="*/ 756202 w 790575"/>
                <a:gd name="connsiteY104" fmla="*/ 331694 h 704850"/>
                <a:gd name="connsiteX105" fmla="*/ 756202 w 790575"/>
                <a:gd name="connsiteY105" fmla="*/ 329391 h 704850"/>
                <a:gd name="connsiteX106" fmla="*/ 756202 w 790575"/>
                <a:gd name="connsiteY106" fmla="*/ 329391 h 704850"/>
                <a:gd name="connsiteX107" fmla="*/ 756202 w 790575"/>
                <a:gd name="connsiteY107" fmla="*/ 327087 h 704850"/>
                <a:gd name="connsiteX108" fmla="*/ 756202 w 790575"/>
                <a:gd name="connsiteY108" fmla="*/ 324784 h 704850"/>
                <a:gd name="connsiteX109" fmla="*/ 756202 w 790575"/>
                <a:gd name="connsiteY109" fmla="*/ 324784 h 704850"/>
                <a:gd name="connsiteX110" fmla="*/ 756202 w 790575"/>
                <a:gd name="connsiteY110" fmla="*/ 322480 h 704850"/>
                <a:gd name="connsiteX111" fmla="*/ 756202 w 790575"/>
                <a:gd name="connsiteY111" fmla="*/ 322480 h 704850"/>
                <a:gd name="connsiteX112" fmla="*/ 756202 w 790575"/>
                <a:gd name="connsiteY112" fmla="*/ 320177 h 704850"/>
                <a:gd name="connsiteX113" fmla="*/ 756202 w 790575"/>
                <a:gd name="connsiteY113" fmla="*/ 317874 h 704850"/>
                <a:gd name="connsiteX114" fmla="*/ 756202 w 790575"/>
                <a:gd name="connsiteY114" fmla="*/ 315570 h 704850"/>
                <a:gd name="connsiteX115" fmla="*/ 753911 w 790575"/>
                <a:gd name="connsiteY115" fmla="*/ 313267 h 704850"/>
                <a:gd name="connsiteX116" fmla="*/ 753911 w 790575"/>
                <a:gd name="connsiteY116" fmla="*/ 313267 h 704850"/>
                <a:gd name="connsiteX117" fmla="*/ 753911 w 790575"/>
                <a:gd name="connsiteY117" fmla="*/ 310963 h 704850"/>
                <a:gd name="connsiteX118" fmla="*/ 753911 w 790575"/>
                <a:gd name="connsiteY118" fmla="*/ 310963 h 704850"/>
                <a:gd name="connsiteX119" fmla="*/ 753911 w 790575"/>
                <a:gd name="connsiteY119" fmla="*/ 308660 h 704850"/>
                <a:gd name="connsiteX120" fmla="*/ 753911 w 790575"/>
                <a:gd name="connsiteY120" fmla="*/ 306356 h 704850"/>
                <a:gd name="connsiteX121" fmla="*/ 753911 w 790575"/>
                <a:gd name="connsiteY121" fmla="*/ 304053 h 704850"/>
                <a:gd name="connsiteX122" fmla="*/ 753911 w 790575"/>
                <a:gd name="connsiteY122" fmla="*/ 301750 h 704850"/>
                <a:gd name="connsiteX123" fmla="*/ 753911 w 790575"/>
                <a:gd name="connsiteY123" fmla="*/ 299446 h 704850"/>
                <a:gd name="connsiteX124" fmla="*/ 753911 w 790575"/>
                <a:gd name="connsiteY124" fmla="*/ 297143 h 704850"/>
                <a:gd name="connsiteX125" fmla="*/ 753911 w 790575"/>
                <a:gd name="connsiteY125" fmla="*/ 294839 h 704850"/>
                <a:gd name="connsiteX126" fmla="*/ 751619 w 790575"/>
                <a:gd name="connsiteY126" fmla="*/ 292536 h 704850"/>
                <a:gd name="connsiteX127" fmla="*/ 751619 w 790575"/>
                <a:gd name="connsiteY127" fmla="*/ 292536 h 704850"/>
                <a:gd name="connsiteX128" fmla="*/ 751619 w 790575"/>
                <a:gd name="connsiteY128" fmla="*/ 292536 h 704850"/>
                <a:gd name="connsiteX129" fmla="*/ 751619 w 790575"/>
                <a:gd name="connsiteY129" fmla="*/ 290232 h 704850"/>
                <a:gd name="connsiteX130" fmla="*/ 751619 w 790575"/>
                <a:gd name="connsiteY130" fmla="*/ 287929 h 704850"/>
                <a:gd name="connsiteX131" fmla="*/ 751619 w 790575"/>
                <a:gd name="connsiteY131" fmla="*/ 285626 h 704850"/>
                <a:gd name="connsiteX132" fmla="*/ 751619 w 790575"/>
                <a:gd name="connsiteY132" fmla="*/ 283322 h 704850"/>
                <a:gd name="connsiteX133" fmla="*/ 751619 w 790575"/>
                <a:gd name="connsiteY133" fmla="*/ 281019 h 704850"/>
                <a:gd name="connsiteX134" fmla="*/ 749328 w 790575"/>
                <a:gd name="connsiteY134" fmla="*/ 278715 h 704850"/>
                <a:gd name="connsiteX135" fmla="*/ 749328 w 790575"/>
                <a:gd name="connsiteY135" fmla="*/ 276412 h 704850"/>
                <a:gd name="connsiteX136" fmla="*/ 749328 w 790575"/>
                <a:gd name="connsiteY136" fmla="*/ 274108 h 704850"/>
                <a:gd name="connsiteX137" fmla="*/ 749328 w 790575"/>
                <a:gd name="connsiteY137" fmla="*/ 271805 h 704850"/>
                <a:gd name="connsiteX138" fmla="*/ 749328 w 790575"/>
                <a:gd name="connsiteY138" fmla="*/ 271805 h 704850"/>
                <a:gd name="connsiteX139" fmla="*/ 749328 w 790575"/>
                <a:gd name="connsiteY139" fmla="*/ 269501 h 704850"/>
                <a:gd name="connsiteX140" fmla="*/ 747036 w 790575"/>
                <a:gd name="connsiteY140" fmla="*/ 267198 h 704850"/>
                <a:gd name="connsiteX141" fmla="*/ 747036 w 790575"/>
                <a:gd name="connsiteY141" fmla="*/ 264895 h 704850"/>
                <a:gd name="connsiteX142" fmla="*/ 747036 w 790575"/>
                <a:gd name="connsiteY142" fmla="*/ 264895 h 704850"/>
                <a:gd name="connsiteX143" fmla="*/ 747036 w 790575"/>
                <a:gd name="connsiteY143" fmla="*/ 262591 h 704850"/>
                <a:gd name="connsiteX144" fmla="*/ 747036 w 790575"/>
                <a:gd name="connsiteY144" fmla="*/ 260288 h 704850"/>
                <a:gd name="connsiteX145" fmla="*/ 747036 w 790575"/>
                <a:gd name="connsiteY145" fmla="*/ 257984 h 704850"/>
                <a:gd name="connsiteX146" fmla="*/ 744745 w 790575"/>
                <a:gd name="connsiteY146" fmla="*/ 255681 h 704850"/>
                <a:gd name="connsiteX147" fmla="*/ 744745 w 790575"/>
                <a:gd name="connsiteY147" fmla="*/ 255681 h 704850"/>
                <a:gd name="connsiteX148" fmla="*/ 744745 w 790575"/>
                <a:gd name="connsiteY148" fmla="*/ 253377 h 704850"/>
                <a:gd name="connsiteX149" fmla="*/ 744745 w 790575"/>
                <a:gd name="connsiteY149" fmla="*/ 251074 h 704850"/>
                <a:gd name="connsiteX150" fmla="*/ 744745 w 790575"/>
                <a:gd name="connsiteY150" fmla="*/ 248771 h 704850"/>
                <a:gd name="connsiteX151" fmla="*/ 742453 w 790575"/>
                <a:gd name="connsiteY151" fmla="*/ 246467 h 704850"/>
                <a:gd name="connsiteX152" fmla="*/ 742453 w 790575"/>
                <a:gd name="connsiteY152" fmla="*/ 244164 h 704850"/>
                <a:gd name="connsiteX153" fmla="*/ 742453 w 790575"/>
                <a:gd name="connsiteY153" fmla="*/ 241860 h 704850"/>
                <a:gd name="connsiteX154" fmla="*/ 742453 w 790575"/>
                <a:gd name="connsiteY154" fmla="*/ 239557 h 704850"/>
                <a:gd name="connsiteX155" fmla="*/ 740162 w 790575"/>
                <a:gd name="connsiteY155" fmla="*/ 239557 h 704850"/>
                <a:gd name="connsiteX156" fmla="*/ 740162 w 790575"/>
                <a:gd name="connsiteY156" fmla="*/ 237253 h 704850"/>
                <a:gd name="connsiteX157" fmla="*/ 740162 w 790575"/>
                <a:gd name="connsiteY157" fmla="*/ 234950 h 704850"/>
                <a:gd name="connsiteX158" fmla="*/ 740162 w 790575"/>
                <a:gd name="connsiteY158" fmla="*/ 232647 h 704850"/>
                <a:gd name="connsiteX159" fmla="*/ 737870 w 790575"/>
                <a:gd name="connsiteY159" fmla="*/ 230343 h 704850"/>
                <a:gd name="connsiteX160" fmla="*/ 737870 w 790575"/>
                <a:gd name="connsiteY160" fmla="*/ 228040 h 704850"/>
                <a:gd name="connsiteX161" fmla="*/ 737870 w 790575"/>
                <a:gd name="connsiteY161" fmla="*/ 225736 h 704850"/>
                <a:gd name="connsiteX162" fmla="*/ 735579 w 790575"/>
                <a:gd name="connsiteY162" fmla="*/ 225736 h 704850"/>
                <a:gd name="connsiteX163" fmla="*/ 735579 w 790575"/>
                <a:gd name="connsiteY163" fmla="*/ 223433 h 704850"/>
                <a:gd name="connsiteX164" fmla="*/ 735579 w 790575"/>
                <a:gd name="connsiteY164" fmla="*/ 221129 h 704850"/>
                <a:gd name="connsiteX165" fmla="*/ 490386 w 790575"/>
                <a:gd name="connsiteY165" fmla="*/ 34551 h 704850"/>
                <a:gd name="connsiteX166" fmla="*/ 316230 w 790575"/>
                <a:gd name="connsiteY166" fmla="*/ 34551 h 704850"/>
                <a:gd name="connsiteX167" fmla="*/ 270400 w 790575"/>
                <a:gd name="connsiteY167" fmla="*/ 34551 h 704850"/>
                <a:gd name="connsiteX168" fmla="*/ 50413 w 790575"/>
                <a:gd name="connsiteY168" fmla="*/ 34551 h 704850"/>
                <a:gd name="connsiteX169" fmla="*/ 38956 w 790575"/>
                <a:gd name="connsiteY169" fmla="*/ 78317 h 704850"/>
                <a:gd name="connsiteX170" fmla="*/ 34373 w 790575"/>
                <a:gd name="connsiteY170" fmla="*/ 135902 h 704850"/>
                <a:gd name="connsiteX171" fmla="*/ 52705 w 790575"/>
                <a:gd name="connsiteY171" fmla="*/ 244164 h 704850"/>
                <a:gd name="connsiteX172" fmla="*/ 87078 w 790575"/>
                <a:gd name="connsiteY172" fmla="*/ 322480 h 704850"/>
                <a:gd name="connsiteX173" fmla="*/ 126034 w 790575"/>
                <a:gd name="connsiteY173" fmla="*/ 281019 h 704850"/>
                <a:gd name="connsiteX174" fmla="*/ 98535 w 790575"/>
                <a:gd name="connsiteY174" fmla="*/ 218826 h 704850"/>
                <a:gd name="connsiteX175" fmla="*/ 87078 w 790575"/>
                <a:gd name="connsiteY175" fmla="*/ 135902 h 704850"/>
                <a:gd name="connsiteX176" fmla="*/ 87078 w 790575"/>
                <a:gd name="connsiteY176" fmla="*/ 124385 h 704850"/>
                <a:gd name="connsiteX177" fmla="*/ 89369 w 790575"/>
                <a:gd name="connsiteY177" fmla="*/ 112868 h 704850"/>
                <a:gd name="connsiteX178" fmla="*/ 105410 w 790575"/>
                <a:gd name="connsiteY178" fmla="*/ 96744 h 704850"/>
                <a:gd name="connsiteX179" fmla="*/ 105410 w 790575"/>
                <a:gd name="connsiteY179" fmla="*/ 96744 h 704850"/>
                <a:gd name="connsiteX180" fmla="*/ 213112 w 790575"/>
                <a:gd name="connsiteY180" fmla="*/ 96744 h 704850"/>
                <a:gd name="connsiteX181" fmla="*/ 229152 w 790575"/>
                <a:gd name="connsiteY181" fmla="*/ 115172 h 704850"/>
                <a:gd name="connsiteX182" fmla="*/ 229152 w 790575"/>
                <a:gd name="connsiteY182" fmla="*/ 241860 h 704850"/>
                <a:gd name="connsiteX183" fmla="*/ 229152 w 790575"/>
                <a:gd name="connsiteY183" fmla="*/ 345515 h 704850"/>
                <a:gd name="connsiteX184" fmla="*/ 222278 w 790575"/>
                <a:gd name="connsiteY184" fmla="*/ 359335 h 704850"/>
                <a:gd name="connsiteX185" fmla="*/ 171864 w 790575"/>
                <a:gd name="connsiteY185" fmla="*/ 414618 h 704850"/>
                <a:gd name="connsiteX186" fmla="*/ 187905 w 790575"/>
                <a:gd name="connsiteY186" fmla="*/ 428438 h 704850"/>
                <a:gd name="connsiteX187" fmla="*/ 219986 w 790575"/>
                <a:gd name="connsiteY187" fmla="*/ 446866 h 704850"/>
                <a:gd name="connsiteX188" fmla="*/ 229152 w 790575"/>
                <a:gd name="connsiteY188" fmla="*/ 462990 h 704850"/>
                <a:gd name="connsiteX189" fmla="*/ 229152 w 790575"/>
                <a:gd name="connsiteY189" fmla="*/ 589678 h 704850"/>
                <a:gd name="connsiteX190" fmla="*/ 213112 w 790575"/>
                <a:gd name="connsiteY190" fmla="*/ 608106 h 704850"/>
                <a:gd name="connsiteX191" fmla="*/ 105410 w 790575"/>
                <a:gd name="connsiteY191" fmla="*/ 608106 h 704850"/>
                <a:gd name="connsiteX192" fmla="*/ 105410 w 790575"/>
                <a:gd name="connsiteY192" fmla="*/ 608106 h 704850"/>
                <a:gd name="connsiteX193" fmla="*/ 89369 w 790575"/>
                <a:gd name="connsiteY193" fmla="*/ 591982 h 704850"/>
                <a:gd name="connsiteX194" fmla="*/ 87078 w 790575"/>
                <a:gd name="connsiteY194" fmla="*/ 580465 h 704850"/>
                <a:gd name="connsiteX195" fmla="*/ 87078 w 790575"/>
                <a:gd name="connsiteY195" fmla="*/ 566644 h 704850"/>
                <a:gd name="connsiteX196" fmla="*/ 116868 w 790575"/>
                <a:gd name="connsiteY196" fmla="*/ 437652 h 704850"/>
                <a:gd name="connsiteX197" fmla="*/ 132908 w 790575"/>
                <a:gd name="connsiteY197" fmla="*/ 410011 h 704850"/>
                <a:gd name="connsiteX198" fmla="*/ 132908 w 790575"/>
                <a:gd name="connsiteY198" fmla="*/ 410011 h 704850"/>
                <a:gd name="connsiteX199" fmla="*/ 194779 w 790575"/>
                <a:gd name="connsiteY199" fmla="*/ 338604 h 704850"/>
                <a:gd name="connsiteX200" fmla="*/ 194779 w 790575"/>
                <a:gd name="connsiteY200" fmla="*/ 271805 h 704850"/>
                <a:gd name="connsiteX201" fmla="*/ 160407 w 790575"/>
                <a:gd name="connsiteY201" fmla="*/ 297143 h 704850"/>
                <a:gd name="connsiteX202" fmla="*/ 194779 w 790575"/>
                <a:gd name="connsiteY202" fmla="*/ 230343 h 704850"/>
                <a:gd name="connsiteX203" fmla="*/ 194779 w 790575"/>
                <a:gd name="connsiteY203" fmla="*/ 131296 h 704850"/>
                <a:gd name="connsiteX204" fmla="*/ 123742 w 790575"/>
                <a:gd name="connsiteY204" fmla="*/ 131296 h 704850"/>
                <a:gd name="connsiteX205" fmla="*/ 123742 w 790575"/>
                <a:gd name="connsiteY205" fmla="*/ 135902 h 704850"/>
                <a:gd name="connsiteX206" fmla="*/ 132908 w 790575"/>
                <a:gd name="connsiteY206" fmla="*/ 209612 h 704850"/>
                <a:gd name="connsiteX207" fmla="*/ 153532 w 790575"/>
                <a:gd name="connsiteY207" fmla="*/ 257984 h 704850"/>
                <a:gd name="connsiteX208" fmla="*/ 194779 w 790575"/>
                <a:gd name="connsiteY208" fmla="*/ 230343 h 704850"/>
                <a:gd name="connsiteX209" fmla="*/ 151240 w 790575"/>
                <a:gd name="connsiteY209" fmla="*/ 444562 h 704850"/>
                <a:gd name="connsiteX210" fmla="*/ 148949 w 790575"/>
                <a:gd name="connsiteY210" fmla="*/ 451473 h 704850"/>
                <a:gd name="connsiteX211" fmla="*/ 123742 w 790575"/>
                <a:gd name="connsiteY211" fmla="*/ 566644 h 704850"/>
                <a:gd name="connsiteX212" fmla="*/ 123742 w 790575"/>
                <a:gd name="connsiteY212" fmla="*/ 573554 h 704850"/>
                <a:gd name="connsiteX213" fmla="*/ 194779 w 790575"/>
                <a:gd name="connsiteY213" fmla="*/ 573554 h 704850"/>
                <a:gd name="connsiteX214" fmla="*/ 194779 w 790575"/>
                <a:gd name="connsiteY214" fmla="*/ 472203 h 704850"/>
                <a:gd name="connsiteX215" fmla="*/ 169573 w 790575"/>
                <a:gd name="connsiteY215" fmla="*/ 456079 h 704850"/>
                <a:gd name="connsiteX216" fmla="*/ 151240 w 790575"/>
                <a:gd name="connsiteY216" fmla="*/ 444562 h 704850"/>
                <a:gd name="connsiteX217" fmla="*/ 270400 w 790575"/>
                <a:gd name="connsiteY217" fmla="*/ 704850 h 704850"/>
                <a:gd name="connsiteX218" fmla="*/ 36664 w 790575"/>
                <a:gd name="connsiteY218" fmla="*/ 704850 h 704850"/>
                <a:gd name="connsiteX219" fmla="*/ 20624 w 790575"/>
                <a:gd name="connsiteY219" fmla="*/ 691029 h 704850"/>
                <a:gd name="connsiteX220" fmla="*/ 4583 w 790575"/>
                <a:gd name="connsiteY220" fmla="*/ 631140 h 704850"/>
                <a:gd name="connsiteX221" fmla="*/ 0 w 790575"/>
                <a:gd name="connsiteY221" fmla="*/ 566644 h 704850"/>
                <a:gd name="connsiteX222" fmla="*/ 54997 w 790575"/>
                <a:gd name="connsiteY222" fmla="*/ 368549 h 704850"/>
                <a:gd name="connsiteX223" fmla="*/ 64163 w 790575"/>
                <a:gd name="connsiteY223" fmla="*/ 352425 h 704850"/>
                <a:gd name="connsiteX224" fmla="*/ 18332 w 790575"/>
                <a:gd name="connsiteY224" fmla="*/ 255681 h 704850"/>
                <a:gd name="connsiteX225" fmla="*/ 0 w 790575"/>
                <a:gd name="connsiteY225" fmla="*/ 135902 h 704850"/>
                <a:gd name="connsiteX226" fmla="*/ 4583 w 790575"/>
                <a:gd name="connsiteY226" fmla="*/ 73710 h 704850"/>
                <a:gd name="connsiteX227" fmla="*/ 20624 w 790575"/>
                <a:gd name="connsiteY227" fmla="*/ 13821 h 704850"/>
                <a:gd name="connsiteX228" fmla="*/ 36664 w 790575"/>
                <a:gd name="connsiteY228" fmla="*/ 0 h 704850"/>
                <a:gd name="connsiteX229" fmla="*/ 270400 w 790575"/>
                <a:gd name="connsiteY229" fmla="*/ 0 h 704850"/>
                <a:gd name="connsiteX230" fmla="*/ 316230 w 790575"/>
                <a:gd name="connsiteY230" fmla="*/ 0 h 704850"/>
                <a:gd name="connsiteX231" fmla="*/ 490386 w 790575"/>
                <a:gd name="connsiteY231" fmla="*/ 0 h 704850"/>
                <a:gd name="connsiteX232" fmla="*/ 767660 w 790575"/>
                <a:gd name="connsiteY232" fmla="*/ 209612 h 704850"/>
                <a:gd name="connsiteX233" fmla="*/ 769951 w 790575"/>
                <a:gd name="connsiteY233" fmla="*/ 211916 h 704850"/>
                <a:gd name="connsiteX234" fmla="*/ 769951 w 790575"/>
                <a:gd name="connsiteY234" fmla="*/ 214219 h 704850"/>
                <a:gd name="connsiteX235" fmla="*/ 769951 w 790575"/>
                <a:gd name="connsiteY235" fmla="*/ 216523 h 704850"/>
                <a:gd name="connsiteX236" fmla="*/ 772243 w 790575"/>
                <a:gd name="connsiteY236" fmla="*/ 218826 h 704850"/>
                <a:gd name="connsiteX237" fmla="*/ 772243 w 790575"/>
                <a:gd name="connsiteY237" fmla="*/ 221129 h 704850"/>
                <a:gd name="connsiteX238" fmla="*/ 772243 w 790575"/>
                <a:gd name="connsiteY238" fmla="*/ 223433 h 704850"/>
                <a:gd name="connsiteX239" fmla="*/ 772243 w 790575"/>
                <a:gd name="connsiteY239" fmla="*/ 223433 h 704850"/>
                <a:gd name="connsiteX240" fmla="*/ 774534 w 790575"/>
                <a:gd name="connsiteY240" fmla="*/ 225736 h 704850"/>
                <a:gd name="connsiteX241" fmla="*/ 774534 w 790575"/>
                <a:gd name="connsiteY241" fmla="*/ 228040 h 704850"/>
                <a:gd name="connsiteX242" fmla="*/ 774534 w 790575"/>
                <a:gd name="connsiteY242" fmla="*/ 230343 h 704850"/>
                <a:gd name="connsiteX243" fmla="*/ 776826 w 790575"/>
                <a:gd name="connsiteY243" fmla="*/ 232647 h 704850"/>
                <a:gd name="connsiteX244" fmla="*/ 776826 w 790575"/>
                <a:gd name="connsiteY244" fmla="*/ 234950 h 704850"/>
                <a:gd name="connsiteX245" fmla="*/ 776826 w 790575"/>
                <a:gd name="connsiteY245" fmla="*/ 237253 h 704850"/>
                <a:gd name="connsiteX246" fmla="*/ 776826 w 790575"/>
                <a:gd name="connsiteY246" fmla="*/ 239557 h 704850"/>
                <a:gd name="connsiteX247" fmla="*/ 779117 w 790575"/>
                <a:gd name="connsiteY247" fmla="*/ 241860 h 704850"/>
                <a:gd name="connsiteX248" fmla="*/ 779117 w 790575"/>
                <a:gd name="connsiteY248" fmla="*/ 244164 h 704850"/>
                <a:gd name="connsiteX249" fmla="*/ 779117 w 790575"/>
                <a:gd name="connsiteY249" fmla="*/ 246467 h 704850"/>
                <a:gd name="connsiteX250" fmla="*/ 779117 w 790575"/>
                <a:gd name="connsiteY250" fmla="*/ 248771 h 704850"/>
                <a:gd name="connsiteX251" fmla="*/ 779117 w 790575"/>
                <a:gd name="connsiteY251" fmla="*/ 251074 h 704850"/>
                <a:gd name="connsiteX252" fmla="*/ 781409 w 790575"/>
                <a:gd name="connsiteY252" fmla="*/ 253377 h 704850"/>
                <a:gd name="connsiteX253" fmla="*/ 781409 w 790575"/>
                <a:gd name="connsiteY253" fmla="*/ 255681 h 704850"/>
                <a:gd name="connsiteX254" fmla="*/ 781409 w 790575"/>
                <a:gd name="connsiteY254" fmla="*/ 257984 h 704850"/>
                <a:gd name="connsiteX255" fmla="*/ 781409 w 790575"/>
                <a:gd name="connsiteY255" fmla="*/ 260288 h 704850"/>
                <a:gd name="connsiteX256" fmla="*/ 783700 w 790575"/>
                <a:gd name="connsiteY256" fmla="*/ 262591 h 704850"/>
                <a:gd name="connsiteX257" fmla="*/ 783700 w 790575"/>
                <a:gd name="connsiteY257" fmla="*/ 264895 h 704850"/>
                <a:gd name="connsiteX258" fmla="*/ 783700 w 790575"/>
                <a:gd name="connsiteY258" fmla="*/ 267198 h 704850"/>
                <a:gd name="connsiteX259" fmla="*/ 783700 w 790575"/>
                <a:gd name="connsiteY259" fmla="*/ 267198 h 704850"/>
                <a:gd name="connsiteX260" fmla="*/ 783700 w 790575"/>
                <a:gd name="connsiteY260" fmla="*/ 269501 h 704850"/>
                <a:gd name="connsiteX261" fmla="*/ 783700 w 790575"/>
                <a:gd name="connsiteY261" fmla="*/ 271805 h 704850"/>
                <a:gd name="connsiteX262" fmla="*/ 785992 w 790575"/>
                <a:gd name="connsiteY262" fmla="*/ 274108 h 704850"/>
                <a:gd name="connsiteX263" fmla="*/ 785992 w 790575"/>
                <a:gd name="connsiteY263" fmla="*/ 276412 h 704850"/>
                <a:gd name="connsiteX264" fmla="*/ 785992 w 790575"/>
                <a:gd name="connsiteY264" fmla="*/ 278715 h 704850"/>
                <a:gd name="connsiteX265" fmla="*/ 785992 w 790575"/>
                <a:gd name="connsiteY265" fmla="*/ 281019 h 704850"/>
                <a:gd name="connsiteX266" fmla="*/ 785992 w 790575"/>
                <a:gd name="connsiteY266" fmla="*/ 283322 h 704850"/>
                <a:gd name="connsiteX267" fmla="*/ 785992 w 790575"/>
                <a:gd name="connsiteY267" fmla="*/ 283322 h 704850"/>
                <a:gd name="connsiteX268" fmla="*/ 785992 w 790575"/>
                <a:gd name="connsiteY268" fmla="*/ 285626 h 704850"/>
                <a:gd name="connsiteX269" fmla="*/ 788284 w 790575"/>
                <a:gd name="connsiteY269" fmla="*/ 287929 h 704850"/>
                <a:gd name="connsiteX270" fmla="*/ 788284 w 790575"/>
                <a:gd name="connsiteY270" fmla="*/ 290232 h 704850"/>
                <a:gd name="connsiteX271" fmla="*/ 788284 w 790575"/>
                <a:gd name="connsiteY271" fmla="*/ 292536 h 704850"/>
                <a:gd name="connsiteX272" fmla="*/ 788284 w 790575"/>
                <a:gd name="connsiteY272" fmla="*/ 294839 h 704850"/>
                <a:gd name="connsiteX273" fmla="*/ 788284 w 790575"/>
                <a:gd name="connsiteY273" fmla="*/ 297143 h 704850"/>
                <a:gd name="connsiteX274" fmla="*/ 788284 w 790575"/>
                <a:gd name="connsiteY274" fmla="*/ 299446 h 704850"/>
                <a:gd name="connsiteX275" fmla="*/ 788284 w 790575"/>
                <a:gd name="connsiteY275" fmla="*/ 301750 h 704850"/>
                <a:gd name="connsiteX276" fmla="*/ 788284 w 790575"/>
                <a:gd name="connsiteY276" fmla="*/ 304053 h 704850"/>
                <a:gd name="connsiteX277" fmla="*/ 790575 w 790575"/>
                <a:gd name="connsiteY277" fmla="*/ 306356 h 704850"/>
                <a:gd name="connsiteX278" fmla="*/ 790575 w 790575"/>
                <a:gd name="connsiteY278" fmla="*/ 308660 h 704850"/>
                <a:gd name="connsiteX279" fmla="*/ 790575 w 790575"/>
                <a:gd name="connsiteY279" fmla="*/ 308660 h 704850"/>
                <a:gd name="connsiteX280" fmla="*/ 790575 w 790575"/>
                <a:gd name="connsiteY280" fmla="*/ 310963 h 704850"/>
                <a:gd name="connsiteX281" fmla="*/ 790575 w 790575"/>
                <a:gd name="connsiteY281" fmla="*/ 313267 h 704850"/>
                <a:gd name="connsiteX282" fmla="*/ 790575 w 790575"/>
                <a:gd name="connsiteY282" fmla="*/ 313267 h 704850"/>
                <a:gd name="connsiteX283" fmla="*/ 790575 w 790575"/>
                <a:gd name="connsiteY283" fmla="*/ 315570 h 704850"/>
                <a:gd name="connsiteX284" fmla="*/ 790575 w 790575"/>
                <a:gd name="connsiteY284" fmla="*/ 315570 h 704850"/>
                <a:gd name="connsiteX285" fmla="*/ 790575 w 790575"/>
                <a:gd name="connsiteY285" fmla="*/ 317874 h 704850"/>
                <a:gd name="connsiteX286" fmla="*/ 790575 w 790575"/>
                <a:gd name="connsiteY286" fmla="*/ 317874 h 704850"/>
                <a:gd name="connsiteX287" fmla="*/ 790575 w 790575"/>
                <a:gd name="connsiteY287" fmla="*/ 320177 h 704850"/>
                <a:gd name="connsiteX288" fmla="*/ 790575 w 790575"/>
                <a:gd name="connsiteY288" fmla="*/ 322480 h 704850"/>
                <a:gd name="connsiteX289" fmla="*/ 790575 w 790575"/>
                <a:gd name="connsiteY289" fmla="*/ 322480 h 704850"/>
                <a:gd name="connsiteX290" fmla="*/ 790575 w 790575"/>
                <a:gd name="connsiteY290" fmla="*/ 324784 h 704850"/>
                <a:gd name="connsiteX291" fmla="*/ 790575 w 790575"/>
                <a:gd name="connsiteY291" fmla="*/ 324784 h 704850"/>
                <a:gd name="connsiteX292" fmla="*/ 790575 w 790575"/>
                <a:gd name="connsiteY292" fmla="*/ 327087 h 704850"/>
                <a:gd name="connsiteX293" fmla="*/ 790575 w 790575"/>
                <a:gd name="connsiteY293" fmla="*/ 329391 h 704850"/>
                <a:gd name="connsiteX294" fmla="*/ 790575 w 790575"/>
                <a:gd name="connsiteY294" fmla="*/ 331694 h 704850"/>
                <a:gd name="connsiteX295" fmla="*/ 790575 w 790575"/>
                <a:gd name="connsiteY295" fmla="*/ 331694 h 704850"/>
                <a:gd name="connsiteX296" fmla="*/ 790575 w 790575"/>
                <a:gd name="connsiteY296" fmla="*/ 333998 h 704850"/>
                <a:gd name="connsiteX297" fmla="*/ 790575 w 790575"/>
                <a:gd name="connsiteY297" fmla="*/ 333998 h 704850"/>
                <a:gd name="connsiteX298" fmla="*/ 790575 w 790575"/>
                <a:gd name="connsiteY298" fmla="*/ 336301 h 704850"/>
                <a:gd name="connsiteX299" fmla="*/ 790575 w 790575"/>
                <a:gd name="connsiteY299" fmla="*/ 336301 h 704850"/>
                <a:gd name="connsiteX300" fmla="*/ 790575 w 790575"/>
                <a:gd name="connsiteY300" fmla="*/ 338604 h 704850"/>
                <a:gd name="connsiteX301" fmla="*/ 790575 w 790575"/>
                <a:gd name="connsiteY301" fmla="*/ 338604 h 704850"/>
                <a:gd name="connsiteX302" fmla="*/ 790575 w 790575"/>
                <a:gd name="connsiteY302" fmla="*/ 340908 h 704850"/>
                <a:gd name="connsiteX303" fmla="*/ 790575 w 790575"/>
                <a:gd name="connsiteY303" fmla="*/ 340908 h 704850"/>
                <a:gd name="connsiteX304" fmla="*/ 790575 w 790575"/>
                <a:gd name="connsiteY304" fmla="*/ 343211 h 704850"/>
                <a:gd name="connsiteX305" fmla="*/ 790575 w 790575"/>
                <a:gd name="connsiteY305" fmla="*/ 343211 h 704850"/>
                <a:gd name="connsiteX306" fmla="*/ 790575 w 790575"/>
                <a:gd name="connsiteY306" fmla="*/ 345515 h 704850"/>
                <a:gd name="connsiteX307" fmla="*/ 790575 w 790575"/>
                <a:gd name="connsiteY307" fmla="*/ 345515 h 704850"/>
                <a:gd name="connsiteX308" fmla="*/ 790575 w 790575"/>
                <a:gd name="connsiteY308" fmla="*/ 347818 h 704850"/>
                <a:gd name="connsiteX309" fmla="*/ 790575 w 790575"/>
                <a:gd name="connsiteY309" fmla="*/ 347818 h 704850"/>
                <a:gd name="connsiteX310" fmla="*/ 790575 w 790575"/>
                <a:gd name="connsiteY310" fmla="*/ 350122 h 704850"/>
                <a:gd name="connsiteX311" fmla="*/ 790575 w 790575"/>
                <a:gd name="connsiteY311" fmla="*/ 350122 h 704850"/>
                <a:gd name="connsiteX312" fmla="*/ 790575 w 790575"/>
                <a:gd name="connsiteY312" fmla="*/ 352425 h 704850"/>
                <a:gd name="connsiteX313" fmla="*/ 790575 w 790575"/>
                <a:gd name="connsiteY313" fmla="*/ 352425 h 704850"/>
                <a:gd name="connsiteX314" fmla="*/ 790575 w 790575"/>
                <a:gd name="connsiteY314" fmla="*/ 354728 h 704850"/>
                <a:gd name="connsiteX315" fmla="*/ 790575 w 790575"/>
                <a:gd name="connsiteY315" fmla="*/ 354728 h 704850"/>
                <a:gd name="connsiteX316" fmla="*/ 790575 w 790575"/>
                <a:gd name="connsiteY316" fmla="*/ 357032 h 704850"/>
                <a:gd name="connsiteX317" fmla="*/ 790575 w 790575"/>
                <a:gd name="connsiteY317" fmla="*/ 357032 h 704850"/>
                <a:gd name="connsiteX318" fmla="*/ 790575 w 790575"/>
                <a:gd name="connsiteY318" fmla="*/ 359335 h 704850"/>
                <a:gd name="connsiteX319" fmla="*/ 790575 w 790575"/>
                <a:gd name="connsiteY319" fmla="*/ 359335 h 704850"/>
                <a:gd name="connsiteX320" fmla="*/ 790575 w 790575"/>
                <a:gd name="connsiteY320" fmla="*/ 361639 h 704850"/>
                <a:gd name="connsiteX321" fmla="*/ 790575 w 790575"/>
                <a:gd name="connsiteY321" fmla="*/ 363942 h 704850"/>
                <a:gd name="connsiteX322" fmla="*/ 790575 w 790575"/>
                <a:gd name="connsiteY322" fmla="*/ 363942 h 704850"/>
                <a:gd name="connsiteX323" fmla="*/ 790575 w 790575"/>
                <a:gd name="connsiteY323" fmla="*/ 366246 h 704850"/>
                <a:gd name="connsiteX324" fmla="*/ 790575 w 790575"/>
                <a:gd name="connsiteY324" fmla="*/ 366246 h 704850"/>
                <a:gd name="connsiteX325" fmla="*/ 790575 w 790575"/>
                <a:gd name="connsiteY325" fmla="*/ 368549 h 704850"/>
                <a:gd name="connsiteX326" fmla="*/ 790575 w 790575"/>
                <a:gd name="connsiteY326" fmla="*/ 368549 h 704850"/>
                <a:gd name="connsiteX327" fmla="*/ 790575 w 790575"/>
                <a:gd name="connsiteY327" fmla="*/ 370852 h 704850"/>
                <a:gd name="connsiteX328" fmla="*/ 790575 w 790575"/>
                <a:gd name="connsiteY328" fmla="*/ 373156 h 704850"/>
                <a:gd name="connsiteX329" fmla="*/ 790575 w 790575"/>
                <a:gd name="connsiteY329" fmla="*/ 373156 h 704850"/>
                <a:gd name="connsiteX330" fmla="*/ 790575 w 790575"/>
                <a:gd name="connsiteY330" fmla="*/ 375459 h 704850"/>
                <a:gd name="connsiteX331" fmla="*/ 790575 w 790575"/>
                <a:gd name="connsiteY331" fmla="*/ 375459 h 704850"/>
                <a:gd name="connsiteX332" fmla="*/ 790575 w 790575"/>
                <a:gd name="connsiteY332" fmla="*/ 377763 h 704850"/>
                <a:gd name="connsiteX333" fmla="*/ 790575 w 790575"/>
                <a:gd name="connsiteY333" fmla="*/ 377763 h 704850"/>
                <a:gd name="connsiteX334" fmla="*/ 790575 w 790575"/>
                <a:gd name="connsiteY334" fmla="*/ 380066 h 704850"/>
                <a:gd name="connsiteX335" fmla="*/ 790575 w 790575"/>
                <a:gd name="connsiteY335" fmla="*/ 382370 h 704850"/>
                <a:gd name="connsiteX336" fmla="*/ 790575 w 790575"/>
                <a:gd name="connsiteY336" fmla="*/ 384673 h 704850"/>
                <a:gd name="connsiteX337" fmla="*/ 790575 w 790575"/>
                <a:gd name="connsiteY337" fmla="*/ 386976 h 704850"/>
                <a:gd name="connsiteX338" fmla="*/ 790575 w 790575"/>
                <a:gd name="connsiteY338" fmla="*/ 389280 h 704850"/>
                <a:gd name="connsiteX339" fmla="*/ 790575 w 790575"/>
                <a:gd name="connsiteY339" fmla="*/ 391583 h 704850"/>
                <a:gd name="connsiteX340" fmla="*/ 790575 w 790575"/>
                <a:gd name="connsiteY340" fmla="*/ 393887 h 704850"/>
                <a:gd name="connsiteX341" fmla="*/ 790575 w 790575"/>
                <a:gd name="connsiteY341" fmla="*/ 396190 h 704850"/>
                <a:gd name="connsiteX342" fmla="*/ 790575 w 790575"/>
                <a:gd name="connsiteY342" fmla="*/ 398494 h 704850"/>
                <a:gd name="connsiteX343" fmla="*/ 790575 w 790575"/>
                <a:gd name="connsiteY343" fmla="*/ 398494 h 704850"/>
                <a:gd name="connsiteX344" fmla="*/ 788284 w 790575"/>
                <a:gd name="connsiteY344" fmla="*/ 400797 h 704850"/>
                <a:gd name="connsiteX345" fmla="*/ 788284 w 790575"/>
                <a:gd name="connsiteY345" fmla="*/ 403101 h 704850"/>
                <a:gd name="connsiteX346" fmla="*/ 788284 w 790575"/>
                <a:gd name="connsiteY346" fmla="*/ 403101 h 704850"/>
                <a:gd name="connsiteX347" fmla="*/ 788284 w 790575"/>
                <a:gd name="connsiteY347" fmla="*/ 405404 h 704850"/>
                <a:gd name="connsiteX348" fmla="*/ 788284 w 790575"/>
                <a:gd name="connsiteY348" fmla="*/ 407707 h 704850"/>
                <a:gd name="connsiteX349" fmla="*/ 788284 w 790575"/>
                <a:gd name="connsiteY349" fmla="*/ 407707 h 704850"/>
                <a:gd name="connsiteX350" fmla="*/ 788284 w 790575"/>
                <a:gd name="connsiteY350" fmla="*/ 410011 h 704850"/>
                <a:gd name="connsiteX351" fmla="*/ 788284 w 790575"/>
                <a:gd name="connsiteY351" fmla="*/ 412314 h 704850"/>
                <a:gd name="connsiteX352" fmla="*/ 788284 w 790575"/>
                <a:gd name="connsiteY352" fmla="*/ 414618 h 704850"/>
                <a:gd name="connsiteX353" fmla="*/ 788284 w 790575"/>
                <a:gd name="connsiteY353" fmla="*/ 416921 h 704850"/>
                <a:gd name="connsiteX354" fmla="*/ 788284 w 790575"/>
                <a:gd name="connsiteY354" fmla="*/ 416921 h 704850"/>
                <a:gd name="connsiteX355" fmla="*/ 785992 w 790575"/>
                <a:gd name="connsiteY355" fmla="*/ 416921 h 704850"/>
                <a:gd name="connsiteX356" fmla="*/ 785992 w 790575"/>
                <a:gd name="connsiteY356" fmla="*/ 419225 h 704850"/>
                <a:gd name="connsiteX357" fmla="*/ 785992 w 790575"/>
                <a:gd name="connsiteY357" fmla="*/ 421528 h 704850"/>
                <a:gd name="connsiteX358" fmla="*/ 785992 w 790575"/>
                <a:gd name="connsiteY358" fmla="*/ 423831 h 704850"/>
                <a:gd name="connsiteX359" fmla="*/ 785992 w 790575"/>
                <a:gd name="connsiteY359" fmla="*/ 426135 h 704850"/>
                <a:gd name="connsiteX360" fmla="*/ 785992 w 790575"/>
                <a:gd name="connsiteY360" fmla="*/ 428438 h 704850"/>
                <a:gd name="connsiteX361" fmla="*/ 783700 w 790575"/>
                <a:gd name="connsiteY361" fmla="*/ 430742 h 704850"/>
                <a:gd name="connsiteX362" fmla="*/ 783700 w 790575"/>
                <a:gd name="connsiteY362" fmla="*/ 433045 h 704850"/>
                <a:gd name="connsiteX363" fmla="*/ 783700 w 790575"/>
                <a:gd name="connsiteY363" fmla="*/ 435349 h 704850"/>
                <a:gd name="connsiteX364" fmla="*/ 783700 w 790575"/>
                <a:gd name="connsiteY364" fmla="*/ 437652 h 704850"/>
                <a:gd name="connsiteX365" fmla="*/ 783700 w 790575"/>
                <a:gd name="connsiteY365" fmla="*/ 439955 h 704850"/>
                <a:gd name="connsiteX366" fmla="*/ 783700 w 790575"/>
                <a:gd name="connsiteY366" fmla="*/ 442259 h 704850"/>
                <a:gd name="connsiteX367" fmla="*/ 781409 w 790575"/>
                <a:gd name="connsiteY367" fmla="*/ 444562 h 704850"/>
                <a:gd name="connsiteX368" fmla="*/ 781409 w 790575"/>
                <a:gd name="connsiteY368" fmla="*/ 446866 h 704850"/>
                <a:gd name="connsiteX369" fmla="*/ 781409 w 790575"/>
                <a:gd name="connsiteY369" fmla="*/ 449169 h 704850"/>
                <a:gd name="connsiteX370" fmla="*/ 781409 w 790575"/>
                <a:gd name="connsiteY370" fmla="*/ 451473 h 704850"/>
                <a:gd name="connsiteX371" fmla="*/ 779117 w 790575"/>
                <a:gd name="connsiteY371" fmla="*/ 453776 h 704850"/>
                <a:gd name="connsiteX372" fmla="*/ 779117 w 790575"/>
                <a:gd name="connsiteY372" fmla="*/ 456079 h 704850"/>
                <a:gd name="connsiteX373" fmla="*/ 779117 w 790575"/>
                <a:gd name="connsiteY373" fmla="*/ 458383 h 704850"/>
                <a:gd name="connsiteX374" fmla="*/ 779117 w 790575"/>
                <a:gd name="connsiteY374" fmla="*/ 460686 h 704850"/>
                <a:gd name="connsiteX375" fmla="*/ 779117 w 790575"/>
                <a:gd name="connsiteY375" fmla="*/ 462990 h 704850"/>
                <a:gd name="connsiteX376" fmla="*/ 776826 w 790575"/>
                <a:gd name="connsiteY376" fmla="*/ 465293 h 704850"/>
                <a:gd name="connsiteX377" fmla="*/ 776826 w 790575"/>
                <a:gd name="connsiteY377" fmla="*/ 467597 h 704850"/>
                <a:gd name="connsiteX378" fmla="*/ 776826 w 790575"/>
                <a:gd name="connsiteY378" fmla="*/ 469900 h 704850"/>
                <a:gd name="connsiteX379" fmla="*/ 776826 w 790575"/>
                <a:gd name="connsiteY379" fmla="*/ 472203 h 704850"/>
                <a:gd name="connsiteX380" fmla="*/ 774534 w 790575"/>
                <a:gd name="connsiteY380" fmla="*/ 472203 h 704850"/>
                <a:gd name="connsiteX381" fmla="*/ 774534 w 790575"/>
                <a:gd name="connsiteY381" fmla="*/ 474507 h 704850"/>
                <a:gd name="connsiteX382" fmla="*/ 774534 w 790575"/>
                <a:gd name="connsiteY382" fmla="*/ 476810 h 704850"/>
                <a:gd name="connsiteX383" fmla="*/ 772243 w 790575"/>
                <a:gd name="connsiteY383" fmla="*/ 479114 h 704850"/>
                <a:gd name="connsiteX384" fmla="*/ 772243 w 790575"/>
                <a:gd name="connsiteY384" fmla="*/ 481417 h 704850"/>
                <a:gd name="connsiteX385" fmla="*/ 772243 w 790575"/>
                <a:gd name="connsiteY385" fmla="*/ 483721 h 704850"/>
                <a:gd name="connsiteX386" fmla="*/ 772243 w 790575"/>
                <a:gd name="connsiteY386" fmla="*/ 486024 h 704850"/>
                <a:gd name="connsiteX387" fmla="*/ 769951 w 790575"/>
                <a:gd name="connsiteY387" fmla="*/ 488327 h 704850"/>
                <a:gd name="connsiteX388" fmla="*/ 769951 w 790575"/>
                <a:gd name="connsiteY388" fmla="*/ 490631 h 704850"/>
                <a:gd name="connsiteX389" fmla="*/ 769951 w 790575"/>
                <a:gd name="connsiteY389" fmla="*/ 492934 h 704850"/>
                <a:gd name="connsiteX390" fmla="*/ 767660 w 790575"/>
                <a:gd name="connsiteY390" fmla="*/ 495238 h 704850"/>
                <a:gd name="connsiteX391" fmla="*/ 490386 w 790575"/>
                <a:gd name="connsiteY391" fmla="*/ 704850 h 704850"/>
                <a:gd name="connsiteX392" fmla="*/ 270400 w 790575"/>
                <a:gd name="connsiteY392" fmla="*/ 704850 h 704850"/>
                <a:gd name="connsiteX393" fmla="*/ 604962 w 790575"/>
                <a:gd name="connsiteY393" fmla="*/ 352425 h 704850"/>
                <a:gd name="connsiteX394" fmla="*/ 604962 w 790575"/>
                <a:gd name="connsiteY394" fmla="*/ 354728 h 704850"/>
                <a:gd name="connsiteX395" fmla="*/ 604962 w 790575"/>
                <a:gd name="connsiteY395" fmla="*/ 354728 h 704850"/>
                <a:gd name="connsiteX396" fmla="*/ 604962 w 790575"/>
                <a:gd name="connsiteY396" fmla="*/ 357032 h 704850"/>
                <a:gd name="connsiteX397" fmla="*/ 604962 w 790575"/>
                <a:gd name="connsiteY397" fmla="*/ 357032 h 704850"/>
                <a:gd name="connsiteX398" fmla="*/ 604962 w 790575"/>
                <a:gd name="connsiteY398" fmla="*/ 357032 h 704850"/>
                <a:gd name="connsiteX399" fmla="*/ 559131 w 790575"/>
                <a:gd name="connsiteY399" fmla="*/ 469900 h 704850"/>
                <a:gd name="connsiteX400" fmla="*/ 446847 w 790575"/>
                <a:gd name="connsiteY400" fmla="*/ 515969 h 704850"/>
                <a:gd name="connsiteX401" fmla="*/ 325396 w 790575"/>
                <a:gd name="connsiteY401" fmla="*/ 515969 h 704850"/>
                <a:gd name="connsiteX402" fmla="*/ 325396 w 790575"/>
                <a:gd name="connsiteY402" fmla="*/ 573554 h 704850"/>
                <a:gd name="connsiteX403" fmla="*/ 490386 w 790575"/>
                <a:gd name="connsiteY403" fmla="*/ 573554 h 704850"/>
                <a:gd name="connsiteX404" fmla="*/ 494969 w 790575"/>
                <a:gd name="connsiteY404" fmla="*/ 571251 h 704850"/>
                <a:gd name="connsiteX405" fmla="*/ 499552 w 790575"/>
                <a:gd name="connsiteY405" fmla="*/ 571251 h 704850"/>
                <a:gd name="connsiteX406" fmla="*/ 501843 w 790575"/>
                <a:gd name="connsiteY406" fmla="*/ 571251 h 704850"/>
                <a:gd name="connsiteX407" fmla="*/ 501843 w 790575"/>
                <a:gd name="connsiteY407" fmla="*/ 571251 h 704850"/>
                <a:gd name="connsiteX408" fmla="*/ 506426 w 790575"/>
                <a:gd name="connsiteY408" fmla="*/ 571251 h 704850"/>
                <a:gd name="connsiteX409" fmla="*/ 508718 w 790575"/>
                <a:gd name="connsiteY409" fmla="*/ 571251 h 704850"/>
                <a:gd name="connsiteX410" fmla="*/ 513301 w 790575"/>
                <a:gd name="connsiteY410" fmla="*/ 571251 h 704850"/>
                <a:gd name="connsiteX411" fmla="*/ 513301 w 790575"/>
                <a:gd name="connsiteY411" fmla="*/ 571251 h 704850"/>
                <a:gd name="connsiteX412" fmla="*/ 515592 w 790575"/>
                <a:gd name="connsiteY412" fmla="*/ 571251 h 704850"/>
                <a:gd name="connsiteX413" fmla="*/ 515592 w 790575"/>
                <a:gd name="connsiteY413" fmla="*/ 571251 h 704850"/>
                <a:gd name="connsiteX414" fmla="*/ 520175 w 790575"/>
                <a:gd name="connsiteY414" fmla="*/ 568948 h 704850"/>
                <a:gd name="connsiteX415" fmla="*/ 522467 w 790575"/>
                <a:gd name="connsiteY415" fmla="*/ 568948 h 704850"/>
                <a:gd name="connsiteX416" fmla="*/ 527050 w 790575"/>
                <a:gd name="connsiteY416" fmla="*/ 568948 h 704850"/>
                <a:gd name="connsiteX417" fmla="*/ 529342 w 790575"/>
                <a:gd name="connsiteY417" fmla="*/ 566644 h 704850"/>
                <a:gd name="connsiteX418" fmla="*/ 529342 w 790575"/>
                <a:gd name="connsiteY418" fmla="*/ 566644 h 704850"/>
                <a:gd name="connsiteX419" fmla="*/ 533925 w 790575"/>
                <a:gd name="connsiteY419" fmla="*/ 566644 h 704850"/>
                <a:gd name="connsiteX420" fmla="*/ 533925 w 790575"/>
                <a:gd name="connsiteY420" fmla="*/ 566644 h 704850"/>
                <a:gd name="connsiteX421" fmla="*/ 536216 w 790575"/>
                <a:gd name="connsiteY421" fmla="*/ 566644 h 704850"/>
                <a:gd name="connsiteX422" fmla="*/ 540799 w 790575"/>
                <a:gd name="connsiteY422" fmla="*/ 564341 h 704850"/>
                <a:gd name="connsiteX423" fmla="*/ 543091 w 790575"/>
                <a:gd name="connsiteY423" fmla="*/ 564341 h 704850"/>
                <a:gd name="connsiteX424" fmla="*/ 545382 w 790575"/>
                <a:gd name="connsiteY424" fmla="*/ 562037 h 704850"/>
                <a:gd name="connsiteX425" fmla="*/ 549965 w 790575"/>
                <a:gd name="connsiteY425" fmla="*/ 562037 h 704850"/>
                <a:gd name="connsiteX426" fmla="*/ 552257 w 790575"/>
                <a:gd name="connsiteY426" fmla="*/ 559734 h 704850"/>
                <a:gd name="connsiteX427" fmla="*/ 552257 w 790575"/>
                <a:gd name="connsiteY427" fmla="*/ 559734 h 704850"/>
                <a:gd name="connsiteX428" fmla="*/ 554548 w 790575"/>
                <a:gd name="connsiteY428" fmla="*/ 559734 h 704850"/>
                <a:gd name="connsiteX429" fmla="*/ 554548 w 790575"/>
                <a:gd name="connsiteY429" fmla="*/ 559734 h 704850"/>
                <a:gd name="connsiteX430" fmla="*/ 559131 w 790575"/>
                <a:gd name="connsiteY430" fmla="*/ 557430 h 704850"/>
                <a:gd name="connsiteX431" fmla="*/ 561423 w 790575"/>
                <a:gd name="connsiteY431" fmla="*/ 555127 h 704850"/>
                <a:gd name="connsiteX432" fmla="*/ 563714 w 790575"/>
                <a:gd name="connsiteY432" fmla="*/ 555127 h 704850"/>
                <a:gd name="connsiteX433" fmla="*/ 568297 w 790575"/>
                <a:gd name="connsiteY433" fmla="*/ 552824 h 704850"/>
                <a:gd name="connsiteX434" fmla="*/ 568297 w 790575"/>
                <a:gd name="connsiteY434" fmla="*/ 552824 h 704850"/>
                <a:gd name="connsiteX435" fmla="*/ 570589 w 790575"/>
                <a:gd name="connsiteY435" fmla="*/ 550520 h 704850"/>
                <a:gd name="connsiteX436" fmla="*/ 570589 w 790575"/>
                <a:gd name="connsiteY436" fmla="*/ 550520 h 704850"/>
                <a:gd name="connsiteX437" fmla="*/ 572880 w 790575"/>
                <a:gd name="connsiteY437" fmla="*/ 548217 h 704850"/>
                <a:gd name="connsiteX438" fmla="*/ 575172 w 790575"/>
                <a:gd name="connsiteY438" fmla="*/ 548217 h 704850"/>
                <a:gd name="connsiteX439" fmla="*/ 575172 w 790575"/>
                <a:gd name="connsiteY439" fmla="*/ 548217 h 704850"/>
                <a:gd name="connsiteX440" fmla="*/ 577464 w 790575"/>
                <a:gd name="connsiteY440" fmla="*/ 545913 h 704850"/>
                <a:gd name="connsiteX441" fmla="*/ 582047 w 790575"/>
                <a:gd name="connsiteY441" fmla="*/ 543610 h 704850"/>
                <a:gd name="connsiteX442" fmla="*/ 582047 w 790575"/>
                <a:gd name="connsiteY442" fmla="*/ 543610 h 704850"/>
                <a:gd name="connsiteX443" fmla="*/ 584338 w 790575"/>
                <a:gd name="connsiteY443" fmla="*/ 541306 h 704850"/>
                <a:gd name="connsiteX444" fmla="*/ 584338 w 790575"/>
                <a:gd name="connsiteY444" fmla="*/ 541306 h 704850"/>
                <a:gd name="connsiteX445" fmla="*/ 586630 w 790575"/>
                <a:gd name="connsiteY445" fmla="*/ 539003 h 704850"/>
                <a:gd name="connsiteX446" fmla="*/ 588921 w 790575"/>
                <a:gd name="connsiteY446" fmla="*/ 536700 h 704850"/>
                <a:gd name="connsiteX447" fmla="*/ 591213 w 790575"/>
                <a:gd name="connsiteY447" fmla="*/ 534396 h 704850"/>
                <a:gd name="connsiteX448" fmla="*/ 593504 w 790575"/>
                <a:gd name="connsiteY448" fmla="*/ 532093 h 704850"/>
                <a:gd name="connsiteX449" fmla="*/ 593504 w 790575"/>
                <a:gd name="connsiteY449" fmla="*/ 532093 h 704850"/>
                <a:gd name="connsiteX450" fmla="*/ 595796 w 790575"/>
                <a:gd name="connsiteY450" fmla="*/ 529789 h 704850"/>
                <a:gd name="connsiteX451" fmla="*/ 598087 w 790575"/>
                <a:gd name="connsiteY451" fmla="*/ 527486 h 704850"/>
                <a:gd name="connsiteX452" fmla="*/ 600379 w 790575"/>
                <a:gd name="connsiteY452" fmla="*/ 525182 h 704850"/>
                <a:gd name="connsiteX453" fmla="*/ 602670 w 790575"/>
                <a:gd name="connsiteY453" fmla="*/ 522879 h 704850"/>
                <a:gd name="connsiteX454" fmla="*/ 602670 w 790575"/>
                <a:gd name="connsiteY454" fmla="*/ 522879 h 704850"/>
                <a:gd name="connsiteX455" fmla="*/ 604962 w 790575"/>
                <a:gd name="connsiteY455" fmla="*/ 520576 h 704850"/>
                <a:gd name="connsiteX456" fmla="*/ 607253 w 790575"/>
                <a:gd name="connsiteY456" fmla="*/ 518272 h 704850"/>
                <a:gd name="connsiteX457" fmla="*/ 609545 w 790575"/>
                <a:gd name="connsiteY457" fmla="*/ 515969 h 704850"/>
                <a:gd name="connsiteX458" fmla="*/ 611836 w 790575"/>
                <a:gd name="connsiteY458" fmla="*/ 513665 h 704850"/>
                <a:gd name="connsiteX459" fmla="*/ 611836 w 790575"/>
                <a:gd name="connsiteY459" fmla="*/ 513665 h 704850"/>
                <a:gd name="connsiteX460" fmla="*/ 614128 w 790575"/>
                <a:gd name="connsiteY460" fmla="*/ 511362 h 704850"/>
                <a:gd name="connsiteX461" fmla="*/ 616419 w 790575"/>
                <a:gd name="connsiteY461" fmla="*/ 509058 h 704850"/>
                <a:gd name="connsiteX462" fmla="*/ 616419 w 790575"/>
                <a:gd name="connsiteY462" fmla="*/ 506755 h 704850"/>
                <a:gd name="connsiteX463" fmla="*/ 618711 w 790575"/>
                <a:gd name="connsiteY463" fmla="*/ 502148 h 704850"/>
                <a:gd name="connsiteX464" fmla="*/ 621002 w 790575"/>
                <a:gd name="connsiteY464" fmla="*/ 499845 h 704850"/>
                <a:gd name="connsiteX465" fmla="*/ 623294 w 790575"/>
                <a:gd name="connsiteY465" fmla="*/ 497541 h 704850"/>
                <a:gd name="connsiteX466" fmla="*/ 625585 w 790575"/>
                <a:gd name="connsiteY466" fmla="*/ 495238 h 704850"/>
                <a:gd name="connsiteX467" fmla="*/ 625585 w 790575"/>
                <a:gd name="connsiteY467" fmla="*/ 490631 h 704850"/>
                <a:gd name="connsiteX468" fmla="*/ 625585 w 790575"/>
                <a:gd name="connsiteY468" fmla="*/ 490631 h 704850"/>
                <a:gd name="connsiteX469" fmla="*/ 627877 w 790575"/>
                <a:gd name="connsiteY469" fmla="*/ 488327 h 704850"/>
                <a:gd name="connsiteX470" fmla="*/ 630169 w 790575"/>
                <a:gd name="connsiteY470" fmla="*/ 486024 h 704850"/>
                <a:gd name="connsiteX471" fmla="*/ 632460 w 790575"/>
                <a:gd name="connsiteY471" fmla="*/ 483721 h 704850"/>
                <a:gd name="connsiteX472" fmla="*/ 632460 w 790575"/>
                <a:gd name="connsiteY472" fmla="*/ 479114 h 704850"/>
                <a:gd name="connsiteX473" fmla="*/ 634752 w 790575"/>
                <a:gd name="connsiteY473" fmla="*/ 476810 h 704850"/>
                <a:gd name="connsiteX474" fmla="*/ 637043 w 790575"/>
                <a:gd name="connsiteY474" fmla="*/ 474507 h 704850"/>
                <a:gd name="connsiteX475" fmla="*/ 637043 w 790575"/>
                <a:gd name="connsiteY475" fmla="*/ 469900 h 704850"/>
                <a:gd name="connsiteX476" fmla="*/ 639335 w 790575"/>
                <a:gd name="connsiteY476" fmla="*/ 467597 h 704850"/>
                <a:gd name="connsiteX477" fmla="*/ 639335 w 790575"/>
                <a:gd name="connsiteY477" fmla="*/ 462990 h 704850"/>
                <a:gd name="connsiteX478" fmla="*/ 641626 w 790575"/>
                <a:gd name="connsiteY478" fmla="*/ 460686 h 704850"/>
                <a:gd name="connsiteX479" fmla="*/ 643918 w 790575"/>
                <a:gd name="connsiteY479" fmla="*/ 458383 h 704850"/>
                <a:gd name="connsiteX480" fmla="*/ 643918 w 790575"/>
                <a:gd name="connsiteY480" fmla="*/ 453776 h 704850"/>
                <a:gd name="connsiteX481" fmla="*/ 646209 w 790575"/>
                <a:gd name="connsiteY481" fmla="*/ 451473 h 704850"/>
                <a:gd name="connsiteX482" fmla="*/ 646209 w 790575"/>
                <a:gd name="connsiteY482" fmla="*/ 446866 h 704850"/>
                <a:gd name="connsiteX483" fmla="*/ 648501 w 790575"/>
                <a:gd name="connsiteY483" fmla="*/ 444562 h 704850"/>
                <a:gd name="connsiteX484" fmla="*/ 648501 w 790575"/>
                <a:gd name="connsiteY484" fmla="*/ 442259 h 704850"/>
                <a:gd name="connsiteX485" fmla="*/ 648501 w 790575"/>
                <a:gd name="connsiteY485" fmla="*/ 442259 h 704850"/>
                <a:gd name="connsiteX486" fmla="*/ 648501 w 790575"/>
                <a:gd name="connsiteY486" fmla="*/ 439955 h 704850"/>
                <a:gd name="connsiteX487" fmla="*/ 648501 w 790575"/>
                <a:gd name="connsiteY487" fmla="*/ 437652 h 704850"/>
                <a:gd name="connsiteX488" fmla="*/ 648501 w 790575"/>
                <a:gd name="connsiteY488" fmla="*/ 437652 h 704850"/>
                <a:gd name="connsiteX489" fmla="*/ 650792 w 790575"/>
                <a:gd name="connsiteY489" fmla="*/ 435349 h 704850"/>
                <a:gd name="connsiteX490" fmla="*/ 650792 w 790575"/>
                <a:gd name="connsiteY490" fmla="*/ 435349 h 704850"/>
                <a:gd name="connsiteX491" fmla="*/ 650792 w 790575"/>
                <a:gd name="connsiteY491" fmla="*/ 433045 h 704850"/>
                <a:gd name="connsiteX492" fmla="*/ 650792 w 790575"/>
                <a:gd name="connsiteY492" fmla="*/ 430742 h 704850"/>
                <a:gd name="connsiteX493" fmla="*/ 650792 w 790575"/>
                <a:gd name="connsiteY493" fmla="*/ 430742 h 704850"/>
                <a:gd name="connsiteX494" fmla="*/ 650792 w 790575"/>
                <a:gd name="connsiteY494" fmla="*/ 428438 h 704850"/>
                <a:gd name="connsiteX495" fmla="*/ 653084 w 790575"/>
                <a:gd name="connsiteY495" fmla="*/ 428438 h 704850"/>
                <a:gd name="connsiteX496" fmla="*/ 653084 w 790575"/>
                <a:gd name="connsiteY496" fmla="*/ 426135 h 704850"/>
                <a:gd name="connsiteX497" fmla="*/ 653084 w 790575"/>
                <a:gd name="connsiteY497" fmla="*/ 423831 h 704850"/>
                <a:gd name="connsiteX498" fmla="*/ 653084 w 790575"/>
                <a:gd name="connsiteY498" fmla="*/ 423831 h 704850"/>
                <a:gd name="connsiteX499" fmla="*/ 653084 w 790575"/>
                <a:gd name="connsiteY499" fmla="*/ 421528 h 704850"/>
                <a:gd name="connsiteX500" fmla="*/ 653084 w 790575"/>
                <a:gd name="connsiteY500" fmla="*/ 421528 h 704850"/>
                <a:gd name="connsiteX501" fmla="*/ 653084 w 790575"/>
                <a:gd name="connsiteY501" fmla="*/ 419225 h 704850"/>
                <a:gd name="connsiteX502" fmla="*/ 655375 w 790575"/>
                <a:gd name="connsiteY502" fmla="*/ 416921 h 704850"/>
                <a:gd name="connsiteX503" fmla="*/ 655375 w 790575"/>
                <a:gd name="connsiteY503" fmla="*/ 416921 h 704850"/>
                <a:gd name="connsiteX504" fmla="*/ 655375 w 790575"/>
                <a:gd name="connsiteY504" fmla="*/ 414618 h 704850"/>
                <a:gd name="connsiteX505" fmla="*/ 655375 w 790575"/>
                <a:gd name="connsiteY505" fmla="*/ 414618 h 704850"/>
                <a:gd name="connsiteX506" fmla="*/ 655375 w 790575"/>
                <a:gd name="connsiteY506" fmla="*/ 412314 h 704850"/>
                <a:gd name="connsiteX507" fmla="*/ 655375 w 790575"/>
                <a:gd name="connsiteY507" fmla="*/ 410011 h 704850"/>
                <a:gd name="connsiteX508" fmla="*/ 655375 w 790575"/>
                <a:gd name="connsiteY508" fmla="*/ 410011 h 704850"/>
                <a:gd name="connsiteX509" fmla="*/ 655375 w 790575"/>
                <a:gd name="connsiteY509" fmla="*/ 407707 h 704850"/>
                <a:gd name="connsiteX510" fmla="*/ 657667 w 790575"/>
                <a:gd name="connsiteY510" fmla="*/ 405404 h 704850"/>
                <a:gd name="connsiteX511" fmla="*/ 657667 w 790575"/>
                <a:gd name="connsiteY511" fmla="*/ 405404 h 704850"/>
                <a:gd name="connsiteX512" fmla="*/ 657667 w 790575"/>
                <a:gd name="connsiteY512" fmla="*/ 403101 h 704850"/>
                <a:gd name="connsiteX513" fmla="*/ 657667 w 790575"/>
                <a:gd name="connsiteY513" fmla="*/ 403101 h 704850"/>
                <a:gd name="connsiteX514" fmla="*/ 657667 w 790575"/>
                <a:gd name="connsiteY514" fmla="*/ 400797 h 704850"/>
                <a:gd name="connsiteX515" fmla="*/ 657667 w 790575"/>
                <a:gd name="connsiteY515" fmla="*/ 398494 h 704850"/>
                <a:gd name="connsiteX516" fmla="*/ 657667 w 790575"/>
                <a:gd name="connsiteY516" fmla="*/ 398494 h 704850"/>
                <a:gd name="connsiteX517" fmla="*/ 657667 w 790575"/>
                <a:gd name="connsiteY517" fmla="*/ 398494 h 704850"/>
                <a:gd name="connsiteX518" fmla="*/ 657667 w 790575"/>
                <a:gd name="connsiteY518" fmla="*/ 396190 h 704850"/>
                <a:gd name="connsiteX519" fmla="*/ 657667 w 790575"/>
                <a:gd name="connsiteY519" fmla="*/ 393887 h 704850"/>
                <a:gd name="connsiteX520" fmla="*/ 657667 w 790575"/>
                <a:gd name="connsiteY520" fmla="*/ 393887 h 704850"/>
                <a:gd name="connsiteX521" fmla="*/ 657667 w 790575"/>
                <a:gd name="connsiteY521" fmla="*/ 393887 h 704850"/>
                <a:gd name="connsiteX522" fmla="*/ 659958 w 790575"/>
                <a:gd name="connsiteY522" fmla="*/ 391583 h 704850"/>
                <a:gd name="connsiteX523" fmla="*/ 659958 w 790575"/>
                <a:gd name="connsiteY523" fmla="*/ 389280 h 704850"/>
                <a:gd name="connsiteX524" fmla="*/ 659958 w 790575"/>
                <a:gd name="connsiteY524" fmla="*/ 389280 h 704850"/>
                <a:gd name="connsiteX525" fmla="*/ 659958 w 790575"/>
                <a:gd name="connsiteY525" fmla="*/ 386976 h 704850"/>
                <a:gd name="connsiteX526" fmla="*/ 659958 w 790575"/>
                <a:gd name="connsiteY526" fmla="*/ 386976 h 704850"/>
                <a:gd name="connsiteX527" fmla="*/ 659958 w 790575"/>
                <a:gd name="connsiteY527" fmla="*/ 384673 h 704850"/>
                <a:gd name="connsiteX528" fmla="*/ 659958 w 790575"/>
                <a:gd name="connsiteY528" fmla="*/ 382370 h 704850"/>
                <a:gd name="connsiteX529" fmla="*/ 659958 w 790575"/>
                <a:gd name="connsiteY529" fmla="*/ 382370 h 704850"/>
                <a:gd name="connsiteX530" fmla="*/ 659958 w 790575"/>
                <a:gd name="connsiteY530" fmla="*/ 380066 h 704850"/>
                <a:gd name="connsiteX531" fmla="*/ 659958 w 790575"/>
                <a:gd name="connsiteY531" fmla="*/ 380066 h 704850"/>
                <a:gd name="connsiteX532" fmla="*/ 659958 w 790575"/>
                <a:gd name="connsiteY532" fmla="*/ 377763 h 704850"/>
                <a:gd name="connsiteX533" fmla="*/ 659958 w 790575"/>
                <a:gd name="connsiteY533" fmla="*/ 377763 h 704850"/>
                <a:gd name="connsiteX534" fmla="*/ 659958 w 790575"/>
                <a:gd name="connsiteY534" fmla="*/ 377763 h 704850"/>
                <a:gd name="connsiteX535" fmla="*/ 659958 w 790575"/>
                <a:gd name="connsiteY535" fmla="*/ 375459 h 704850"/>
                <a:gd name="connsiteX536" fmla="*/ 659958 w 790575"/>
                <a:gd name="connsiteY536" fmla="*/ 375459 h 704850"/>
                <a:gd name="connsiteX537" fmla="*/ 659958 w 790575"/>
                <a:gd name="connsiteY537" fmla="*/ 373156 h 704850"/>
                <a:gd name="connsiteX538" fmla="*/ 659958 w 790575"/>
                <a:gd name="connsiteY538" fmla="*/ 373156 h 704850"/>
                <a:gd name="connsiteX539" fmla="*/ 659958 w 790575"/>
                <a:gd name="connsiteY539" fmla="*/ 373156 h 704850"/>
                <a:gd name="connsiteX540" fmla="*/ 659958 w 790575"/>
                <a:gd name="connsiteY540" fmla="*/ 370852 h 704850"/>
                <a:gd name="connsiteX541" fmla="*/ 659958 w 790575"/>
                <a:gd name="connsiteY541" fmla="*/ 370852 h 704850"/>
                <a:gd name="connsiteX542" fmla="*/ 659958 w 790575"/>
                <a:gd name="connsiteY542" fmla="*/ 370852 h 704850"/>
                <a:gd name="connsiteX543" fmla="*/ 659958 w 790575"/>
                <a:gd name="connsiteY543" fmla="*/ 370852 h 704850"/>
                <a:gd name="connsiteX544" fmla="*/ 659958 w 790575"/>
                <a:gd name="connsiteY544" fmla="*/ 368549 h 704850"/>
                <a:gd name="connsiteX545" fmla="*/ 659958 w 790575"/>
                <a:gd name="connsiteY545" fmla="*/ 366246 h 704850"/>
                <a:gd name="connsiteX546" fmla="*/ 659958 w 790575"/>
                <a:gd name="connsiteY546" fmla="*/ 366246 h 704850"/>
                <a:gd name="connsiteX547" fmla="*/ 659958 w 790575"/>
                <a:gd name="connsiteY547" fmla="*/ 366246 h 704850"/>
                <a:gd name="connsiteX548" fmla="*/ 659958 w 790575"/>
                <a:gd name="connsiteY548" fmla="*/ 363942 h 704850"/>
                <a:gd name="connsiteX549" fmla="*/ 662250 w 790575"/>
                <a:gd name="connsiteY549" fmla="*/ 361639 h 704850"/>
                <a:gd name="connsiteX550" fmla="*/ 662250 w 790575"/>
                <a:gd name="connsiteY550" fmla="*/ 361639 h 704850"/>
                <a:gd name="connsiteX551" fmla="*/ 662250 w 790575"/>
                <a:gd name="connsiteY551" fmla="*/ 361639 h 704850"/>
                <a:gd name="connsiteX552" fmla="*/ 662250 w 790575"/>
                <a:gd name="connsiteY552" fmla="*/ 359335 h 704850"/>
                <a:gd name="connsiteX553" fmla="*/ 662250 w 790575"/>
                <a:gd name="connsiteY553" fmla="*/ 357032 h 704850"/>
                <a:gd name="connsiteX554" fmla="*/ 662250 w 790575"/>
                <a:gd name="connsiteY554" fmla="*/ 357032 h 704850"/>
                <a:gd name="connsiteX555" fmla="*/ 662250 w 790575"/>
                <a:gd name="connsiteY555" fmla="*/ 357032 h 704850"/>
                <a:gd name="connsiteX556" fmla="*/ 662250 w 790575"/>
                <a:gd name="connsiteY556" fmla="*/ 357032 h 704850"/>
                <a:gd name="connsiteX557" fmla="*/ 662250 w 790575"/>
                <a:gd name="connsiteY557" fmla="*/ 354728 h 704850"/>
                <a:gd name="connsiteX558" fmla="*/ 662250 w 790575"/>
                <a:gd name="connsiteY558" fmla="*/ 354728 h 704850"/>
                <a:gd name="connsiteX559" fmla="*/ 662250 w 790575"/>
                <a:gd name="connsiteY559" fmla="*/ 354728 h 704850"/>
                <a:gd name="connsiteX560" fmla="*/ 662250 w 790575"/>
                <a:gd name="connsiteY560" fmla="*/ 354728 h 704850"/>
                <a:gd name="connsiteX561" fmla="*/ 662250 w 790575"/>
                <a:gd name="connsiteY561" fmla="*/ 352425 h 704850"/>
                <a:gd name="connsiteX562" fmla="*/ 662250 w 790575"/>
                <a:gd name="connsiteY562" fmla="*/ 352425 h 704850"/>
                <a:gd name="connsiteX563" fmla="*/ 662250 w 790575"/>
                <a:gd name="connsiteY563" fmla="*/ 350122 h 704850"/>
                <a:gd name="connsiteX564" fmla="*/ 662250 w 790575"/>
                <a:gd name="connsiteY564" fmla="*/ 350122 h 704850"/>
                <a:gd name="connsiteX565" fmla="*/ 662250 w 790575"/>
                <a:gd name="connsiteY565" fmla="*/ 350122 h 704850"/>
                <a:gd name="connsiteX566" fmla="*/ 662250 w 790575"/>
                <a:gd name="connsiteY566" fmla="*/ 350122 h 704850"/>
                <a:gd name="connsiteX567" fmla="*/ 662250 w 790575"/>
                <a:gd name="connsiteY567" fmla="*/ 347818 h 704850"/>
                <a:gd name="connsiteX568" fmla="*/ 662250 w 790575"/>
                <a:gd name="connsiteY568" fmla="*/ 347818 h 704850"/>
                <a:gd name="connsiteX569" fmla="*/ 662250 w 790575"/>
                <a:gd name="connsiteY569" fmla="*/ 345515 h 704850"/>
                <a:gd name="connsiteX570" fmla="*/ 662250 w 790575"/>
                <a:gd name="connsiteY570" fmla="*/ 345515 h 704850"/>
                <a:gd name="connsiteX571" fmla="*/ 662250 w 790575"/>
                <a:gd name="connsiteY571" fmla="*/ 345515 h 704850"/>
                <a:gd name="connsiteX572" fmla="*/ 662250 w 790575"/>
                <a:gd name="connsiteY572" fmla="*/ 343211 h 704850"/>
                <a:gd name="connsiteX573" fmla="*/ 662250 w 790575"/>
                <a:gd name="connsiteY573" fmla="*/ 343211 h 704850"/>
                <a:gd name="connsiteX574" fmla="*/ 662250 w 790575"/>
                <a:gd name="connsiteY574" fmla="*/ 340908 h 704850"/>
                <a:gd name="connsiteX575" fmla="*/ 659958 w 790575"/>
                <a:gd name="connsiteY575" fmla="*/ 340908 h 704850"/>
                <a:gd name="connsiteX576" fmla="*/ 659958 w 790575"/>
                <a:gd name="connsiteY576" fmla="*/ 338604 h 704850"/>
                <a:gd name="connsiteX577" fmla="*/ 659958 w 790575"/>
                <a:gd name="connsiteY577" fmla="*/ 336301 h 704850"/>
                <a:gd name="connsiteX578" fmla="*/ 659958 w 790575"/>
                <a:gd name="connsiteY578" fmla="*/ 336301 h 704850"/>
                <a:gd name="connsiteX579" fmla="*/ 659958 w 790575"/>
                <a:gd name="connsiteY579" fmla="*/ 336301 h 704850"/>
                <a:gd name="connsiteX580" fmla="*/ 659958 w 790575"/>
                <a:gd name="connsiteY580" fmla="*/ 333998 h 704850"/>
                <a:gd name="connsiteX581" fmla="*/ 659958 w 790575"/>
                <a:gd name="connsiteY581" fmla="*/ 333998 h 704850"/>
                <a:gd name="connsiteX582" fmla="*/ 659958 w 790575"/>
                <a:gd name="connsiteY582" fmla="*/ 333998 h 704850"/>
                <a:gd name="connsiteX583" fmla="*/ 659958 w 790575"/>
                <a:gd name="connsiteY583" fmla="*/ 333998 h 704850"/>
                <a:gd name="connsiteX584" fmla="*/ 659958 w 790575"/>
                <a:gd name="connsiteY584" fmla="*/ 331694 h 704850"/>
                <a:gd name="connsiteX585" fmla="*/ 659958 w 790575"/>
                <a:gd name="connsiteY585" fmla="*/ 331694 h 704850"/>
                <a:gd name="connsiteX586" fmla="*/ 659958 w 790575"/>
                <a:gd name="connsiteY586" fmla="*/ 329391 h 704850"/>
                <a:gd name="connsiteX587" fmla="*/ 659958 w 790575"/>
                <a:gd name="connsiteY587" fmla="*/ 329391 h 704850"/>
                <a:gd name="connsiteX588" fmla="*/ 659958 w 790575"/>
                <a:gd name="connsiteY588" fmla="*/ 329391 h 704850"/>
                <a:gd name="connsiteX589" fmla="*/ 659958 w 790575"/>
                <a:gd name="connsiteY589" fmla="*/ 327087 h 704850"/>
                <a:gd name="connsiteX590" fmla="*/ 659958 w 790575"/>
                <a:gd name="connsiteY590" fmla="*/ 327087 h 704850"/>
                <a:gd name="connsiteX591" fmla="*/ 659958 w 790575"/>
                <a:gd name="connsiteY591" fmla="*/ 324784 h 704850"/>
                <a:gd name="connsiteX592" fmla="*/ 659958 w 790575"/>
                <a:gd name="connsiteY592" fmla="*/ 324784 h 704850"/>
                <a:gd name="connsiteX593" fmla="*/ 659958 w 790575"/>
                <a:gd name="connsiteY593" fmla="*/ 324784 h 704850"/>
                <a:gd name="connsiteX594" fmla="*/ 659958 w 790575"/>
                <a:gd name="connsiteY594" fmla="*/ 322480 h 704850"/>
                <a:gd name="connsiteX595" fmla="*/ 659958 w 790575"/>
                <a:gd name="connsiteY595" fmla="*/ 320177 h 704850"/>
                <a:gd name="connsiteX596" fmla="*/ 659958 w 790575"/>
                <a:gd name="connsiteY596" fmla="*/ 320177 h 704850"/>
                <a:gd name="connsiteX597" fmla="*/ 659958 w 790575"/>
                <a:gd name="connsiteY597" fmla="*/ 317874 h 704850"/>
                <a:gd name="connsiteX598" fmla="*/ 659958 w 790575"/>
                <a:gd name="connsiteY598" fmla="*/ 315570 h 704850"/>
                <a:gd name="connsiteX599" fmla="*/ 659958 w 790575"/>
                <a:gd name="connsiteY599" fmla="*/ 315570 h 704850"/>
                <a:gd name="connsiteX600" fmla="*/ 659958 w 790575"/>
                <a:gd name="connsiteY600" fmla="*/ 313267 h 704850"/>
                <a:gd name="connsiteX601" fmla="*/ 659958 w 790575"/>
                <a:gd name="connsiteY601" fmla="*/ 313267 h 704850"/>
                <a:gd name="connsiteX602" fmla="*/ 657667 w 790575"/>
                <a:gd name="connsiteY602" fmla="*/ 310963 h 704850"/>
                <a:gd name="connsiteX603" fmla="*/ 657667 w 790575"/>
                <a:gd name="connsiteY603" fmla="*/ 310963 h 704850"/>
                <a:gd name="connsiteX604" fmla="*/ 657667 w 790575"/>
                <a:gd name="connsiteY604" fmla="*/ 308660 h 704850"/>
                <a:gd name="connsiteX605" fmla="*/ 657667 w 790575"/>
                <a:gd name="connsiteY605" fmla="*/ 308660 h 704850"/>
                <a:gd name="connsiteX606" fmla="*/ 657667 w 790575"/>
                <a:gd name="connsiteY606" fmla="*/ 306356 h 704850"/>
                <a:gd name="connsiteX607" fmla="*/ 657667 w 790575"/>
                <a:gd name="connsiteY607" fmla="*/ 304053 h 704850"/>
                <a:gd name="connsiteX608" fmla="*/ 657667 w 790575"/>
                <a:gd name="connsiteY608" fmla="*/ 304053 h 704850"/>
                <a:gd name="connsiteX609" fmla="*/ 657667 w 790575"/>
                <a:gd name="connsiteY609" fmla="*/ 301750 h 704850"/>
                <a:gd name="connsiteX610" fmla="*/ 657667 w 790575"/>
                <a:gd name="connsiteY610" fmla="*/ 301750 h 704850"/>
                <a:gd name="connsiteX611" fmla="*/ 657667 w 790575"/>
                <a:gd name="connsiteY611" fmla="*/ 299446 h 704850"/>
                <a:gd name="connsiteX612" fmla="*/ 657667 w 790575"/>
                <a:gd name="connsiteY612" fmla="*/ 297143 h 704850"/>
                <a:gd name="connsiteX613" fmla="*/ 655375 w 790575"/>
                <a:gd name="connsiteY613" fmla="*/ 297143 h 704850"/>
                <a:gd name="connsiteX614" fmla="*/ 655375 w 790575"/>
                <a:gd name="connsiteY614" fmla="*/ 294839 h 704850"/>
                <a:gd name="connsiteX615" fmla="*/ 655375 w 790575"/>
                <a:gd name="connsiteY615" fmla="*/ 292536 h 704850"/>
                <a:gd name="connsiteX616" fmla="*/ 655375 w 790575"/>
                <a:gd name="connsiteY616" fmla="*/ 292536 h 704850"/>
                <a:gd name="connsiteX617" fmla="*/ 655375 w 790575"/>
                <a:gd name="connsiteY617" fmla="*/ 290232 h 704850"/>
                <a:gd name="connsiteX618" fmla="*/ 655375 w 790575"/>
                <a:gd name="connsiteY618" fmla="*/ 290232 h 704850"/>
                <a:gd name="connsiteX619" fmla="*/ 655375 w 790575"/>
                <a:gd name="connsiteY619" fmla="*/ 287929 h 704850"/>
                <a:gd name="connsiteX620" fmla="*/ 655375 w 790575"/>
                <a:gd name="connsiteY620" fmla="*/ 285626 h 704850"/>
                <a:gd name="connsiteX621" fmla="*/ 653084 w 790575"/>
                <a:gd name="connsiteY621" fmla="*/ 285626 h 704850"/>
                <a:gd name="connsiteX622" fmla="*/ 653084 w 790575"/>
                <a:gd name="connsiteY622" fmla="*/ 283322 h 704850"/>
                <a:gd name="connsiteX623" fmla="*/ 653084 w 790575"/>
                <a:gd name="connsiteY623" fmla="*/ 283322 h 704850"/>
                <a:gd name="connsiteX624" fmla="*/ 653084 w 790575"/>
                <a:gd name="connsiteY624" fmla="*/ 281019 h 704850"/>
                <a:gd name="connsiteX625" fmla="*/ 653084 w 790575"/>
                <a:gd name="connsiteY625" fmla="*/ 278715 h 704850"/>
                <a:gd name="connsiteX626" fmla="*/ 653084 w 790575"/>
                <a:gd name="connsiteY626" fmla="*/ 278715 h 704850"/>
                <a:gd name="connsiteX627" fmla="*/ 653084 w 790575"/>
                <a:gd name="connsiteY627" fmla="*/ 276412 h 704850"/>
                <a:gd name="connsiteX628" fmla="*/ 650792 w 790575"/>
                <a:gd name="connsiteY628" fmla="*/ 274108 h 704850"/>
                <a:gd name="connsiteX629" fmla="*/ 650792 w 790575"/>
                <a:gd name="connsiteY629" fmla="*/ 274108 h 704850"/>
                <a:gd name="connsiteX630" fmla="*/ 650792 w 790575"/>
                <a:gd name="connsiteY630" fmla="*/ 271805 h 704850"/>
                <a:gd name="connsiteX631" fmla="*/ 650792 w 790575"/>
                <a:gd name="connsiteY631" fmla="*/ 271805 h 704850"/>
                <a:gd name="connsiteX632" fmla="*/ 650792 w 790575"/>
                <a:gd name="connsiteY632" fmla="*/ 269501 h 704850"/>
                <a:gd name="connsiteX633" fmla="*/ 650792 w 790575"/>
                <a:gd name="connsiteY633" fmla="*/ 267198 h 704850"/>
                <a:gd name="connsiteX634" fmla="*/ 648501 w 790575"/>
                <a:gd name="connsiteY634" fmla="*/ 267198 h 704850"/>
                <a:gd name="connsiteX635" fmla="*/ 648501 w 790575"/>
                <a:gd name="connsiteY635" fmla="*/ 264895 h 704850"/>
                <a:gd name="connsiteX636" fmla="*/ 648501 w 790575"/>
                <a:gd name="connsiteY636" fmla="*/ 264895 h 704850"/>
                <a:gd name="connsiteX637" fmla="*/ 648501 w 790575"/>
                <a:gd name="connsiteY637" fmla="*/ 262591 h 704850"/>
                <a:gd name="connsiteX638" fmla="*/ 648501 w 790575"/>
                <a:gd name="connsiteY638" fmla="*/ 262591 h 704850"/>
                <a:gd name="connsiteX639" fmla="*/ 648501 w 790575"/>
                <a:gd name="connsiteY639" fmla="*/ 260288 h 704850"/>
                <a:gd name="connsiteX640" fmla="*/ 646209 w 790575"/>
                <a:gd name="connsiteY640" fmla="*/ 255681 h 704850"/>
                <a:gd name="connsiteX641" fmla="*/ 646209 w 790575"/>
                <a:gd name="connsiteY641" fmla="*/ 253377 h 704850"/>
                <a:gd name="connsiteX642" fmla="*/ 643918 w 790575"/>
                <a:gd name="connsiteY642" fmla="*/ 251074 h 704850"/>
                <a:gd name="connsiteX643" fmla="*/ 643918 w 790575"/>
                <a:gd name="connsiteY643" fmla="*/ 246467 h 704850"/>
                <a:gd name="connsiteX644" fmla="*/ 641626 w 790575"/>
                <a:gd name="connsiteY644" fmla="*/ 244164 h 704850"/>
                <a:gd name="connsiteX645" fmla="*/ 639335 w 790575"/>
                <a:gd name="connsiteY645" fmla="*/ 239557 h 704850"/>
                <a:gd name="connsiteX646" fmla="*/ 639335 w 790575"/>
                <a:gd name="connsiteY646" fmla="*/ 237253 h 704850"/>
                <a:gd name="connsiteX647" fmla="*/ 637043 w 790575"/>
                <a:gd name="connsiteY647" fmla="*/ 234950 h 704850"/>
                <a:gd name="connsiteX648" fmla="*/ 637043 w 790575"/>
                <a:gd name="connsiteY648" fmla="*/ 230343 h 704850"/>
                <a:gd name="connsiteX649" fmla="*/ 634752 w 790575"/>
                <a:gd name="connsiteY649" fmla="*/ 228040 h 704850"/>
                <a:gd name="connsiteX650" fmla="*/ 632460 w 790575"/>
                <a:gd name="connsiteY650" fmla="*/ 225736 h 704850"/>
                <a:gd name="connsiteX651" fmla="*/ 632460 w 790575"/>
                <a:gd name="connsiteY651" fmla="*/ 221129 h 704850"/>
                <a:gd name="connsiteX652" fmla="*/ 630169 w 790575"/>
                <a:gd name="connsiteY652" fmla="*/ 218826 h 704850"/>
                <a:gd name="connsiteX653" fmla="*/ 627877 w 790575"/>
                <a:gd name="connsiteY653" fmla="*/ 216523 h 704850"/>
                <a:gd name="connsiteX654" fmla="*/ 625585 w 790575"/>
                <a:gd name="connsiteY654" fmla="*/ 211916 h 704850"/>
                <a:gd name="connsiteX655" fmla="*/ 625585 w 790575"/>
                <a:gd name="connsiteY655" fmla="*/ 211916 h 704850"/>
                <a:gd name="connsiteX656" fmla="*/ 625585 w 790575"/>
                <a:gd name="connsiteY656" fmla="*/ 209612 h 704850"/>
                <a:gd name="connsiteX657" fmla="*/ 623294 w 790575"/>
                <a:gd name="connsiteY657" fmla="*/ 207309 h 704850"/>
                <a:gd name="connsiteX658" fmla="*/ 621002 w 790575"/>
                <a:gd name="connsiteY658" fmla="*/ 205005 h 704850"/>
                <a:gd name="connsiteX659" fmla="*/ 618711 w 790575"/>
                <a:gd name="connsiteY659" fmla="*/ 200399 h 704850"/>
                <a:gd name="connsiteX660" fmla="*/ 616419 w 790575"/>
                <a:gd name="connsiteY660" fmla="*/ 198095 h 704850"/>
                <a:gd name="connsiteX661" fmla="*/ 616419 w 790575"/>
                <a:gd name="connsiteY661" fmla="*/ 195792 h 704850"/>
                <a:gd name="connsiteX662" fmla="*/ 614128 w 790575"/>
                <a:gd name="connsiteY662" fmla="*/ 193488 h 704850"/>
                <a:gd name="connsiteX663" fmla="*/ 611836 w 790575"/>
                <a:gd name="connsiteY663" fmla="*/ 191185 h 704850"/>
                <a:gd name="connsiteX664" fmla="*/ 611836 w 790575"/>
                <a:gd name="connsiteY664" fmla="*/ 191185 h 704850"/>
                <a:gd name="connsiteX665" fmla="*/ 609545 w 790575"/>
                <a:gd name="connsiteY665" fmla="*/ 188881 h 704850"/>
                <a:gd name="connsiteX666" fmla="*/ 607253 w 790575"/>
                <a:gd name="connsiteY666" fmla="*/ 184275 h 704850"/>
                <a:gd name="connsiteX667" fmla="*/ 604962 w 790575"/>
                <a:gd name="connsiteY667" fmla="*/ 181971 h 704850"/>
                <a:gd name="connsiteX668" fmla="*/ 602670 w 790575"/>
                <a:gd name="connsiteY668" fmla="*/ 179668 h 704850"/>
                <a:gd name="connsiteX669" fmla="*/ 602670 w 790575"/>
                <a:gd name="connsiteY669" fmla="*/ 179668 h 704850"/>
                <a:gd name="connsiteX670" fmla="*/ 600379 w 790575"/>
                <a:gd name="connsiteY670" fmla="*/ 177364 h 704850"/>
                <a:gd name="connsiteX671" fmla="*/ 598087 w 790575"/>
                <a:gd name="connsiteY671" fmla="*/ 175061 h 704850"/>
                <a:gd name="connsiteX672" fmla="*/ 595796 w 790575"/>
                <a:gd name="connsiteY672" fmla="*/ 172757 h 704850"/>
                <a:gd name="connsiteX673" fmla="*/ 593504 w 790575"/>
                <a:gd name="connsiteY673" fmla="*/ 170454 h 704850"/>
                <a:gd name="connsiteX674" fmla="*/ 593504 w 790575"/>
                <a:gd name="connsiteY674" fmla="*/ 170454 h 704850"/>
                <a:gd name="connsiteX675" fmla="*/ 591213 w 790575"/>
                <a:gd name="connsiteY675" fmla="*/ 168150 h 704850"/>
                <a:gd name="connsiteX676" fmla="*/ 588921 w 790575"/>
                <a:gd name="connsiteY676" fmla="*/ 165847 h 704850"/>
                <a:gd name="connsiteX677" fmla="*/ 586630 w 790575"/>
                <a:gd name="connsiteY677" fmla="*/ 165847 h 704850"/>
                <a:gd name="connsiteX678" fmla="*/ 584338 w 790575"/>
                <a:gd name="connsiteY678" fmla="*/ 163544 h 704850"/>
                <a:gd name="connsiteX679" fmla="*/ 584338 w 790575"/>
                <a:gd name="connsiteY679" fmla="*/ 163544 h 704850"/>
                <a:gd name="connsiteX680" fmla="*/ 582047 w 790575"/>
                <a:gd name="connsiteY680" fmla="*/ 161240 h 704850"/>
                <a:gd name="connsiteX681" fmla="*/ 582047 w 790575"/>
                <a:gd name="connsiteY681" fmla="*/ 161240 h 704850"/>
                <a:gd name="connsiteX682" fmla="*/ 577464 w 790575"/>
                <a:gd name="connsiteY682" fmla="*/ 158937 h 704850"/>
                <a:gd name="connsiteX683" fmla="*/ 575172 w 790575"/>
                <a:gd name="connsiteY683" fmla="*/ 156633 h 704850"/>
                <a:gd name="connsiteX684" fmla="*/ 575172 w 790575"/>
                <a:gd name="connsiteY684" fmla="*/ 156633 h 704850"/>
                <a:gd name="connsiteX685" fmla="*/ 572880 w 790575"/>
                <a:gd name="connsiteY685" fmla="*/ 154330 h 704850"/>
                <a:gd name="connsiteX686" fmla="*/ 570589 w 790575"/>
                <a:gd name="connsiteY686" fmla="*/ 154330 h 704850"/>
                <a:gd name="connsiteX687" fmla="*/ 570589 w 790575"/>
                <a:gd name="connsiteY687" fmla="*/ 154330 h 704850"/>
                <a:gd name="connsiteX688" fmla="*/ 568297 w 790575"/>
                <a:gd name="connsiteY688" fmla="*/ 152026 h 704850"/>
                <a:gd name="connsiteX689" fmla="*/ 568297 w 790575"/>
                <a:gd name="connsiteY689" fmla="*/ 152026 h 704850"/>
                <a:gd name="connsiteX690" fmla="*/ 563714 w 790575"/>
                <a:gd name="connsiteY690" fmla="*/ 149723 h 704850"/>
                <a:gd name="connsiteX691" fmla="*/ 561423 w 790575"/>
                <a:gd name="connsiteY691" fmla="*/ 147420 h 704850"/>
                <a:gd name="connsiteX692" fmla="*/ 559131 w 790575"/>
                <a:gd name="connsiteY692" fmla="*/ 147420 h 704850"/>
                <a:gd name="connsiteX693" fmla="*/ 554548 w 790575"/>
                <a:gd name="connsiteY693" fmla="*/ 145116 h 704850"/>
                <a:gd name="connsiteX694" fmla="*/ 554548 w 790575"/>
                <a:gd name="connsiteY694" fmla="*/ 145116 h 704850"/>
                <a:gd name="connsiteX695" fmla="*/ 552257 w 790575"/>
                <a:gd name="connsiteY695" fmla="*/ 145116 h 704850"/>
                <a:gd name="connsiteX696" fmla="*/ 552257 w 790575"/>
                <a:gd name="connsiteY696" fmla="*/ 145116 h 704850"/>
                <a:gd name="connsiteX697" fmla="*/ 549965 w 790575"/>
                <a:gd name="connsiteY697" fmla="*/ 142813 h 704850"/>
                <a:gd name="connsiteX698" fmla="*/ 545382 w 790575"/>
                <a:gd name="connsiteY698" fmla="*/ 142813 h 704850"/>
                <a:gd name="connsiteX699" fmla="*/ 543091 w 790575"/>
                <a:gd name="connsiteY699" fmla="*/ 140509 h 704850"/>
                <a:gd name="connsiteX700" fmla="*/ 540799 w 790575"/>
                <a:gd name="connsiteY700" fmla="*/ 140509 h 704850"/>
                <a:gd name="connsiteX701" fmla="*/ 536216 w 790575"/>
                <a:gd name="connsiteY701" fmla="*/ 138206 h 704850"/>
                <a:gd name="connsiteX702" fmla="*/ 533925 w 790575"/>
                <a:gd name="connsiteY702" fmla="*/ 138206 h 704850"/>
                <a:gd name="connsiteX703" fmla="*/ 533925 w 790575"/>
                <a:gd name="connsiteY703" fmla="*/ 138206 h 704850"/>
                <a:gd name="connsiteX704" fmla="*/ 529342 w 790575"/>
                <a:gd name="connsiteY704" fmla="*/ 135902 h 704850"/>
                <a:gd name="connsiteX705" fmla="*/ 529342 w 790575"/>
                <a:gd name="connsiteY705" fmla="*/ 135902 h 704850"/>
                <a:gd name="connsiteX706" fmla="*/ 527050 w 790575"/>
                <a:gd name="connsiteY706" fmla="*/ 135902 h 704850"/>
                <a:gd name="connsiteX707" fmla="*/ 522467 w 790575"/>
                <a:gd name="connsiteY707" fmla="*/ 135902 h 704850"/>
                <a:gd name="connsiteX708" fmla="*/ 520175 w 790575"/>
                <a:gd name="connsiteY708" fmla="*/ 133599 h 704850"/>
                <a:gd name="connsiteX709" fmla="*/ 515592 w 790575"/>
                <a:gd name="connsiteY709" fmla="*/ 133599 h 704850"/>
                <a:gd name="connsiteX710" fmla="*/ 515592 w 790575"/>
                <a:gd name="connsiteY710" fmla="*/ 133599 h 704850"/>
                <a:gd name="connsiteX711" fmla="*/ 513301 w 790575"/>
                <a:gd name="connsiteY711" fmla="*/ 133599 h 704850"/>
                <a:gd name="connsiteX712" fmla="*/ 513301 w 790575"/>
                <a:gd name="connsiteY712" fmla="*/ 133599 h 704850"/>
                <a:gd name="connsiteX713" fmla="*/ 508718 w 790575"/>
                <a:gd name="connsiteY713" fmla="*/ 133599 h 704850"/>
                <a:gd name="connsiteX714" fmla="*/ 506426 w 790575"/>
                <a:gd name="connsiteY714" fmla="*/ 131296 h 704850"/>
                <a:gd name="connsiteX715" fmla="*/ 501843 w 790575"/>
                <a:gd name="connsiteY715" fmla="*/ 131296 h 704850"/>
                <a:gd name="connsiteX716" fmla="*/ 501843 w 790575"/>
                <a:gd name="connsiteY716" fmla="*/ 131296 h 704850"/>
                <a:gd name="connsiteX717" fmla="*/ 499552 w 790575"/>
                <a:gd name="connsiteY717" fmla="*/ 131296 h 704850"/>
                <a:gd name="connsiteX718" fmla="*/ 494969 w 790575"/>
                <a:gd name="connsiteY718" fmla="*/ 131296 h 704850"/>
                <a:gd name="connsiteX719" fmla="*/ 490386 w 790575"/>
                <a:gd name="connsiteY719" fmla="*/ 131296 h 704850"/>
                <a:gd name="connsiteX720" fmla="*/ 325396 w 790575"/>
                <a:gd name="connsiteY720" fmla="*/ 131296 h 704850"/>
                <a:gd name="connsiteX721" fmla="*/ 325396 w 790575"/>
                <a:gd name="connsiteY721" fmla="*/ 188881 h 704850"/>
                <a:gd name="connsiteX722" fmla="*/ 446847 w 790575"/>
                <a:gd name="connsiteY722" fmla="*/ 188881 h 704850"/>
                <a:gd name="connsiteX723" fmla="*/ 559131 w 790575"/>
                <a:gd name="connsiteY723" fmla="*/ 234950 h 704850"/>
                <a:gd name="connsiteX724" fmla="*/ 604962 w 790575"/>
                <a:gd name="connsiteY724" fmla="*/ 347818 h 704850"/>
                <a:gd name="connsiteX725" fmla="*/ 604962 w 790575"/>
                <a:gd name="connsiteY725" fmla="*/ 352425 h 704850"/>
                <a:gd name="connsiteX726" fmla="*/ 307064 w 790575"/>
                <a:gd name="connsiteY726" fmla="*/ 481417 h 704850"/>
                <a:gd name="connsiteX727" fmla="*/ 446847 w 790575"/>
                <a:gd name="connsiteY727" fmla="*/ 481417 h 704850"/>
                <a:gd name="connsiteX728" fmla="*/ 533925 w 790575"/>
                <a:gd name="connsiteY728" fmla="*/ 444562 h 704850"/>
                <a:gd name="connsiteX729" fmla="*/ 570589 w 790575"/>
                <a:gd name="connsiteY729" fmla="*/ 357032 h 704850"/>
                <a:gd name="connsiteX730" fmla="*/ 570589 w 790575"/>
                <a:gd name="connsiteY730" fmla="*/ 357032 h 704850"/>
                <a:gd name="connsiteX731" fmla="*/ 570589 w 790575"/>
                <a:gd name="connsiteY731" fmla="*/ 354728 h 704850"/>
                <a:gd name="connsiteX732" fmla="*/ 570589 w 790575"/>
                <a:gd name="connsiteY732" fmla="*/ 354728 h 704850"/>
                <a:gd name="connsiteX733" fmla="*/ 570589 w 790575"/>
                <a:gd name="connsiteY733" fmla="*/ 352425 h 704850"/>
                <a:gd name="connsiteX734" fmla="*/ 570589 w 790575"/>
                <a:gd name="connsiteY734" fmla="*/ 352425 h 704850"/>
                <a:gd name="connsiteX735" fmla="*/ 570589 w 790575"/>
                <a:gd name="connsiteY735" fmla="*/ 347818 h 704850"/>
                <a:gd name="connsiteX736" fmla="*/ 533925 w 790575"/>
                <a:gd name="connsiteY736" fmla="*/ 260288 h 704850"/>
                <a:gd name="connsiteX737" fmla="*/ 446847 w 790575"/>
                <a:gd name="connsiteY737" fmla="*/ 223433 h 704850"/>
                <a:gd name="connsiteX738" fmla="*/ 307064 w 790575"/>
                <a:gd name="connsiteY738" fmla="*/ 223433 h 704850"/>
                <a:gd name="connsiteX739" fmla="*/ 291023 w 790575"/>
                <a:gd name="connsiteY739" fmla="*/ 205005 h 704850"/>
                <a:gd name="connsiteX740" fmla="*/ 291023 w 790575"/>
                <a:gd name="connsiteY740" fmla="*/ 115172 h 704850"/>
                <a:gd name="connsiteX741" fmla="*/ 307064 w 790575"/>
                <a:gd name="connsiteY741" fmla="*/ 96744 h 704850"/>
                <a:gd name="connsiteX742" fmla="*/ 490386 w 790575"/>
                <a:gd name="connsiteY742" fmla="*/ 96744 h 704850"/>
                <a:gd name="connsiteX743" fmla="*/ 494969 w 790575"/>
                <a:gd name="connsiteY743" fmla="*/ 96744 h 704850"/>
                <a:gd name="connsiteX744" fmla="*/ 499552 w 790575"/>
                <a:gd name="connsiteY744" fmla="*/ 96744 h 704850"/>
                <a:gd name="connsiteX745" fmla="*/ 504135 w 790575"/>
                <a:gd name="connsiteY745" fmla="*/ 96744 h 704850"/>
                <a:gd name="connsiteX746" fmla="*/ 508718 w 790575"/>
                <a:gd name="connsiteY746" fmla="*/ 96744 h 704850"/>
                <a:gd name="connsiteX747" fmla="*/ 513301 w 790575"/>
                <a:gd name="connsiteY747" fmla="*/ 96744 h 704850"/>
                <a:gd name="connsiteX748" fmla="*/ 517884 w 790575"/>
                <a:gd name="connsiteY748" fmla="*/ 99048 h 704850"/>
                <a:gd name="connsiteX749" fmla="*/ 517884 w 790575"/>
                <a:gd name="connsiteY749" fmla="*/ 99048 h 704850"/>
                <a:gd name="connsiteX750" fmla="*/ 522467 w 790575"/>
                <a:gd name="connsiteY750" fmla="*/ 99048 h 704850"/>
                <a:gd name="connsiteX751" fmla="*/ 527050 w 790575"/>
                <a:gd name="connsiteY751" fmla="*/ 99048 h 704850"/>
                <a:gd name="connsiteX752" fmla="*/ 531633 w 790575"/>
                <a:gd name="connsiteY752" fmla="*/ 101351 h 704850"/>
                <a:gd name="connsiteX753" fmla="*/ 531633 w 790575"/>
                <a:gd name="connsiteY753" fmla="*/ 101351 h 704850"/>
                <a:gd name="connsiteX754" fmla="*/ 533925 w 790575"/>
                <a:gd name="connsiteY754" fmla="*/ 101351 h 704850"/>
                <a:gd name="connsiteX755" fmla="*/ 533925 w 790575"/>
                <a:gd name="connsiteY755" fmla="*/ 101351 h 704850"/>
                <a:gd name="connsiteX756" fmla="*/ 538508 w 790575"/>
                <a:gd name="connsiteY756" fmla="*/ 101351 h 704850"/>
                <a:gd name="connsiteX757" fmla="*/ 538508 w 790575"/>
                <a:gd name="connsiteY757" fmla="*/ 101351 h 704850"/>
                <a:gd name="connsiteX758" fmla="*/ 543091 w 790575"/>
                <a:gd name="connsiteY758" fmla="*/ 103654 h 704850"/>
                <a:gd name="connsiteX759" fmla="*/ 547674 w 790575"/>
                <a:gd name="connsiteY759" fmla="*/ 103654 h 704850"/>
                <a:gd name="connsiteX760" fmla="*/ 549965 w 790575"/>
                <a:gd name="connsiteY760" fmla="*/ 105958 h 704850"/>
                <a:gd name="connsiteX761" fmla="*/ 549965 w 790575"/>
                <a:gd name="connsiteY761" fmla="*/ 105958 h 704850"/>
                <a:gd name="connsiteX762" fmla="*/ 554548 w 790575"/>
                <a:gd name="connsiteY762" fmla="*/ 105958 h 704850"/>
                <a:gd name="connsiteX763" fmla="*/ 559131 w 790575"/>
                <a:gd name="connsiteY763" fmla="*/ 108261 h 704850"/>
                <a:gd name="connsiteX764" fmla="*/ 561423 w 790575"/>
                <a:gd name="connsiteY764" fmla="*/ 110565 h 704850"/>
                <a:gd name="connsiteX765" fmla="*/ 561423 w 790575"/>
                <a:gd name="connsiteY765" fmla="*/ 110565 h 704850"/>
                <a:gd name="connsiteX766" fmla="*/ 566006 w 790575"/>
                <a:gd name="connsiteY766" fmla="*/ 110565 h 704850"/>
                <a:gd name="connsiteX767" fmla="*/ 566006 w 790575"/>
                <a:gd name="connsiteY767" fmla="*/ 110565 h 704850"/>
                <a:gd name="connsiteX768" fmla="*/ 570589 w 790575"/>
                <a:gd name="connsiteY768" fmla="*/ 112868 h 704850"/>
                <a:gd name="connsiteX769" fmla="*/ 570589 w 790575"/>
                <a:gd name="connsiteY769" fmla="*/ 112868 h 704850"/>
                <a:gd name="connsiteX770" fmla="*/ 572880 w 790575"/>
                <a:gd name="connsiteY770" fmla="*/ 115172 h 704850"/>
                <a:gd name="connsiteX771" fmla="*/ 572880 w 790575"/>
                <a:gd name="connsiteY771" fmla="*/ 115172 h 704850"/>
                <a:gd name="connsiteX772" fmla="*/ 577464 w 790575"/>
                <a:gd name="connsiteY772" fmla="*/ 117475 h 704850"/>
                <a:gd name="connsiteX773" fmla="*/ 579755 w 790575"/>
                <a:gd name="connsiteY773" fmla="*/ 117475 h 704850"/>
                <a:gd name="connsiteX774" fmla="*/ 579755 w 790575"/>
                <a:gd name="connsiteY774" fmla="*/ 117475 h 704850"/>
                <a:gd name="connsiteX775" fmla="*/ 584338 w 790575"/>
                <a:gd name="connsiteY775" fmla="*/ 119778 h 704850"/>
                <a:gd name="connsiteX776" fmla="*/ 586630 w 790575"/>
                <a:gd name="connsiteY776" fmla="*/ 122082 h 704850"/>
                <a:gd name="connsiteX777" fmla="*/ 586630 w 790575"/>
                <a:gd name="connsiteY777" fmla="*/ 122082 h 704850"/>
                <a:gd name="connsiteX778" fmla="*/ 591213 w 790575"/>
                <a:gd name="connsiteY778" fmla="*/ 124385 h 704850"/>
                <a:gd name="connsiteX779" fmla="*/ 593504 w 790575"/>
                <a:gd name="connsiteY779" fmla="*/ 126689 h 704850"/>
                <a:gd name="connsiteX780" fmla="*/ 598087 w 790575"/>
                <a:gd name="connsiteY780" fmla="*/ 128992 h 704850"/>
                <a:gd name="connsiteX781" fmla="*/ 598087 w 790575"/>
                <a:gd name="connsiteY781" fmla="*/ 128992 h 704850"/>
                <a:gd name="connsiteX782" fmla="*/ 600379 w 790575"/>
                <a:gd name="connsiteY782" fmla="*/ 131296 h 704850"/>
                <a:gd name="connsiteX783" fmla="*/ 600379 w 790575"/>
                <a:gd name="connsiteY783" fmla="*/ 131296 h 704850"/>
                <a:gd name="connsiteX784" fmla="*/ 602670 w 790575"/>
                <a:gd name="connsiteY784" fmla="*/ 133599 h 704850"/>
                <a:gd name="connsiteX785" fmla="*/ 607253 w 790575"/>
                <a:gd name="connsiteY785" fmla="*/ 135902 h 704850"/>
                <a:gd name="connsiteX786" fmla="*/ 609545 w 790575"/>
                <a:gd name="connsiteY786" fmla="*/ 138206 h 704850"/>
                <a:gd name="connsiteX787" fmla="*/ 611836 w 790575"/>
                <a:gd name="connsiteY787" fmla="*/ 140509 h 704850"/>
                <a:gd name="connsiteX788" fmla="*/ 611836 w 790575"/>
                <a:gd name="connsiteY788" fmla="*/ 140509 h 704850"/>
                <a:gd name="connsiteX789" fmla="*/ 616419 w 790575"/>
                <a:gd name="connsiteY789" fmla="*/ 142813 h 704850"/>
                <a:gd name="connsiteX790" fmla="*/ 618711 w 790575"/>
                <a:gd name="connsiteY790" fmla="*/ 145116 h 704850"/>
                <a:gd name="connsiteX791" fmla="*/ 618711 w 790575"/>
                <a:gd name="connsiteY791" fmla="*/ 145116 h 704850"/>
                <a:gd name="connsiteX792" fmla="*/ 621002 w 790575"/>
                <a:gd name="connsiteY792" fmla="*/ 149723 h 704850"/>
                <a:gd name="connsiteX793" fmla="*/ 623294 w 790575"/>
                <a:gd name="connsiteY793" fmla="*/ 152026 h 704850"/>
                <a:gd name="connsiteX794" fmla="*/ 627877 w 790575"/>
                <a:gd name="connsiteY794" fmla="*/ 154330 h 704850"/>
                <a:gd name="connsiteX795" fmla="*/ 630169 w 790575"/>
                <a:gd name="connsiteY795" fmla="*/ 156633 h 704850"/>
                <a:gd name="connsiteX796" fmla="*/ 632460 w 790575"/>
                <a:gd name="connsiteY796" fmla="*/ 161240 h 704850"/>
                <a:gd name="connsiteX797" fmla="*/ 632460 w 790575"/>
                <a:gd name="connsiteY797" fmla="*/ 161240 h 704850"/>
                <a:gd name="connsiteX798" fmla="*/ 634752 w 790575"/>
                <a:gd name="connsiteY798" fmla="*/ 163544 h 704850"/>
                <a:gd name="connsiteX799" fmla="*/ 637043 w 790575"/>
                <a:gd name="connsiteY799" fmla="*/ 165847 h 704850"/>
                <a:gd name="connsiteX800" fmla="*/ 639335 w 790575"/>
                <a:gd name="connsiteY800" fmla="*/ 170454 h 704850"/>
                <a:gd name="connsiteX801" fmla="*/ 641626 w 790575"/>
                <a:gd name="connsiteY801" fmla="*/ 172757 h 704850"/>
                <a:gd name="connsiteX802" fmla="*/ 643918 w 790575"/>
                <a:gd name="connsiteY802" fmla="*/ 175061 h 704850"/>
                <a:gd name="connsiteX803" fmla="*/ 646209 w 790575"/>
                <a:gd name="connsiteY803" fmla="*/ 179668 h 704850"/>
                <a:gd name="connsiteX804" fmla="*/ 648501 w 790575"/>
                <a:gd name="connsiteY804" fmla="*/ 181971 h 704850"/>
                <a:gd name="connsiteX805" fmla="*/ 650792 w 790575"/>
                <a:gd name="connsiteY805" fmla="*/ 186578 h 704850"/>
                <a:gd name="connsiteX806" fmla="*/ 653084 w 790575"/>
                <a:gd name="connsiteY806" fmla="*/ 188881 h 704850"/>
                <a:gd name="connsiteX807" fmla="*/ 655375 w 790575"/>
                <a:gd name="connsiteY807" fmla="*/ 193488 h 704850"/>
                <a:gd name="connsiteX808" fmla="*/ 657667 w 790575"/>
                <a:gd name="connsiteY808" fmla="*/ 195792 h 704850"/>
                <a:gd name="connsiteX809" fmla="*/ 657667 w 790575"/>
                <a:gd name="connsiteY809" fmla="*/ 195792 h 704850"/>
                <a:gd name="connsiteX810" fmla="*/ 659958 w 790575"/>
                <a:gd name="connsiteY810" fmla="*/ 200399 h 704850"/>
                <a:gd name="connsiteX811" fmla="*/ 662250 w 790575"/>
                <a:gd name="connsiteY811" fmla="*/ 202702 h 704850"/>
                <a:gd name="connsiteX812" fmla="*/ 664541 w 790575"/>
                <a:gd name="connsiteY812" fmla="*/ 207309 h 704850"/>
                <a:gd name="connsiteX813" fmla="*/ 664541 w 790575"/>
                <a:gd name="connsiteY813" fmla="*/ 209612 h 704850"/>
                <a:gd name="connsiteX814" fmla="*/ 666833 w 790575"/>
                <a:gd name="connsiteY814" fmla="*/ 214219 h 704850"/>
                <a:gd name="connsiteX815" fmla="*/ 666833 w 790575"/>
                <a:gd name="connsiteY815" fmla="*/ 214219 h 704850"/>
                <a:gd name="connsiteX816" fmla="*/ 669124 w 790575"/>
                <a:gd name="connsiteY816" fmla="*/ 218826 h 704850"/>
                <a:gd name="connsiteX817" fmla="*/ 671416 w 790575"/>
                <a:gd name="connsiteY817" fmla="*/ 221129 h 704850"/>
                <a:gd name="connsiteX818" fmla="*/ 671416 w 790575"/>
                <a:gd name="connsiteY818" fmla="*/ 225736 h 704850"/>
                <a:gd name="connsiteX819" fmla="*/ 673707 w 790575"/>
                <a:gd name="connsiteY819" fmla="*/ 230343 h 704850"/>
                <a:gd name="connsiteX820" fmla="*/ 675999 w 790575"/>
                <a:gd name="connsiteY820" fmla="*/ 232647 h 704850"/>
                <a:gd name="connsiteX821" fmla="*/ 675999 w 790575"/>
                <a:gd name="connsiteY821" fmla="*/ 237253 h 704850"/>
                <a:gd name="connsiteX822" fmla="*/ 678290 w 790575"/>
                <a:gd name="connsiteY822" fmla="*/ 241860 h 704850"/>
                <a:gd name="connsiteX823" fmla="*/ 680582 w 790575"/>
                <a:gd name="connsiteY823" fmla="*/ 246467 h 704850"/>
                <a:gd name="connsiteX824" fmla="*/ 680582 w 790575"/>
                <a:gd name="connsiteY824" fmla="*/ 248771 h 704850"/>
                <a:gd name="connsiteX825" fmla="*/ 680582 w 790575"/>
                <a:gd name="connsiteY825" fmla="*/ 251074 h 704850"/>
                <a:gd name="connsiteX826" fmla="*/ 682874 w 790575"/>
                <a:gd name="connsiteY826" fmla="*/ 253377 h 704850"/>
                <a:gd name="connsiteX827" fmla="*/ 682874 w 790575"/>
                <a:gd name="connsiteY827" fmla="*/ 253377 h 704850"/>
                <a:gd name="connsiteX828" fmla="*/ 682874 w 790575"/>
                <a:gd name="connsiteY828" fmla="*/ 255681 h 704850"/>
                <a:gd name="connsiteX829" fmla="*/ 682874 w 790575"/>
                <a:gd name="connsiteY829" fmla="*/ 257984 h 704850"/>
                <a:gd name="connsiteX830" fmla="*/ 682874 w 790575"/>
                <a:gd name="connsiteY830" fmla="*/ 257984 h 704850"/>
                <a:gd name="connsiteX831" fmla="*/ 685165 w 790575"/>
                <a:gd name="connsiteY831" fmla="*/ 260288 h 704850"/>
                <a:gd name="connsiteX832" fmla="*/ 685165 w 790575"/>
                <a:gd name="connsiteY832" fmla="*/ 262591 h 704850"/>
                <a:gd name="connsiteX833" fmla="*/ 685165 w 790575"/>
                <a:gd name="connsiteY833" fmla="*/ 262591 h 704850"/>
                <a:gd name="connsiteX834" fmla="*/ 685165 w 790575"/>
                <a:gd name="connsiteY834" fmla="*/ 264895 h 704850"/>
                <a:gd name="connsiteX835" fmla="*/ 685165 w 790575"/>
                <a:gd name="connsiteY835" fmla="*/ 267198 h 704850"/>
                <a:gd name="connsiteX836" fmla="*/ 685165 w 790575"/>
                <a:gd name="connsiteY836" fmla="*/ 267198 h 704850"/>
                <a:gd name="connsiteX837" fmla="*/ 687457 w 790575"/>
                <a:gd name="connsiteY837" fmla="*/ 269501 h 704850"/>
                <a:gd name="connsiteX838" fmla="*/ 687457 w 790575"/>
                <a:gd name="connsiteY838" fmla="*/ 271805 h 704850"/>
                <a:gd name="connsiteX839" fmla="*/ 687457 w 790575"/>
                <a:gd name="connsiteY839" fmla="*/ 271805 h 704850"/>
                <a:gd name="connsiteX840" fmla="*/ 687457 w 790575"/>
                <a:gd name="connsiteY840" fmla="*/ 274108 h 704850"/>
                <a:gd name="connsiteX841" fmla="*/ 687457 w 790575"/>
                <a:gd name="connsiteY841" fmla="*/ 276412 h 704850"/>
                <a:gd name="connsiteX842" fmla="*/ 687457 w 790575"/>
                <a:gd name="connsiteY842" fmla="*/ 276412 h 704850"/>
                <a:gd name="connsiteX843" fmla="*/ 689748 w 790575"/>
                <a:gd name="connsiteY843" fmla="*/ 278715 h 704850"/>
                <a:gd name="connsiteX844" fmla="*/ 689748 w 790575"/>
                <a:gd name="connsiteY844" fmla="*/ 281019 h 704850"/>
                <a:gd name="connsiteX845" fmla="*/ 689748 w 790575"/>
                <a:gd name="connsiteY845" fmla="*/ 283322 h 704850"/>
                <a:gd name="connsiteX846" fmla="*/ 689748 w 790575"/>
                <a:gd name="connsiteY846" fmla="*/ 283322 h 704850"/>
                <a:gd name="connsiteX847" fmla="*/ 689748 w 790575"/>
                <a:gd name="connsiteY847" fmla="*/ 285626 h 704850"/>
                <a:gd name="connsiteX848" fmla="*/ 689748 w 790575"/>
                <a:gd name="connsiteY848" fmla="*/ 287929 h 704850"/>
                <a:gd name="connsiteX849" fmla="*/ 689748 w 790575"/>
                <a:gd name="connsiteY849" fmla="*/ 287929 h 704850"/>
                <a:gd name="connsiteX850" fmla="*/ 689748 w 790575"/>
                <a:gd name="connsiteY850" fmla="*/ 287929 h 704850"/>
                <a:gd name="connsiteX851" fmla="*/ 692040 w 790575"/>
                <a:gd name="connsiteY851" fmla="*/ 290232 h 704850"/>
                <a:gd name="connsiteX852" fmla="*/ 692040 w 790575"/>
                <a:gd name="connsiteY852" fmla="*/ 292536 h 704850"/>
                <a:gd name="connsiteX853" fmla="*/ 692040 w 790575"/>
                <a:gd name="connsiteY853" fmla="*/ 292536 h 704850"/>
                <a:gd name="connsiteX854" fmla="*/ 692040 w 790575"/>
                <a:gd name="connsiteY854" fmla="*/ 294839 h 704850"/>
                <a:gd name="connsiteX855" fmla="*/ 692040 w 790575"/>
                <a:gd name="connsiteY855" fmla="*/ 297143 h 704850"/>
                <a:gd name="connsiteX856" fmla="*/ 692040 w 790575"/>
                <a:gd name="connsiteY856" fmla="*/ 297143 h 704850"/>
                <a:gd name="connsiteX857" fmla="*/ 692040 w 790575"/>
                <a:gd name="connsiteY857" fmla="*/ 299446 h 704850"/>
                <a:gd name="connsiteX858" fmla="*/ 692040 w 790575"/>
                <a:gd name="connsiteY858" fmla="*/ 301750 h 704850"/>
                <a:gd name="connsiteX859" fmla="*/ 692040 w 790575"/>
                <a:gd name="connsiteY859" fmla="*/ 304053 h 704850"/>
                <a:gd name="connsiteX860" fmla="*/ 694331 w 790575"/>
                <a:gd name="connsiteY860" fmla="*/ 304053 h 704850"/>
                <a:gd name="connsiteX861" fmla="*/ 694331 w 790575"/>
                <a:gd name="connsiteY861" fmla="*/ 306356 h 704850"/>
                <a:gd name="connsiteX862" fmla="*/ 694331 w 790575"/>
                <a:gd name="connsiteY862" fmla="*/ 308660 h 704850"/>
                <a:gd name="connsiteX863" fmla="*/ 694331 w 790575"/>
                <a:gd name="connsiteY863" fmla="*/ 308660 h 704850"/>
                <a:gd name="connsiteX864" fmla="*/ 694331 w 790575"/>
                <a:gd name="connsiteY864" fmla="*/ 310963 h 704850"/>
                <a:gd name="connsiteX865" fmla="*/ 694331 w 790575"/>
                <a:gd name="connsiteY865" fmla="*/ 313267 h 704850"/>
                <a:gd name="connsiteX866" fmla="*/ 694331 w 790575"/>
                <a:gd name="connsiteY866" fmla="*/ 315570 h 704850"/>
                <a:gd name="connsiteX867" fmla="*/ 694331 w 790575"/>
                <a:gd name="connsiteY867" fmla="*/ 315570 h 704850"/>
                <a:gd name="connsiteX868" fmla="*/ 694331 w 790575"/>
                <a:gd name="connsiteY868" fmla="*/ 317874 h 704850"/>
                <a:gd name="connsiteX869" fmla="*/ 694331 w 790575"/>
                <a:gd name="connsiteY869" fmla="*/ 317874 h 704850"/>
                <a:gd name="connsiteX870" fmla="*/ 694331 w 790575"/>
                <a:gd name="connsiteY870" fmla="*/ 320177 h 704850"/>
                <a:gd name="connsiteX871" fmla="*/ 694331 w 790575"/>
                <a:gd name="connsiteY871" fmla="*/ 320177 h 704850"/>
                <a:gd name="connsiteX872" fmla="*/ 694331 w 790575"/>
                <a:gd name="connsiteY872" fmla="*/ 320177 h 704850"/>
                <a:gd name="connsiteX873" fmla="*/ 694331 w 790575"/>
                <a:gd name="connsiteY873" fmla="*/ 322480 h 704850"/>
                <a:gd name="connsiteX874" fmla="*/ 694331 w 790575"/>
                <a:gd name="connsiteY874" fmla="*/ 324784 h 704850"/>
                <a:gd name="connsiteX875" fmla="*/ 694331 w 790575"/>
                <a:gd name="connsiteY875" fmla="*/ 324784 h 704850"/>
                <a:gd name="connsiteX876" fmla="*/ 694331 w 790575"/>
                <a:gd name="connsiteY876" fmla="*/ 324784 h 704850"/>
                <a:gd name="connsiteX877" fmla="*/ 696623 w 790575"/>
                <a:gd name="connsiteY877" fmla="*/ 327087 h 704850"/>
                <a:gd name="connsiteX878" fmla="*/ 696623 w 790575"/>
                <a:gd name="connsiteY878" fmla="*/ 327087 h 704850"/>
                <a:gd name="connsiteX879" fmla="*/ 696623 w 790575"/>
                <a:gd name="connsiteY879" fmla="*/ 329391 h 704850"/>
                <a:gd name="connsiteX880" fmla="*/ 696623 w 790575"/>
                <a:gd name="connsiteY880" fmla="*/ 329391 h 704850"/>
                <a:gd name="connsiteX881" fmla="*/ 696623 w 790575"/>
                <a:gd name="connsiteY881" fmla="*/ 331694 h 704850"/>
                <a:gd name="connsiteX882" fmla="*/ 696623 w 790575"/>
                <a:gd name="connsiteY882" fmla="*/ 331694 h 704850"/>
                <a:gd name="connsiteX883" fmla="*/ 696623 w 790575"/>
                <a:gd name="connsiteY883" fmla="*/ 331694 h 704850"/>
                <a:gd name="connsiteX884" fmla="*/ 696623 w 790575"/>
                <a:gd name="connsiteY884" fmla="*/ 333998 h 704850"/>
                <a:gd name="connsiteX885" fmla="*/ 696623 w 790575"/>
                <a:gd name="connsiteY885" fmla="*/ 336301 h 704850"/>
                <a:gd name="connsiteX886" fmla="*/ 696623 w 790575"/>
                <a:gd name="connsiteY886" fmla="*/ 336301 h 704850"/>
                <a:gd name="connsiteX887" fmla="*/ 696623 w 790575"/>
                <a:gd name="connsiteY887" fmla="*/ 336301 h 704850"/>
                <a:gd name="connsiteX888" fmla="*/ 696623 w 790575"/>
                <a:gd name="connsiteY888" fmla="*/ 338604 h 704850"/>
                <a:gd name="connsiteX889" fmla="*/ 696623 w 790575"/>
                <a:gd name="connsiteY889" fmla="*/ 338604 h 704850"/>
                <a:gd name="connsiteX890" fmla="*/ 696623 w 790575"/>
                <a:gd name="connsiteY890" fmla="*/ 340908 h 704850"/>
                <a:gd name="connsiteX891" fmla="*/ 696623 w 790575"/>
                <a:gd name="connsiteY891" fmla="*/ 343211 h 704850"/>
                <a:gd name="connsiteX892" fmla="*/ 696623 w 790575"/>
                <a:gd name="connsiteY892" fmla="*/ 343211 h 704850"/>
                <a:gd name="connsiteX893" fmla="*/ 696623 w 790575"/>
                <a:gd name="connsiteY893" fmla="*/ 343211 h 704850"/>
                <a:gd name="connsiteX894" fmla="*/ 696623 w 790575"/>
                <a:gd name="connsiteY894" fmla="*/ 345515 h 704850"/>
                <a:gd name="connsiteX895" fmla="*/ 696623 w 790575"/>
                <a:gd name="connsiteY895" fmla="*/ 345515 h 704850"/>
                <a:gd name="connsiteX896" fmla="*/ 696623 w 790575"/>
                <a:gd name="connsiteY896" fmla="*/ 347818 h 704850"/>
                <a:gd name="connsiteX897" fmla="*/ 696623 w 790575"/>
                <a:gd name="connsiteY897" fmla="*/ 347818 h 704850"/>
                <a:gd name="connsiteX898" fmla="*/ 696623 w 790575"/>
                <a:gd name="connsiteY898" fmla="*/ 347818 h 704850"/>
                <a:gd name="connsiteX899" fmla="*/ 696623 w 790575"/>
                <a:gd name="connsiteY899" fmla="*/ 350122 h 704850"/>
                <a:gd name="connsiteX900" fmla="*/ 696623 w 790575"/>
                <a:gd name="connsiteY900" fmla="*/ 350122 h 704850"/>
                <a:gd name="connsiteX901" fmla="*/ 696623 w 790575"/>
                <a:gd name="connsiteY901" fmla="*/ 352425 h 704850"/>
                <a:gd name="connsiteX902" fmla="*/ 696623 w 790575"/>
                <a:gd name="connsiteY902" fmla="*/ 352425 h 704850"/>
                <a:gd name="connsiteX903" fmla="*/ 696623 w 790575"/>
                <a:gd name="connsiteY903" fmla="*/ 354728 h 704850"/>
                <a:gd name="connsiteX904" fmla="*/ 696623 w 790575"/>
                <a:gd name="connsiteY904" fmla="*/ 354728 h 704850"/>
                <a:gd name="connsiteX905" fmla="*/ 696623 w 790575"/>
                <a:gd name="connsiteY905" fmla="*/ 354728 h 704850"/>
                <a:gd name="connsiteX906" fmla="*/ 696623 w 790575"/>
                <a:gd name="connsiteY906" fmla="*/ 354728 h 704850"/>
                <a:gd name="connsiteX907" fmla="*/ 696623 w 790575"/>
                <a:gd name="connsiteY907" fmla="*/ 357032 h 704850"/>
                <a:gd name="connsiteX908" fmla="*/ 696623 w 790575"/>
                <a:gd name="connsiteY908" fmla="*/ 359335 h 704850"/>
                <a:gd name="connsiteX909" fmla="*/ 696623 w 790575"/>
                <a:gd name="connsiteY909" fmla="*/ 359335 h 704850"/>
                <a:gd name="connsiteX910" fmla="*/ 696623 w 790575"/>
                <a:gd name="connsiteY910" fmla="*/ 359335 h 704850"/>
                <a:gd name="connsiteX911" fmla="*/ 696623 w 790575"/>
                <a:gd name="connsiteY911" fmla="*/ 361639 h 704850"/>
                <a:gd name="connsiteX912" fmla="*/ 696623 w 790575"/>
                <a:gd name="connsiteY912" fmla="*/ 361639 h 704850"/>
                <a:gd name="connsiteX913" fmla="*/ 696623 w 790575"/>
                <a:gd name="connsiteY913" fmla="*/ 363942 h 704850"/>
                <a:gd name="connsiteX914" fmla="*/ 696623 w 790575"/>
                <a:gd name="connsiteY914" fmla="*/ 366246 h 704850"/>
                <a:gd name="connsiteX915" fmla="*/ 696623 w 790575"/>
                <a:gd name="connsiteY915" fmla="*/ 366246 h 704850"/>
                <a:gd name="connsiteX916" fmla="*/ 696623 w 790575"/>
                <a:gd name="connsiteY916" fmla="*/ 366246 h 704850"/>
                <a:gd name="connsiteX917" fmla="*/ 696623 w 790575"/>
                <a:gd name="connsiteY917" fmla="*/ 366246 h 704850"/>
                <a:gd name="connsiteX918" fmla="*/ 696623 w 790575"/>
                <a:gd name="connsiteY918" fmla="*/ 368549 h 704850"/>
                <a:gd name="connsiteX919" fmla="*/ 696623 w 790575"/>
                <a:gd name="connsiteY919" fmla="*/ 370852 h 704850"/>
                <a:gd name="connsiteX920" fmla="*/ 696623 w 790575"/>
                <a:gd name="connsiteY920" fmla="*/ 370852 h 704850"/>
                <a:gd name="connsiteX921" fmla="*/ 696623 w 790575"/>
                <a:gd name="connsiteY921" fmla="*/ 370852 h 704850"/>
                <a:gd name="connsiteX922" fmla="*/ 696623 w 790575"/>
                <a:gd name="connsiteY922" fmla="*/ 373156 h 704850"/>
                <a:gd name="connsiteX923" fmla="*/ 696623 w 790575"/>
                <a:gd name="connsiteY923" fmla="*/ 373156 h 704850"/>
                <a:gd name="connsiteX924" fmla="*/ 696623 w 790575"/>
                <a:gd name="connsiteY924" fmla="*/ 375459 h 704850"/>
                <a:gd name="connsiteX925" fmla="*/ 696623 w 790575"/>
                <a:gd name="connsiteY925" fmla="*/ 375459 h 704850"/>
                <a:gd name="connsiteX926" fmla="*/ 696623 w 790575"/>
                <a:gd name="connsiteY926" fmla="*/ 377763 h 704850"/>
                <a:gd name="connsiteX927" fmla="*/ 694331 w 790575"/>
                <a:gd name="connsiteY927" fmla="*/ 377763 h 704850"/>
                <a:gd name="connsiteX928" fmla="*/ 694331 w 790575"/>
                <a:gd name="connsiteY928" fmla="*/ 377763 h 704850"/>
                <a:gd name="connsiteX929" fmla="*/ 694331 w 790575"/>
                <a:gd name="connsiteY929" fmla="*/ 380066 h 704850"/>
                <a:gd name="connsiteX930" fmla="*/ 694331 w 790575"/>
                <a:gd name="connsiteY930" fmla="*/ 382370 h 704850"/>
                <a:gd name="connsiteX931" fmla="*/ 694331 w 790575"/>
                <a:gd name="connsiteY931" fmla="*/ 382370 h 704850"/>
                <a:gd name="connsiteX932" fmla="*/ 694331 w 790575"/>
                <a:gd name="connsiteY932" fmla="*/ 382370 h 704850"/>
                <a:gd name="connsiteX933" fmla="*/ 694331 w 790575"/>
                <a:gd name="connsiteY933" fmla="*/ 384673 h 704850"/>
                <a:gd name="connsiteX934" fmla="*/ 694331 w 790575"/>
                <a:gd name="connsiteY934" fmla="*/ 386976 h 704850"/>
                <a:gd name="connsiteX935" fmla="*/ 694331 w 790575"/>
                <a:gd name="connsiteY935" fmla="*/ 389280 h 704850"/>
                <a:gd name="connsiteX936" fmla="*/ 694331 w 790575"/>
                <a:gd name="connsiteY936" fmla="*/ 389280 h 704850"/>
                <a:gd name="connsiteX937" fmla="*/ 694331 w 790575"/>
                <a:gd name="connsiteY937" fmla="*/ 389280 h 704850"/>
                <a:gd name="connsiteX938" fmla="*/ 694331 w 790575"/>
                <a:gd name="connsiteY938" fmla="*/ 389280 h 704850"/>
                <a:gd name="connsiteX939" fmla="*/ 694331 w 790575"/>
                <a:gd name="connsiteY939" fmla="*/ 391583 h 704850"/>
                <a:gd name="connsiteX940" fmla="*/ 694331 w 790575"/>
                <a:gd name="connsiteY940" fmla="*/ 393887 h 704850"/>
                <a:gd name="connsiteX941" fmla="*/ 694331 w 790575"/>
                <a:gd name="connsiteY941" fmla="*/ 393887 h 704850"/>
                <a:gd name="connsiteX942" fmla="*/ 694331 w 790575"/>
                <a:gd name="connsiteY942" fmla="*/ 396190 h 704850"/>
                <a:gd name="connsiteX943" fmla="*/ 694331 w 790575"/>
                <a:gd name="connsiteY943" fmla="*/ 398494 h 704850"/>
                <a:gd name="connsiteX944" fmla="*/ 694331 w 790575"/>
                <a:gd name="connsiteY944" fmla="*/ 398494 h 704850"/>
                <a:gd name="connsiteX945" fmla="*/ 694331 w 790575"/>
                <a:gd name="connsiteY945" fmla="*/ 398494 h 704850"/>
                <a:gd name="connsiteX946" fmla="*/ 692040 w 790575"/>
                <a:gd name="connsiteY946" fmla="*/ 400797 h 704850"/>
                <a:gd name="connsiteX947" fmla="*/ 692040 w 790575"/>
                <a:gd name="connsiteY947" fmla="*/ 403101 h 704850"/>
                <a:gd name="connsiteX948" fmla="*/ 692040 w 790575"/>
                <a:gd name="connsiteY948" fmla="*/ 405404 h 704850"/>
                <a:gd name="connsiteX949" fmla="*/ 692040 w 790575"/>
                <a:gd name="connsiteY949" fmla="*/ 405404 h 704850"/>
                <a:gd name="connsiteX950" fmla="*/ 692040 w 790575"/>
                <a:gd name="connsiteY950" fmla="*/ 407707 h 704850"/>
                <a:gd name="connsiteX951" fmla="*/ 692040 w 790575"/>
                <a:gd name="connsiteY951" fmla="*/ 410011 h 704850"/>
                <a:gd name="connsiteX952" fmla="*/ 692040 w 790575"/>
                <a:gd name="connsiteY952" fmla="*/ 410011 h 704850"/>
                <a:gd name="connsiteX953" fmla="*/ 692040 w 790575"/>
                <a:gd name="connsiteY953" fmla="*/ 412314 h 704850"/>
                <a:gd name="connsiteX954" fmla="*/ 692040 w 790575"/>
                <a:gd name="connsiteY954" fmla="*/ 414618 h 704850"/>
                <a:gd name="connsiteX955" fmla="*/ 689748 w 790575"/>
                <a:gd name="connsiteY955" fmla="*/ 414618 h 704850"/>
                <a:gd name="connsiteX956" fmla="*/ 689748 w 790575"/>
                <a:gd name="connsiteY956" fmla="*/ 416921 h 704850"/>
                <a:gd name="connsiteX957" fmla="*/ 689748 w 790575"/>
                <a:gd name="connsiteY957" fmla="*/ 419225 h 704850"/>
                <a:gd name="connsiteX958" fmla="*/ 689748 w 790575"/>
                <a:gd name="connsiteY958" fmla="*/ 421528 h 704850"/>
                <a:gd name="connsiteX959" fmla="*/ 689748 w 790575"/>
                <a:gd name="connsiteY959" fmla="*/ 421528 h 704850"/>
                <a:gd name="connsiteX960" fmla="*/ 689748 w 790575"/>
                <a:gd name="connsiteY960" fmla="*/ 423831 h 704850"/>
                <a:gd name="connsiteX961" fmla="*/ 689748 w 790575"/>
                <a:gd name="connsiteY961" fmla="*/ 426135 h 704850"/>
                <a:gd name="connsiteX962" fmla="*/ 687457 w 790575"/>
                <a:gd name="connsiteY962" fmla="*/ 426135 h 704850"/>
                <a:gd name="connsiteX963" fmla="*/ 687457 w 790575"/>
                <a:gd name="connsiteY963" fmla="*/ 428438 h 704850"/>
                <a:gd name="connsiteX964" fmla="*/ 687457 w 790575"/>
                <a:gd name="connsiteY964" fmla="*/ 430742 h 704850"/>
                <a:gd name="connsiteX965" fmla="*/ 687457 w 790575"/>
                <a:gd name="connsiteY965" fmla="*/ 430742 h 704850"/>
                <a:gd name="connsiteX966" fmla="*/ 687457 w 790575"/>
                <a:gd name="connsiteY966" fmla="*/ 433045 h 704850"/>
                <a:gd name="connsiteX967" fmla="*/ 687457 w 790575"/>
                <a:gd name="connsiteY967" fmla="*/ 435349 h 704850"/>
                <a:gd name="connsiteX968" fmla="*/ 685165 w 790575"/>
                <a:gd name="connsiteY968" fmla="*/ 435349 h 704850"/>
                <a:gd name="connsiteX969" fmla="*/ 685165 w 790575"/>
                <a:gd name="connsiteY969" fmla="*/ 437652 h 704850"/>
                <a:gd name="connsiteX970" fmla="*/ 685165 w 790575"/>
                <a:gd name="connsiteY970" fmla="*/ 439955 h 704850"/>
                <a:gd name="connsiteX971" fmla="*/ 685165 w 790575"/>
                <a:gd name="connsiteY971" fmla="*/ 439955 h 704850"/>
                <a:gd name="connsiteX972" fmla="*/ 685165 w 790575"/>
                <a:gd name="connsiteY972" fmla="*/ 442259 h 704850"/>
                <a:gd name="connsiteX973" fmla="*/ 685165 w 790575"/>
                <a:gd name="connsiteY973" fmla="*/ 444562 h 704850"/>
                <a:gd name="connsiteX974" fmla="*/ 682874 w 790575"/>
                <a:gd name="connsiteY974" fmla="*/ 444562 h 704850"/>
                <a:gd name="connsiteX975" fmla="*/ 682874 w 790575"/>
                <a:gd name="connsiteY975" fmla="*/ 446866 h 704850"/>
                <a:gd name="connsiteX976" fmla="*/ 682874 w 790575"/>
                <a:gd name="connsiteY976" fmla="*/ 449169 h 704850"/>
                <a:gd name="connsiteX977" fmla="*/ 682874 w 790575"/>
                <a:gd name="connsiteY977" fmla="*/ 449169 h 704850"/>
                <a:gd name="connsiteX978" fmla="*/ 682874 w 790575"/>
                <a:gd name="connsiteY978" fmla="*/ 451473 h 704850"/>
                <a:gd name="connsiteX979" fmla="*/ 680582 w 790575"/>
                <a:gd name="connsiteY979" fmla="*/ 453776 h 704850"/>
                <a:gd name="connsiteX980" fmla="*/ 680582 w 790575"/>
                <a:gd name="connsiteY980" fmla="*/ 453776 h 704850"/>
                <a:gd name="connsiteX981" fmla="*/ 680582 w 790575"/>
                <a:gd name="connsiteY981" fmla="*/ 458383 h 704850"/>
                <a:gd name="connsiteX982" fmla="*/ 678290 w 790575"/>
                <a:gd name="connsiteY982" fmla="*/ 462990 h 704850"/>
                <a:gd name="connsiteX983" fmla="*/ 675999 w 790575"/>
                <a:gd name="connsiteY983" fmla="*/ 467597 h 704850"/>
                <a:gd name="connsiteX984" fmla="*/ 675999 w 790575"/>
                <a:gd name="connsiteY984" fmla="*/ 469900 h 704850"/>
                <a:gd name="connsiteX985" fmla="*/ 673707 w 790575"/>
                <a:gd name="connsiteY985" fmla="*/ 474507 h 704850"/>
                <a:gd name="connsiteX986" fmla="*/ 671416 w 790575"/>
                <a:gd name="connsiteY986" fmla="*/ 479114 h 704850"/>
                <a:gd name="connsiteX987" fmla="*/ 671416 w 790575"/>
                <a:gd name="connsiteY987" fmla="*/ 481417 h 704850"/>
                <a:gd name="connsiteX988" fmla="*/ 669124 w 790575"/>
                <a:gd name="connsiteY988" fmla="*/ 486024 h 704850"/>
                <a:gd name="connsiteX989" fmla="*/ 666833 w 790575"/>
                <a:gd name="connsiteY989" fmla="*/ 490631 h 704850"/>
                <a:gd name="connsiteX990" fmla="*/ 666833 w 790575"/>
                <a:gd name="connsiteY990" fmla="*/ 490631 h 704850"/>
                <a:gd name="connsiteX991" fmla="*/ 664541 w 790575"/>
                <a:gd name="connsiteY991" fmla="*/ 492934 h 704850"/>
                <a:gd name="connsiteX992" fmla="*/ 664541 w 790575"/>
                <a:gd name="connsiteY992" fmla="*/ 497541 h 704850"/>
                <a:gd name="connsiteX993" fmla="*/ 662250 w 790575"/>
                <a:gd name="connsiteY993" fmla="*/ 499845 h 704850"/>
                <a:gd name="connsiteX994" fmla="*/ 659958 w 790575"/>
                <a:gd name="connsiteY994" fmla="*/ 504451 h 704850"/>
                <a:gd name="connsiteX995" fmla="*/ 657667 w 790575"/>
                <a:gd name="connsiteY995" fmla="*/ 509058 h 704850"/>
                <a:gd name="connsiteX996" fmla="*/ 657667 w 790575"/>
                <a:gd name="connsiteY996" fmla="*/ 509058 h 704850"/>
                <a:gd name="connsiteX997" fmla="*/ 655375 w 790575"/>
                <a:gd name="connsiteY997" fmla="*/ 511362 h 704850"/>
                <a:gd name="connsiteX998" fmla="*/ 653084 w 790575"/>
                <a:gd name="connsiteY998" fmla="*/ 515969 h 704850"/>
                <a:gd name="connsiteX999" fmla="*/ 650792 w 790575"/>
                <a:gd name="connsiteY999" fmla="*/ 518272 h 704850"/>
                <a:gd name="connsiteX1000" fmla="*/ 648501 w 790575"/>
                <a:gd name="connsiteY1000" fmla="*/ 522879 h 704850"/>
                <a:gd name="connsiteX1001" fmla="*/ 646209 w 790575"/>
                <a:gd name="connsiteY1001" fmla="*/ 525182 h 704850"/>
                <a:gd name="connsiteX1002" fmla="*/ 643918 w 790575"/>
                <a:gd name="connsiteY1002" fmla="*/ 527486 h 704850"/>
                <a:gd name="connsiteX1003" fmla="*/ 641626 w 790575"/>
                <a:gd name="connsiteY1003" fmla="*/ 532093 h 704850"/>
                <a:gd name="connsiteX1004" fmla="*/ 639335 w 790575"/>
                <a:gd name="connsiteY1004" fmla="*/ 534396 h 704850"/>
                <a:gd name="connsiteX1005" fmla="*/ 637043 w 790575"/>
                <a:gd name="connsiteY1005" fmla="*/ 539003 h 704850"/>
                <a:gd name="connsiteX1006" fmla="*/ 634752 w 790575"/>
                <a:gd name="connsiteY1006" fmla="*/ 541306 h 704850"/>
                <a:gd name="connsiteX1007" fmla="*/ 632460 w 790575"/>
                <a:gd name="connsiteY1007" fmla="*/ 543610 h 704850"/>
                <a:gd name="connsiteX1008" fmla="*/ 632460 w 790575"/>
                <a:gd name="connsiteY1008" fmla="*/ 543610 h 704850"/>
                <a:gd name="connsiteX1009" fmla="*/ 630169 w 790575"/>
                <a:gd name="connsiteY1009" fmla="*/ 545913 h 704850"/>
                <a:gd name="connsiteX1010" fmla="*/ 627877 w 790575"/>
                <a:gd name="connsiteY1010" fmla="*/ 550520 h 704850"/>
                <a:gd name="connsiteX1011" fmla="*/ 623294 w 790575"/>
                <a:gd name="connsiteY1011" fmla="*/ 552824 h 704850"/>
                <a:gd name="connsiteX1012" fmla="*/ 621002 w 790575"/>
                <a:gd name="connsiteY1012" fmla="*/ 555127 h 704850"/>
                <a:gd name="connsiteX1013" fmla="*/ 618711 w 790575"/>
                <a:gd name="connsiteY1013" fmla="*/ 557430 h 704850"/>
                <a:gd name="connsiteX1014" fmla="*/ 618711 w 790575"/>
                <a:gd name="connsiteY1014" fmla="*/ 557430 h 704850"/>
                <a:gd name="connsiteX1015" fmla="*/ 616419 w 790575"/>
                <a:gd name="connsiteY1015" fmla="*/ 559734 h 704850"/>
                <a:gd name="connsiteX1016" fmla="*/ 611836 w 790575"/>
                <a:gd name="connsiteY1016" fmla="*/ 564341 h 704850"/>
                <a:gd name="connsiteX1017" fmla="*/ 611836 w 790575"/>
                <a:gd name="connsiteY1017" fmla="*/ 564341 h 704850"/>
                <a:gd name="connsiteX1018" fmla="*/ 609545 w 790575"/>
                <a:gd name="connsiteY1018" fmla="*/ 566644 h 704850"/>
                <a:gd name="connsiteX1019" fmla="*/ 607253 w 790575"/>
                <a:gd name="connsiteY1019" fmla="*/ 568948 h 704850"/>
                <a:gd name="connsiteX1020" fmla="*/ 602670 w 790575"/>
                <a:gd name="connsiteY1020" fmla="*/ 571251 h 704850"/>
                <a:gd name="connsiteX1021" fmla="*/ 600379 w 790575"/>
                <a:gd name="connsiteY1021" fmla="*/ 573554 h 704850"/>
                <a:gd name="connsiteX1022" fmla="*/ 600379 w 790575"/>
                <a:gd name="connsiteY1022" fmla="*/ 573554 h 704850"/>
                <a:gd name="connsiteX1023" fmla="*/ 598087 w 790575"/>
                <a:gd name="connsiteY1023" fmla="*/ 575858 h 704850"/>
                <a:gd name="connsiteX1024" fmla="*/ 598087 w 790575"/>
                <a:gd name="connsiteY1024" fmla="*/ 575858 h 704850"/>
                <a:gd name="connsiteX1025" fmla="*/ 593504 w 790575"/>
                <a:gd name="connsiteY1025" fmla="*/ 578161 h 704850"/>
                <a:gd name="connsiteX1026" fmla="*/ 591213 w 790575"/>
                <a:gd name="connsiteY1026" fmla="*/ 580465 h 704850"/>
                <a:gd name="connsiteX1027" fmla="*/ 586630 w 790575"/>
                <a:gd name="connsiteY1027" fmla="*/ 582768 h 704850"/>
                <a:gd name="connsiteX1028" fmla="*/ 586630 w 790575"/>
                <a:gd name="connsiteY1028" fmla="*/ 582768 h 704850"/>
                <a:gd name="connsiteX1029" fmla="*/ 584338 w 790575"/>
                <a:gd name="connsiteY1029" fmla="*/ 585072 h 704850"/>
                <a:gd name="connsiteX1030" fmla="*/ 579755 w 790575"/>
                <a:gd name="connsiteY1030" fmla="*/ 585072 h 704850"/>
                <a:gd name="connsiteX1031" fmla="*/ 579755 w 790575"/>
                <a:gd name="connsiteY1031" fmla="*/ 585072 h 704850"/>
                <a:gd name="connsiteX1032" fmla="*/ 577464 w 790575"/>
                <a:gd name="connsiteY1032" fmla="*/ 587375 h 704850"/>
                <a:gd name="connsiteX1033" fmla="*/ 572880 w 790575"/>
                <a:gd name="connsiteY1033" fmla="*/ 589678 h 704850"/>
                <a:gd name="connsiteX1034" fmla="*/ 572880 w 790575"/>
                <a:gd name="connsiteY1034" fmla="*/ 589678 h 704850"/>
                <a:gd name="connsiteX1035" fmla="*/ 570589 w 790575"/>
                <a:gd name="connsiteY1035" fmla="*/ 591982 h 704850"/>
                <a:gd name="connsiteX1036" fmla="*/ 570589 w 790575"/>
                <a:gd name="connsiteY1036" fmla="*/ 591982 h 704850"/>
                <a:gd name="connsiteX1037" fmla="*/ 566006 w 790575"/>
                <a:gd name="connsiteY1037" fmla="*/ 591982 h 704850"/>
                <a:gd name="connsiteX1038" fmla="*/ 566006 w 790575"/>
                <a:gd name="connsiteY1038" fmla="*/ 591982 h 704850"/>
                <a:gd name="connsiteX1039" fmla="*/ 561423 w 790575"/>
                <a:gd name="connsiteY1039" fmla="*/ 594285 h 704850"/>
                <a:gd name="connsiteX1040" fmla="*/ 561423 w 790575"/>
                <a:gd name="connsiteY1040" fmla="*/ 594285 h 704850"/>
                <a:gd name="connsiteX1041" fmla="*/ 559131 w 790575"/>
                <a:gd name="connsiteY1041" fmla="*/ 596589 h 704850"/>
                <a:gd name="connsiteX1042" fmla="*/ 554548 w 790575"/>
                <a:gd name="connsiteY1042" fmla="*/ 596589 h 704850"/>
                <a:gd name="connsiteX1043" fmla="*/ 549965 w 790575"/>
                <a:gd name="connsiteY1043" fmla="*/ 598892 h 704850"/>
                <a:gd name="connsiteX1044" fmla="*/ 549965 w 790575"/>
                <a:gd name="connsiteY1044" fmla="*/ 598892 h 704850"/>
                <a:gd name="connsiteX1045" fmla="*/ 547674 w 790575"/>
                <a:gd name="connsiteY1045" fmla="*/ 598892 h 704850"/>
                <a:gd name="connsiteX1046" fmla="*/ 543091 w 790575"/>
                <a:gd name="connsiteY1046" fmla="*/ 601196 h 704850"/>
                <a:gd name="connsiteX1047" fmla="*/ 538508 w 790575"/>
                <a:gd name="connsiteY1047" fmla="*/ 601196 h 704850"/>
                <a:gd name="connsiteX1048" fmla="*/ 538508 w 790575"/>
                <a:gd name="connsiteY1048" fmla="*/ 601196 h 704850"/>
                <a:gd name="connsiteX1049" fmla="*/ 533925 w 790575"/>
                <a:gd name="connsiteY1049" fmla="*/ 603499 h 704850"/>
                <a:gd name="connsiteX1050" fmla="*/ 533925 w 790575"/>
                <a:gd name="connsiteY1050" fmla="*/ 603499 h 704850"/>
                <a:gd name="connsiteX1051" fmla="*/ 531633 w 790575"/>
                <a:gd name="connsiteY1051" fmla="*/ 603499 h 704850"/>
                <a:gd name="connsiteX1052" fmla="*/ 531633 w 790575"/>
                <a:gd name="connsiteY1052" fmla="*/ 603499 h 704850"/>
                <a:gd name="connsiteX1053" fmla="*/ 527050 w 790575"/>
                <a:gd name="connsiteY1053" fmla="*/ 605802 h 704850"/>
                <a:gd name="connsiteX1054" fmla="*/ 522467 w 790575"/>
                <a:gd name="connsiteY1054" fmla="*/ 605802 h 704850"/>
                <a:gd name="connsiteX1055" fmla="*/ 517884 w 790575"/>
                <a:gd name="connsiteY1055" fmla="*/ 605802 h 704850"/>
                <a:gd name="connsiteX1056" fmla="*/ 517884 w 790575"/>
                <a:gd name="connsiteY1056" fmla="*/ 605802 h 704850"/>
                <a:gd name="connsiteX1057" fmla="*/ 513301 w 790575"/>
                <a:gd name="connsiteY1057" fmla="*/ 605802 h 704850"/>
                <a:gd name="connsiteX1058" fmla="*/ 508718 w 790575"/>
                <a:gd name="connsiteY1058" fmla="*/ 608106 h 704850"/>
                <a:gd name="connsiteX1059" fmla="*/ 504135 w 790575"/>
                <a:gd name="connsiteY1059" fmla="*/ 608106 h 704850"/>
                <a:gd name="connsiteX1060" fmla="*/ 499552 w 790575"/>
                <a:gd name="connsiteY1060" fmla="*/ 608106 h 704850"/>
                <a:gd name="connsiteX1061" fmla="*/ 494969 w 790575"/>
                <a:gd name="connsiteY1061" fmla="*/ 608106 h 704850"/>
                <a:gd name="connsiteX1062" fmla="*/ 490386 w 790575"/>
                <a:gd name="connsiteY1062" fmla="*/ 608106 h 704850"/>
                <a:gd name="connsiteX1063" fmla="*/ 307064 w 790575"/>
                <a:gd name="connsiteY1063" fmla="*/ 608106 h 704850"/>
                <a:gd name="connsiteX1064" fmla="*/ 291023 w 790575"/>
                <a:gd name="connsiteY1064" fmla="*/ 589678 h 704850"/>
                <a:gd name="connsiteX1065" fmla="*/ 291023 w 790575"/>
                <a:gd name="connsiteY1065" fmla="*/ 497541 h 704850"/>
                <a:gd name="connsiteX1066" fmla="*/ 307064 w 790575"/>
                <a:gd name="connsiteY1066" fmla="*/ 481417 h 704850"/>
                <a:gd name="connsiteX1067" fmla="*/ 325396 w 790575"/>
                <a:gd name="connsiteY1067" fmla="*/ 384673 h 704850"/>
                <a:gd name="connsiteX1068" fmla="*/ 446847 w 790575"/>
                <a:gd name="connsiteY1068" fmla="*/ 384673 h 704850"/>
                <a:gd name="connsiteX1069" fmla="*/ 465179 w 790575"/>
                <a:gd name="connsiteY1069" fmla="*/ 375459 h 704850"/>
                <a:gd name="connsiteX1070" fmla="*/ 474345 w 790575"/>
                <a:gd name="connsiteY1070" fmla="*/ 357032 h 704850"/>
                <a:gd name="connsiteX1071" fmla="*/ 474345 w 790575"/>
                <a:gd name="connsiteY1071" fmla="*/ 354728 h 704850"/>
                <a:gd name="connsiteX1072" fmla="*/ 474345 w 790575"/>
                <a:gd name="connsiteY1072" fmla="*/ 354728 h 704850"/>
                <a:gd name="connsiteX1073" fmla="*/ 474345 w 790575"/>
                <a:gd name="connsiteY1073" fmla="*/ 354728 h 704850"/>
                <a:gd name="connsiteX1074" fmla="*/ 474345 w 790575"/>
                <a:gd name="connsiteY1074" fmla="*/ 354728 h 704850"/>
                <a:gd name="connsiteX1075" fmla="*/ 474345 w 790575"/>
                <a:gd name="connsiteY1075" fmla="*/ 354728 h 704850"/>
                <a:gd name="connsiteX1076" fmla="*/ 474345 w 790575"/>
                <a:gd name="connsiteY1076" fmla="*/ 354728 h 704850"/>
                <a:gd name="connsiteX1077" fmla="*/ 474345 w 790575"/>
                <a:gd name="connsiteY1077" fmla="*/ 354728 h 704850"/>
                <a:gd name="connsiteX1078" fmla="*/ 474345 w 790575"/>
                <a:gd name="connsiteY1078" fmla="*/ 354728 h 704850"/>
                <a:gd name="connsiteX1079" fmla="*/ 474345 w 790575"/>
                <a:gd name="connsiteY1079" fmla="*/ 354728 h 704850"/>
                <a:gd name="connsiteX1080" fmla="*/ 474345 w 790575"/>
                <a:gd name="connsiteY1080" fmla="*/ 354728 h 704850"/>
                <a:gd name="connsiteX1081" fmla="*/ 474345 w 790575"/>
                <a:gd name="connsiteY1081" fmla="*/ 354728 h 704850"/>
                <a:gd name="connsiteX1082" fmla="*/ 474345 w 790575"/>
                <a:gd name="connsiteY1082" fmla="*/ 354728 h 704850"/>
                <a:gd name="connsiteX1083" fmla="*/ 474345 w 790575"/>
                <a:gd name="connsiteY1083" fmla="*/ 354728 h 704850"/>
                <a:gd name="connsiteX1084" fmla="*/ 474345 w 790575"/>
                <a:gd name="connsiteY1084" fmla="*/ 354728 h 704850"/>
                <a:gd name="connsiteX1085" fmla="*/ 474345 w 790575"/>
                <a:gd name="connsiteY1085" fmla="*/ 354728 h 704850"/>
                <a:gd name="connsiteX1086" fmla="*/ 474345 w 790575"/>
                <a:gd name="connsiteY1086" fmla="*/ 354728 h 704850"/>
                <a:gd name="connsiteX1087" fmla="*/ 474345 w 790575"/>
                <a:gd name="connsiteY1087" fmla="*/ 354728 h 704850"/>
                <a:gd name="connsiteX1088" fmla="*/ 474345 w 790575"/>
                <a:gd name="connsiteY1088" fmla="*/ 354728 h 704850"/>
                <a:gd name="connsiteX1089" fmla="*/ 474345 w 790575"/>
                <a:gd name="connsiteY1089" fmla="*/ 352425 h 704850"/>
                <a:gd name="connsiteX1090" fmla="*/ 474345 w 790575"/>
                <a:gd name="connsiteY1090" fmla="*/ 352425 h 704850"/>
                <a:gd name="connsiteX1091" fmla="*/ 474345 w 790575"/>
                <a:gd name="connsiteY1091" fmla="*/ 352425 h 704850"/>
                <a:gd name="connsiteX1092" fmla="*/ 474345 w 790575"/>
                <a:gd name="connsiteY1092" fmla="*/ 352425 h 704850"/>
                <a:gd name="connsiteX1093" fmla="*/ 474345 w 790575"/>
                <a:gd name="connsiteY1093" fmla="*/ 352425 h 704850"/>
                <a:gd name="connsiteX1094" fmla="*/ 474345 w 790575"/>
                <a:gd name="connsiteY1094" fmla="*/ 352425 h 704850"/>
                <a:gd name="connsiteX1095" fmla="*/ 474345 w 790575"/>
                <a:gd name="connsiteY1095" fmla="*/ 352425 h 704850"/>
                <a:gd name="connsiteX1096" fmla="*/ 474345 w 790575"/>
                <a:gd name="connsiteY1096" fmla="*/ 352425 h 704850"/>
                <a:gd name="connsiteX1097" fmla="*/ 474345 w 790575"/>
                <a:gd name="connsiteY1097" fmla="*/ 352425 h 704850"/>
                <a:gd name="connsiteX1098" fmla="*/ 474345 w 790575"/>
                <a:gd name="connsiteY1098" fmla="*/ 350122 h 704850"/>
                <a:gd name="connsiteX1099" fmla="*/ 474345 w 790575"/>
                <a:gd name="connsiteY1099" fmla="*/ 350122 h 704850"/>
                <a:gd name="connsiteX1100" fmla="*/ 474345 w 790575"/>
                <a:gd name="connsiteY1100" fmla="*/ 350122 h 704850"/>
                <a:gd name="connsiteX1101" fmla="*/ 474345 w 790575"/>
                <a:gd name="connsiteY1101" fmla="*/ 350122 h 704850"/>
                <a:gd name="connsiteX1102" fmla="*/ 474345 w 790575"/>
                <a:gd name="connsiteY1102" fmla="*/ 350122 h 704850"/>
                <a:gd name="connsiteX1103" fmla="*/ 474345 w 790575"/>
                <a:gd name="connsiteY1103" fmla="*/ 350122 h 704850"/>
                <a:gd name="connsiteX1104" fmla="*/ 474345 w 790575"/>
                <a:gd name="connsiteY1104" fmla="*/ 350122 h 704850"/>
                <a:gd name="connsiteX1105" fmla="*/ 474345 w 790575"/>
                <a:gd name="connsiteY1105" fmla="*/ 350122 h 704850"/>
                <a:gd name="connsiteX1106" fmla="*/ 474345 w 790575"/>
                <a:gd name="connsiteY1106" fmla="*/ 350122 h 704850"/>
                <a:gd name="connsiteX1107" fmla="*/ 474345 w 790575"/>
                <a:gd name="connsiteY1107" fmla="*/ 350122 h 704850"/>
                <a:gd name="connsiteX1108" fmla="*/ 474345 w 790575"/>
                <a:gd name="connsiteY1108" fmla="*/ 350122 h 704850"/>
                <a:gd name="connsiteX1109" fmla="*/ 474345 w 790575"/>
                <a:gd name="connsiteY1109" fmla="*/ 350122 h 704850"/>
                <a:gd name="connsiteX1110" fmla="*/ 474345 w 790575"/>
                <a:gd name="connsiteY1110" fmla="*/ 350122 h 704850"/>
                <a:gd name="connsiteX1111" fmla="*/ 474345 w 790575"/>
                <a:gd name="connsiteY1111" fmla="*/ 350122 h 704850"/>
                <a:gd name="connsiteX1112" fmla="*/ 474345 w 790575"/>
                <a:gd name="connsiteY1112" fmla="*/ 350122 h 704850"/>
                <a:gd name="connsiteX1113" fmla="*/ 474345 w 790575"/>
                <a:gd name="connsiteY1113" fmla="*/ 350122 h 704850"/>
                <a:gd name="connsiteX1114" fmla="*/ 474345 w 790575"/>
                <a:gd name="connsiteY1114" fmla="*/ 350122 h 704850"/>
                <a:gd name="connsiteX1115" fmla="*/ 474345 w 790575"/>
                <a:gd name="connsiteY1115" fmla="*/ 350122 h 704850"/>
                <a:gd name="connsiteX1116" fmla="*/ 474345 w 790575"/>
                <a:gd name="connsiteY1116" fmla="*/ 347818 h 704850"/>
                <a:gd name="connsiteX1117" fmla="*/ 474345 w 790575"/>
                <a:gd name="connsiteY1117" fmla="*/ 347818 h 704850"/>
                <a:gd name="connsiteX1118" fmla="*/ 467470 w 790575"/>
                <a:gd name="connsiteY1118" fmla="*/ 329391 h 704850"/>
                <a:gd name="connsiteX1119" fmla="*/ 465179 w 790575"/>
                <a:gd name="connsiteY1119" fmla="*/ 327087 h 704850"/>
                <a:gd name="connsiteX1120" fmla="*/ 446847 w 790575"/>
                <a:gd name="connsiteY1120" fmla="*/ 320177 h 704850"/>
                <a:gd name="connsiteX1121" fmla="*/ 325396 w 790575"/>
                <a:gd name="connsiteY1121" fmla="*/ 320177 h 704850"/>
                <a:gd name="connsiteX1122" fmla="*/ 325396 w 790575"/>
                <a:gd name="connsiteY1122" fmla="*/ 384673 h 704850"/>
                <a:gd name="connsiteX1123" fmla="*/ 508718 w 790575"/>
                <a:gd name="connsiteY1123" fmla="*/ 352425 h 704850"/>
                <a:gd name="connsiteX1124" fmla="*/ 508718 w 790575"/>
                <a:gd name="connsiteY1124" fmla="*/ 354728 h 704850"/>
                <a:gd name="connsiteX1125" fmla="*/ 508718 w 790575"/>
                <a:gd name="connsiteY1125" fmla="*/ 357032 h 704850"/>
                <a:gd name="connsiteX1126" fmla="*/ 490386 w 790575"/>
                <a:gd name="connsiteY1126" fmla="*/ 400797 h 704850"/>
                <a:gd name="connsiteX1127" fmla="*/ 446847 w 790575"/>
                <a:gd name="connsiteY1127" fmla="*/ 419225 h 704850"/>
                <a:gd name="connsiteX1128" fmla="*/ 307064 w 790575"/>
                <a:gd name="connsiteY1128" fmla="*/ 419225 h 704850"/>
                <a:gd name="connsiteX1129" fmla="*/ 291023 w 790575"/>
                <a:gd name="connsiteY1129" fmla="*/ 400797 h 704850"/>
                <a:gd name="connsiteX1130" fmla="*/ 291023 w 790575"/>
                <a:gd name="connsiteY1130" fmla="*/ 391583 h 704850"/>
                <a:gd name="connsiteX1131" fmla="*/ 291023 w 790575"/>
                <a:gd name="connsiteY1131" fmla="*/ 310963 h 704850"/>
                <a:gd name="connsiteX1132" fmla="*/ 291023 w 790575"/>
                <a:gd name="connsiteY1132" fmla="*/ 301750 h 704850"/>
                <a:gd name="connsiteX1133" fmla="*/ 307064 w 790575"/>
                <a:gd name="connsiteY1133" fmla="*/ 285626 h 704850"/>
                <a:gd name="connsiteX1134" fmla="*/ 446847 w 790575"/>
                <a:gd name="connsiteY1134" fmla="*/ 285626 h 704850"/>
                <a:gd name="connsiteX1135" fmla="*/ 490386 w 790575"/>
                <a:gd name="connsiteY1135" fmla="*/ 304053 h 704850"/>
                <a:gd name="connsiteX1136" fmla="*/ 492677 w 790575"/>
                <a:gd name="connsiteY1136" fmla="*/ 304053 h 704850"/>
                <a:gd name="connsiteX1137" fmla="*/ 508718 w 790575"/>
                <a:gd name="connsiteY1137" fmla="*/ 347818 h 704850"/>
                <a:gd name="connsiteX1138" fmla="*/ 508718 w 790575"/>
                <a:gd name="connsiteY1138" fmla="*/ 350122 h 704850"/>
                <a:gd name="connsiteX1139" fmla="*/ 508718 w 790575"/>
                <a:gd name="connsiteY1139" fmla="*/ 3524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</a:cxnLst>
              <a:rect l="l" t="t" r="r" b="b"/>
              <a:pathLst>
                <a:path w="790575" h="704850">
                  <a:moveTo>
                    <a:pt x="160407" y="297143"/>
                  </a:moveTo>
                  <a:cubicBezTo>
                    <a:pt x="158115" y="299446"/>
                    <a:pt x="158115" y="299446"/>
                    <a:pt x="158115" y="299446"/>
                  </a:cubicBezTo>
                  <a:cubicBezTo>
                    <a:pt x="128325" y="324784"/>
                    <a:pt x="105410" y="354728"/>
                    <a:pt x="84786" y="386976"/>
                  </a:cubicBezTo>
                  <a:cubicBezTo>
                    <a:pt x="52705" y="439955"/>
                    <a:pt x="34373" y="502148"/>
                    <a:pt x="34373" y="566644"/>
                  </a:cubicBezTo>
                  <a:cubicBezTo>
                    <a:pt x="34373" y="587375"/>
                    <a:pt x="36664" y="605802"/>
                    <a:pt x="38956" y="624230"/>
                  </a:cubicBezTo>
                  <a:cubicBezTo>
                    <a:pt x="41247" y="640354"/>
                    <a:pt x="45830" y="654175"/>
                    <a:pt x="50413" y="667995"/>
                  </a:cubicBezTo>
                  <a:lnTo>
                    <a:pt x="270400" y="667995"/>
                  </a:lnTo>
                  <a:lnTo>
                    <a:pt x="490386" y="667995"/>
                  </a:lnTo>
                  <a:cubicBezTo>
                    <a:pt x="618711" y="667995"/>
                    <a:pt x="698914" y="587375"/>
                    <a:pt x="735579" y="483721"/>
                  </a:cubicBezTo>
                  <a:lnTo>
                    <a:pt x="735579" y="481417"/>
                  </a:lnTo>
                  <a:lnTo>
                    <a:pt x="735579" y="479114"/>
                  </a:lnTo>
                  <a:lnTo>
                    <a:pt x="737870" y="476810"/>
                  </a:lnTo>
                  <a:lnTo>
                    <a:pt x="737870" y="474507"/>
                  </a:lnTo>
                  <a:lnTo>
                    <a:pt x="737870" y="474507"/>
                  </a:lnTo>
                  <a:lnTo>
                    <a:pt x="740162" y="472203"/>
                  </a:lnTo>
                  <a:lnTo>
                    <a:pt x="740162" y="469900"/>
                  </a:lnTo>
                  <a:lnTo>
                    <a:pt x="740162" y="467597"/>
                  </a:lnTo>
                  <a:lnTo>
                    <a:pt x="740162" y="465293"/>
                  </a:lnTo>
                  <a:lnTo>
                    <a:pt x="742453" y="462990"/>
                  </a:lnTo>
                  <a:lnTo>
                    <a:pt x="742453" y="460686"/>
                  </a:lnTo>
                  <a:lnTo>
                    <a:pt x="742453" y="460686"/>
                  </a:lnTo>
                  <a:lnTo>
                    <a:pt x="742453" y="458383"/>
                  </a:lnTo>
                  <a:lnTo>
                    <a:pt x="744745" y="456079"/>
                  </a:lnTo>
                  <a:lnTo>
                    <a:pt x="744745" y="453776"/>
                  </a:lnTo>
                  <a:lnTo>
                    <a:pt x="744745" y="451473"/>
                  </a:lnTo>
                  <a:lnTo>
                    <a:pt x="744745" y="449169"/>
                  </a:lnTo>
                  <a:lnTo>
                    <a:pt x="744745" y="446866"/>
                  </a:lnTo>
                  <a:lnTo>
                    <a:pt x="747036" y="444562"/>
                  </a:lnTo>
                  <a:lnTo>
                    <a:pt x="747036" y="444562"/>
                  </a:lnTo>
                  <a:lnTo>
                    <a:pt x="747036" y="442259"/>
                  </a:lnTo>
                  <a:lnTo>
                    <a:pt x="747036" y="439955"/>
                  </a:lnTo>
                  <a:lnTo>
                    <a:pt x="747036" y="437652"/>
                  </a:lnTo>
                  <a:lnTo>
                    <a:pt x="749328" y="435349"/>
                  </a:lnTo>
                  <a:lnTo>
                    <a:pt x="749328" y="433045"/>
                  </a:lnTo>
                  <a:lnTo>
                    <a:pt x="749328" y="430742"/>
                  </a:lnTo>
                  <a:lnTo>
                    <a:pt x="749328" y="428438"/>
                  </a:lnTo>
                  <a:lnTo>
                    <a:pt x="749328" y="426135"/>
                  </a:lnTo>
                  <a:lnTo>
                    <a:pt x="749328" y="426135"/>
                  </a:lnTo>
                  <a:lnTo>
                    <a:pt x="751619" y="423831"/>
                  </a:lnTo>
                  <a:lnTo>
                    <a:pt x="751619" y="421528"/>
                  </a:lnTo>
                  <a:lnTo>
                    <a:pt x="751619" y="419225"/>
                  </a:lnTo>
                  <a:lnTo>
                    <a:pt x="751619" y="416921"/>
                  </a:lnTo>
                  <a:lnTo>
                    <a:pt x="751619" y="414618"/>
                  </a:lnTo>
                  <a:lnTo>
                    <a:pt x="751619" y="412314"/>
                  </a:lnTo>
                  <a:lnTo>
                    <a:pt x="751619" y="410011"/>
                  </a:lnTo>
                  <a:lnTo>
                    <a:pt x="753911" y="407707"/>
                  </a:lnTo>
                  <a:lnTo>
                    <a:pt x="753911" y="407707"/>
                  </a:lnTo>
                  <a:lnTo>
                    <a:pt x="753911" y="407707"/>
                  </a:lnTo>
                  <a:lnTo>
                    <a:pt x="753911" y="405404"/>
                  </a:lnTo>
                  <a:lnTo>
                    <a:pt x="753911" y="403101"/>
                  </a:lnTo>
                  <a:lnTo>
                    <a:pt x="753911" y="400797"/>
                  </a:lnTo>
                  <a:lnTo>
                    <a:pt x="753911" y="398494"/>
                  </a:lnTo>
                  <a:lnTo>
                    <a:pt x="753911" y="396190"/>
                  </a:lnTo>
                  <a:lnTo>
                    <a:pt x="753911" y="393887"/>
                  </a:lnTo>
                  <a:lnTo>
                    <a:pt x="753911" y="391583"/>
                  </a:lnTo>
                  <a:lnTo>
                    <a:pt x="753911" y="391583"/>
                  </a:lnTo>
                  <a:lnTo>
                    <a:pt x="753911" y="389280"/>
                  </a:lnTo>
                  <a:lnTo>
                    <a:pt x="753911" y="389280"/>
                  </a:lnTo>
                  <a:lnTo>
                    <a:pt x="756202" y="386976"/>
                  </a:lnTo>
                  <a:lnTo>
                    <a:pt x="756202" y="386976"/>
                  </a:lnTo>
                  <a:lnTo>
                    <a:pt x="756202" y="384673"/>
                  </a:lnTo>
                  <a:lnTo>
                    <a:pt x="756202" y="384673"/>
                  </a:lnTo>
                  <a:lnTo>
                    <a:pt x="756202" y="384673"/>
                  </a:lnTo>
                  <a:lnTo>
                    <a:pt x="756202" y="384673"/>
                  </a:lnTo>
                  <a:lnTo>
                    <a:pt x="756202" y="382370"/>
                  </a:lnTo>
                  <a:lnTo>
                    <a:pt x="756202" y="380066"/>
                  </a:lnTo>
                  <a:lnTo>
                    <a:pt x="756202" y="377763"/>
                  </a:lnTo>
                  <a:lnTo>
                    <a:pt x="756202" y="375459"/>
                  </a:lnTo>
                  <a:lnTo>
                    <a:pt x="756202" y="373156"/>
                  </a:lnTo>
                  <a:lnTo>
                    <a:pt x="756202" y="370852"/>
                  </a:lnTo>
                  <a:lnTo>
                    <a:pt x="756202" y="370852"/>
                  </a:lnTo>
                  <a:lnTo>
                    <a:pt x="756202" y="368549"/>
                  </a:lnTo>
                  <a:lnTo>
                    <a:pt x="756202" y="368549"/>
                  </a:lnTo>
                  <a:lnTo>
                    <a:pt x="756202" y="366246"/>
                  </a:lnTo>
                  <a:lnTo>
                    <a:pt x="756202" y="366246"/>
                  </a:lnTo>
                  <a:lnTo>
                    <a:pt x="756202" y="363942"/>
                  </a:lnTo>
                  <a:lnTo>
                    <a:pt x="756202" y="363942"/>
                  </a:lnTo>
                  <a:lnTo>
                    <a:pt x="756202" y="361639"/>
                  </a:lnTo>
                  <a:lnTo>
                    <a:pt x="756202" y="361639"/>
                  </a:lnTo>
                  <a:lnTo>
                    <a:pt x="756202" y="361639"/>
                  </a:lnTo>
                  <a:lnTo>
                    <a:pt x="756202" y="361639"/>
                  </a:lnTo>
                  <a:lnTo>
                    <a:pt x="756202" y="359335"/>
                  </a:lnTo>
                  <a:lnTo>
                    <a:pt x="756202" y="357032"/>
                  </a:lnTo>
                  <a:lnTo>
                    <a:pt x="756202" y="357032"/>
                  </a:lnTo>
                  <a:lnTo>
                    <a:pt x="756202" y="354728"/>
                  </a:lnTo>
                  <a:lnTo>
                    <a:pt x="756202" y="354728"/>
                  </a:lnTo>
                  <a:lnTo>
                    <a:pt x="756202" y="352425"/>
                  </a:lnTo>
                  <a:lnTo>
                    <a:pt x="756202" y="352425"/>
                  </a:lnTo>
                  <a:lnTo>
                    <a:pt x="756202" y="350122"/>
                  </a:lnTo>
                  <a:lnTo>
                    <a:pt x="756202" y="350122"/>
                  </a:lnTo>
                  <a:lnTo>
                    <a:pt x="756202" y="347818"/>
                  </a:lnTo>
                  <a:lnTo>
                    <a:pt x="756202" y="345515"/>
                  </a:lnTo>
                  <a:lnTo>
                    <a:pt x="756202" y="345515"/>
                  </a:lnTo>
                  <a:lnTo>
                    <a:pt x="756202" y="343211"/>
                  </a:lnTo>
                  <a:lnTo>
                    <a:pt x="756202" y="340908"/>
                  </a:lnTo>
                  <a:lnTo>
                    <a:pt x="756202" y="340908"/>
                  </a:lnTo>
                  <a:lnTo>
                    <a:pt x="756202" y="338604"/>
                  </a:lnTo>
                  <a:lnTo>
                    <a:pt x="756202" y="338604"/>
                  </a:lnTo>
                  <a:lnTo>
                    <a:pt x="756202" y="336301"/>
                  </a:lnTo>
                  <a:lnTo>
                    <a:pt x="756202" y="336301"/>
                  </a:lnTo>
                  <a:lnTo>
                    <a:pt x="756202" y="336301"/>
                  </a:lnTo>
                  <a:lnTo>
                    <a:pt x="756202" y="333998"/>
                  </a:lnTo>
                  <a:lnTo>
                    <a:pt x="756202" y="333998"/>
                  </a:lnTo>
                  <a:lnTo>
                    <a:pt x="756202" y="331694"/>
                  </a:lnTo>
                  <a:lnTo>
                    <a:pt x="756202" y="331694"/>
                  </a:lnTo>
                  <a:lnTo>
                    <a:pt x="756202" y="329391"/>
                  </a:lnTo>
                  <a:lnTo>
                    <a:pt x="756202" y="329391"/>
                  </a:lnTo>
                  <a:lnTo>
                    <a:pt x="756202" y="327087"/>
                  </a:lnTo>
                  <a:lnTo>
                    <a:pt x="756202" y="324784"/>
                  </a:lnTo>
                  <a:lnTo>
                    <a:pt x="756202" y="324784"/>
                  </a:lnTo>
                  <a:lnTo>
                    <a:pt x="756202" y="322480"/>
                  </a:lnTo>
                  <a:lnTo>
                    <a:pt x="756202" y="322480"/>
                  </a:lnTo>
                  <a:lnTo>
                    <a:pt x="756202" y="320177"/>
                  </a:lnTo>
                  <a:lnTo>
                    <a:pt x="756202" y="317874"/>
                  </a:lnTo>
                  <a:lnTo>
                    <a:pt x="756202" y="315570"/>
                  </a:lnTo>
                  <a:lnTo>
                    <a:pt x="753911" y="313267"/>
                  </a:lnTo>
                  <a:lnTo>
                    <a:pt x="753911" y="313267"/>
                  </a:lnTo>
                  <a:lnTo>
                    <a:pt x="753911" y="310963"/>
                  </a:lnTo>
                  <a:lnTo>
                    <a:pt x="753911" y="310963"/>
                  </a:lnTo>
                  <a:lnTo>
                    <a:pt x="753911" y="308660"/>
                  </a:lnTo>
                  <a:lnTo>
                    <a:pt x="753911" y="306356"/>
                  </a:lnTo>
                  <a:lnTo>
                    <a:pt x="753911" y="304053"/>
                  </a:lnTo>
                  <a:lnTo>
                    <a:pt x="753911" y="301750"/>
                  </a:lnTo>
                  <a:lnTo>
                    <a:pt x="753911" y="299446"/>
                  </a:lnTo>
                  <a:lnTo>
                    <a:pt x="753911" y="297143"/>
                  </a:lnTo>
                  <a:lnTo>
                    <a:pt x="753911" y="294839"/>
                  </a:lnTo>
                  <a:lnTo>
                    <a:pt x="751619" y="292536"/>
                  </a:lnTo>
                  <a:lnTo>
                    <a:pt x="751619" y="292536"/>
                  </a:lnTo>
                  <a:lnTo>
                    <a:pt x="751619" y="292536"/>
                  </a:lnTo>
                  <a:lnTo>
                    <a:pt x="751619" y="290232"/>
                  </a:lnTo>
                  <a:lnTo>
                    <a:pt x="751619" y="287929"/>
                  </a:lnTo>
                  <a:lnTo>
                    <a:pt x="751619" y="285626"/>
                  </a:lnTo>
                  <a:lnTo>
                    <a:pt x="751619" y="283322"/>
                  </a:lnTo>
                  <a:lnTo>
                    <a:pt x="751619" y="281019"/>
                  </a:lnTo>
                  <a:lnTo>
                    <a:pt x="749328" y="278715"/>
                  </a:lnTo>
                  <a:lnTo>
                    <a:pt x="749328" y="276412"/>
                  </a:lnTo>
                  <a:lnTo>
                    <a:pt x="749328" y="274108"/>
                  </a:lnTo>
                  <a:lnTo>
                    <a:pt x="749328" y="271805"/>
                  </a:lnTo>
                  <a:lnTo>
                    <a:pt x="749328" y="271805"/>
                  </a:lnTo>
                  <a:lnTo>
                    <a:pt x="749328" y="269501"/>
                  </a:lnTo>
                  <a:lnTo>
                    <a:pt x="747036" y="267198"/>
                  </a:lnTo>
                  <a:lnTo>
                    <a:pt x="747036" y="264895"/>
                  </a:lnTo>
                  <a:lnTo>
                    <a:pt x="747036" y="264895"/>
                  </a:lnTo>
                  <a:lnTo>
                    <a:pt x="747036" y="262591"/>
                  </a:lnTo>
                  <a:lnTo>
                    <a:pt x="747036" y="260288"/>
                  </a:lnTo>
                  <a:lnTo>
                    <a:pt x="747036" y="257984"/>
                  </a:lnTo>
                  <a:lnTo>
                    <a:pt x="744745" y="255681"/>
                  </a:lnTo>
                  <a:lnTo>
                    <a:pt x="744745" y="255681"/>
                  </a:lnTo>
                  <a:lnTo>
                    <a:pt x="744745" y="253377"/>
                  </a:lnTo>
                  <a:lnTo>
                    <a:pt x="744745" y="251074"/>
                  </a:lnTo>
                  <a:lnTo>
                    <a:pt x="744745" y="248771"/>
                  </a:lnTo>
                  <a:lnTo>
                    <a:pt x="742453" y="246467"/>
                  </a:lnTo>
                  <a:lnTo>
                    <a:pt x="742453" y="244164"/>
                  </a:lnTo>
                  <a:lnTo>
                    <a:pt x="742453" y="241860"/>
                  </a:lnTo>
                  <a:lnTo>
                    <a:pt x="742453" y="239557"/>
                  </a:lnTo>
                  <a:lnTo>
                    <a:pt x="740162" y="239557"/>
                  </a:lnTo>
                  <a:lnTo>
                    <a:pt x="740162" y="237253"/>
                  </a:lnTo>
                  <a:lnTo>
                    <a:pt x="740162" y="234950"/>
                  </a:lnTo>
                  <a:lnTo>
                    <a:pt x="740162" y="232647"/>
                  </a:lnTo>
                  <a:lnTo>
                    <a:pt x="737870" y="230343"/>
                  </a:lnTo>
                  <a:lnTo>
                    <a:pt x="737870" y="228040"/>
                  </a:lnTo>
                  <a:lnTo>
                    <a:pt x="737870" y="225736"/>
                  </a:lnTo>
                  <a:lnTo>
                    <a:pt x="735579" y="225736"/>
                  </a:lnTo>
                  <a:lnTo>
                    <a:pt x="735579" y="223433"/>
                  </a:lnTo>
                  <a:lnTo>
                    <a:pt x="735579" y="221129"/>
                  </a:lnTo>
                  <a:cubicBezTo>
                    <a:pt x="698914" y="117475"/>
                    <a:pt x="618711" y="34551"/>
                    <a:pt x="490386" y="34551"/>
                  </a:cubicBezTo>
                  <a:lnTo>
                    <a:pt x="316230" y="34551"/>
                  </a:lnTo>
                  <a:lnTo>
                    <a:pt x="270400" y="34551"/>
                  </a:lnTo>
                  <a:lnTo>
                    <a:pt x="50413" y="34551"/>
                  </a:lnTo>
                  <a:cubicBezTo>
                    <a:pt x="45830" y="50675"/>
                    <a:pt x="41247" y="64496"/>
                    <a:pt x="38956" y="78317"/>
                  </a:cubicBezTo>
                  <a:cubicBezTo>
                    <a:pt x="36664" y="96744"/>
                    <a:pt x="34373" y="117475"/>
                    <a:pt x="34373" y="135902"/>
                  </a:cubicBezTo>
                  <a:cubicBezTo>
                    <a:pt x="34373" y="175061"/>
                    <a:pt x="41247" y="209612"/>
                    <a:pt x="52705" y="244164"/>
                  </a:cubicBezTo>
                  <a:cubicBezTo>
                    <a:pt x="59580" y="271805"/>
                    <a:pt x="73329" y="297143"/>
                    <a:pt x="87078" y="322480"/>
                  </a:cubicBezTo>
                  <a:cubicBezTo>
                    <a:pt x="98535" y="308660"/>
                    <a:pt x="112285" y="294839"/>
                    <a:pt x="126034" y="281019"/>
                  </a:cubicBezTo>
                  <a:cubicBezTo>
                    <a:pt x="114576" y="262591"/>
                    <a:pt x="105410" y="241860"/>
                    <a:pt x="98535" y="218826"/>
                  </a:cubicBezTo>
                  <a:cubicBezTo>
                    <a:pt x="91661" y="193488"/>
                    <a:pt x="87078" y="165847"/>
                    <a:pt x="87078" y="135902"/>
                  </a:cubicBezTo>
                  <a:cubicBezTo>
                    <a:pt x="87078" y="133599"/>
                    <a:pt x="87078" y="128992"/>
                    <a:pt x="87078" y="124385"/>
                  </a:cubicBezTo>
                  <a:cubicBezTo>
                    <a:pt x="87078" y="119778"/>
                    <a:pt x="89369" y="115172"/>
                    <a:pt x="89369" y="112868"/>
                  </a:cubicBezTo>
                  <a:cubicBezTo>
                    <a:pt x="89369" y="103654"/>
                    <a:pt x="96244" y="96744"/>
                    <a:pt x="105410" y="96744"/>
                  </a:cubicBezTo>
                  <a:lnTo>
                    <a:pt x="105410" y="96744"/>
                  </a:lnTo>
                  <a:lnTo>
                    <a:pt x="213112" y="96744"/>
                  </a:lnTo>
                  <a:cubicBezTo>
                    <a:pt x="222278" y="96744"/>
                    <a:pt x="229152" y="103654"/>
                    <a:pt x="229152" y="115172"/>
                  </a:cubicBezTo>
                  <a:lnTo>
                    <a:pt x="229152" y="241860"/>
                  </a:lnTo>
                  <a:lnTo>
                    <a:pt x="229152" y="345515"/>
                  </a:lnTo>
                  <a:cubicBezTo>
                    <a:pt x="229152" y="352425"/>
                    <a:pt x="226861" y="357032"/>
                    <a:pt x="222278" y="359335"/>
                  </a:cubicBezTo>
                  <a:cubicBezTo>
                    <a:pt x="201654" y="375459"/>
                    <a:pt x="185613" y="393887"/>
                    <a:pt x="171864" y="414618"/>
                  </a:cubicBezTo>
                  <a:cubicBezTo>
                    <a:pt x="176447" y="419225"/>
                    <a:pt x="183322" y="423831"/>
                    <a:pt x="187905" y="428438"/>
                  </a:cubicBezTo>
                  <a:cubicBezTo>
                    <a:pt x="199362" y="435349"/>
                    <a:pt x="208528" y="439955"/>
                    <a:pt x="219986" y="446866"/>
                  </a:cubicBezTo>
                  <a:cubicBezTo>
                    <a:pt x="224569" y="449169"/>
                    <a:pt x="229152" y="456079"/>
                    <a:pt x="229152" y="462990"/>
                  </a:cubicBezTo>
                  <a:lnTo>
                    <a:pt x="229152" y="589678"/>
                  </a:lnTo>
                  <a:cubicBezTo>
                    <a:pt x="229152" y="598892"/>
                    <a:pt x="222278" y="608106"/>
                    <a:pt x="213112" y="608106"/>
                  </a:cubicBezTo>
                  <a:lnTo>
                    <a:pt x="105410" y="608106"/>
                  </a:lnTo>
                  <a:lnTo>
                    <a:pt x="105410" y="608106"/>
                  </a:lnTo>
                  <a:cubicBezTo>
                    <a:pt x="96244" y="608106"/>
                    <a:pt x="89369" y="601196"/>
                    <a:pt x="89369" y="591982"/>
                  </a:cubicBezTo>
                  <a:cubicBezTo>
                    <a:pt x="89369" y="587375"/>
                    <a:pt x="87078" y="585072"/>
                    <a:pt x="87078" y="580465"/>
                  </a:cubicBezTo>
                  <a:cubicBezTo>
                    <a:pt x="87078" y="573554"/>
                    <a:pt x="87078" y="571251"/>
                    <a:pt x="87078" y="566644"/>
                  </a:cubicBezTo>
                  <a:cubicBezTo>
                    <a:pt x="87078" y="520576"/>
                    <a:pt x="98535" y="476810"/>
                    <a:pt x="116868" y="437652"/>
                  </a:cubicBezTo>
                  <a:cubicBezTo>
                    <a:pt x="121451" y="428438"/>
                    <a:pt x="126034" y="419225"/>
                    <a:pt x="132908" y="410011"/>
                  </a:cubicBezTo>
                  <a:cubicBezTo>
                    <a:pt x="132908" y="410011"/>
                    <a:pt x="132908" y="410011"/>
                    <a:pt x="132908" y="410011"/>
                  </a:cubicBezTo>
                  <a:cubicBezTo>
                    <a:pt x="148949" y="382370"/>
                    <a:pt x="169573" y="357032"/>
                    <a:pt x="194779" y="338604"/>
                  </a:cubicBezTo>
                  <a:lnTo>
                    <a:pt x="194779" y="271805"/>
                  </a:lnTo>
                  <a:cubicBezTo>
                    <a:pt x="183322" y="281019"/>
                    <a:pt x="169573" y="287929"/>
                    <a:pt x="160407" y="297143"/>
                  </a:cubicBezTo>
                  <a:close/>
                  <a:moveTo>
                    <a:pt x="194779" y="230343"/>
                  </a:moveTo>
                  <a:lnTo>
                    <a:pt x="194779" y="131296"/>
                  </a:lnTo>
                  <a:lnTo>
                    <a:pt x="123742" y="131296"/>
                  </a:lnTo>
                  <a:cubicBezTo>
                    <a:pt x="123742" y="133599"/>
                    <a:pt x="123742" y="135902"/>
                    <a:pt x="123742" y="135902"/>
                  </a:cubicBezTo>
                  <a:cubicBezTo>
                    <a:pt x="123742" y="161240"/>
                    <a:pt x="126034" y="186578"/>
                    <a:pt x="132908" y="209612"/>
                  </a:cubicBezTo>
                  <a:cubicBezTo>
                    <a:pt x="137491" y="225736"/>
                    <a:pt x="144366" y="244164"/>
                    <a:pt x="153532" y="257984"/>
                  </a:cubicBezTo>
                  <a:cubicBezTo>
                    <a:pt x="164990" y="248771"/>
                    <a:pt x="178739" y="239557"/>
                    <a:pt x="194779" y="230343"/>
                  </a:cubicBezTo>
                  <a:close/>
                  <a:moveTo>
                    <a:pt x="151240" y="444562"/>
                  </a:moveTo>
                  <a:cubicBezTo>
                    <a:pt x="151240" y="446866"/>
                    <a:pt x="148949" y="449169"/>
                    <a:pt x="148949" y="451473"/>
                  </a:cubicBezTo>
                  <a:cubicBezTo>
                    <a:pt x="132908" y="486024"/>
                    <a:pt x="123742" y="525182"/>
                    <a:pt x="123742" y="566644"/>
                  </a:cubicBezTo>
                  <a:cubicBezTo>
                    <a:pt x="123742" y="568948"/>
                    <a:pt x="123742" y="571251"/>
                    <a:pt x="123742" y="573554"/>
                  </a:cubicBezTo>
                  <a:lnTo>
                    <a:pt x="194779" y="573554"/>
                  </a:lnTo>
                  <a:lnTo>
                    <a:pt x="194779" y="472203"/>
                  </a:lnTo>
                  <a:cubicBezTo>
                    <a:pt x="185613" y="467597"/>
                    <a:pt x="176447" y="462990"/>
                    <a:pt x="169573" y="456079"/>
                  </a:cubicBezTo>
                  <a:cubicBezTo>
                    <a:pt x="162698" y="453776"/>
                    <a:pt x="158115" y="449169"/>
                    <a:pt x="151240" y="444562"/>
                  </a:cubicBezTo>
                  <a:close/>
                  <a:moveTo>
                    <a:pt x="270400" y="704850"/>
                  </a:moveTo>
                  <a:lnTo>
                    <a:pt x="36664" y="704850"/>
                  </a:lnTo>
                  <a:cubicBezTo>
                    <a:pt x="29790" y="704850"/>
                    <a:pt x="22915" y="697940"/>
                    <a:pt x="20624" y="691029"/>
                  </a:cubicBezTo>
                  <a:cubicBezTo>
                    <a:pt x="13749" y="672602"/>
                    <a:pt x="9166" y="651871"/>
                    <a:pt x="4583" y="631140"/>
                  </a:cubicBezTo>
                  <a:cubicBezTo>
                    <a:pt x="2292" y="610409"/>
                    <a:pt x="0" y="589678"/>
                    <a:pt x="0" y="566644"/>
                  </a:cubicBezTo>
                  <a:cubicBezTo>
                    <a:pt x="0" y="495238"/>
                    <a:pt x="20624" y="426135"/>
                    <a:pt x="54997" y="368549"/>
                  </a:cubicBezTo>
                  <a:cubicBezTo>
                    <a:pt x="57288" y="363942"/>
                    <a:pt x="61871" y="357032"/>
                    <a:pt x="64163" y="352425"/>
                  </a:cubicBezTo>
                  <a:cubicBezTo>
                    <a:pt x="45830" y="322480"/>
                    <a:pt x="29790" y="290232"/>
                    <a:pt x="18332" y="255681"/>
                  </a:cubicBezTo>
                  <a:cubicBezTo>
                    <a:pt x="6875" y="218826"/>
                    <a:pt x="0" y="177364"/>
                    <a:pt x="0" y="135902"/>
                  </a:cubicBezTo>
                  <a:cubicBezTo>
                    <a:pt x="0" y="115172"/>
                    <a:pt x="2292" y="94441"/>
                    <a:pt x="4583" y="73710"/>
                  </a:cubicBezTo>
                  <a:cubicBezTo>
                    <a:pt x="9166" y="52979"/>
                    <a:pt x="13749" y="32248"/>
                    <a:pt x="20624" y="13821"/>
                  </a:cubicBezTo>
                  <a:cubicBezTo>
                    <a:pt x="22915" y="4607"/>
                    <a:pt x="29790" y="0"/>
                    <a:pt x="36664" y="0"/>
                  </a:cubicBezTo>
                  <a:lnTo>
                    <a:pt x="270400" y="0"/>
                  </a:lnTo>
                  <a:lnTo>
                    <a:pt x="316230" y="0"/>
                  </a:lnTo>
                  <a:lnTo>
                    <a:pt x="490386" y="0"/>
                  </a:lnTo>
                  <a:cubicBezTo>
                    <a:pt x="634752" y="0"/>
                    <a:pt x="728704" y="92137"/>
                    <a:pt x="767660" y="209612"/>
                  </a:cubicBezTo>
                  <a:lnTo>
                    <a:pt x="769951" y="211916"/>
                  </a:lnTo>
                  <a:lnTo>
                    <a:pt x="769951" y="214219"/>
                  </a:lnTo>
                  <a:lnTo>
                    <a:pt x="769951" y="216523"/>
                  </a:lnTo>
                  <a:lnTo>
                    <a:pt x="772243" y="218826"/>
                  </a:lnTo>
                  <a:lnTo>
                    <a:pt x="772243" y="221129"/>
                  </a:lnTo>
                  <a:lnTo>
                    <a:pt x="772243" y="223433"/>
                  </a:lnTo>
                  <a:lnTo>
                    <a:pt x="772243" y="223433"/>
                  </a:lnTo>
                  <a:lnTo>
                    <a:pt x="774534" y="225736"/>
                  </a:lnTo>
                  <a:lnTo>
                    <a:pt x="774534" y="228040"/>
                  </a:lnTo>
                  <a:lnTo>
                    <a:pt x="774534" y="230343"/>
                  </a:lnTo>
                  <a:lnTo>
                    <a:pt x="776826" y="232647"/>
                  </a:lnTo>
                  <a:lnTo>
                    <a:pt x="776826" y="234950"/>
                  </a:lnTo>
                  <a:lnTo>
                    <a:pt x="776826" y="237253"/>
                  </a:lnTo>
                  <a:lnTo>
                    <a:pt x="776826" y="239557"/>
                  </a:lnTo>
                  <a:lnTo>
                    <a:pt x="779117" y="241860"/>
                  </a:lnTo>
                  <a:lnTo>
                    <a:pt x="779117" y="244164"/>
                  </a:lnTo>
                  <a:lnTo>
                    <a:pt x="779117" y="246467"/>
                  </a:lnTo>
                  <a:lnTo>
                    <a:pt x="779117" y="248771"/>
                  </a:lnTo>
                  <a:lnTo>
                    <a:pt x="779117" y="251074"/>
                  </a:lnTo>
                  <a:lnTo>
                    <a:pt x="781409" y="253377"/>
                  </a:lnTo>
                  <a:lnTo>
                    <a:pt x="781409" y="255681"/>
                  </a:lnTo>
                  <a:lnTo>
                    <a:pt x="781409" y="257984"/>
                  </a:lnTo>
                  <a:lnTo>
                    <a:pt x="781409" y="260288"/>
                  </a:lnTo>
                  <a:lnTo>
                    <a:pt x="783700" y="262591"/>
                  </a:lnTo>
                  <a:lnTo>
                    <a:pt x="783700" y="264895"/>
                  </a:lnTo>
                  <a:lnTo>
                    <a:pt x="783700" y="267198"/>
                  </a:lnTo>
                  <a:lnTo>
                    <a:pt x="783700" y="267198"/>
                  </a:lnTo>
                  <a:lnTo>
                    <a:pt x="783700" y="269501"/>
                  </a:lnTo>
                  <a:lnTo>
                    <a:pt x="783700" y="271805"/>
                  </a:lnTo>
                  <a:lnTo>
                    <a:pt x="785992" y="274108"/>
                  </a:lnTo>
                  <a:lnTo>
                    <a:pt x="785992" y="276412"/>
                  </a:lnTo>
                  <a:lnTo>
                    <a:pt x="785992" y="278715"/>
                  </a:lnTo>
                  <a:lnTo>
                    <a:pt x="785992" y="281019"/>
                  </a:lnTo>
                  <a:lnTo>
                    <a:pt x="785992" y="283322"/>
                  </a:lnTo>
                  <a:lnTo>
                    <a:pt x="785992" y="283322"/>
                  </a:lnTo>
                  <a:lnTo>
                    <a:pt x="785992" y="285626"/>
                  </a:lnTo>
                  <a:lnTo>
                    <a:pt x="788284" y="287929"/>
                  </a:lnTo>
                  <a:lnTo>
                    <a:pt x="788284" y="290232"/>
                  </a:lnTo>
                  <a:lnTo>
                    <a:pt x="788284" y="292536"/>
                  </a:lnTo>
                  <a:lnTo>
                    <a:pt x="788284" y="294839"/>
                  </a:lnTo>
                  <a:lnTo>
                    <a:pt x="788284" y="297143"/>
                  </a:lnTo>
                  <a:lnTo>
                    <a:pt x="788284" y="299446"/>
                  </a:lnTo>
                  <a:lnTo>
                    <a:pt x="788284" y="301750"/>
                  </a:lnTo>
                  <a:lnTo>
                    <a:pt x="788284" y="304053"/>
                  </a:lnTo>
                  <a:lnTo>
                    <a:pt x="790575" y="306356"/>
                  </a:lnTo>
                  <a:lnTo>
                    <a:pt x="790575" y="308660"/>
                  </a:lnTo>
                  <a:lnTo>
                    <a:pt x="790575" y="308660"/>
                  </a:lnTo>
                  <a:lnTo>
                    <a:pt x="790575" y="310963"/>
                  </a:lnTo>
                  <a:lnTo>
                    <a:pt x="790575" y="313267"/>
                  </a:lnTo>
                  <a:lnTo>
                    <a:pt x="790575" y="313267"/>
                  </a:lnTo>
                  <a:lnTo>
                    <a:pt x="790575" y="315570"/>
                  </a:lnTo>
                  <a:lnTo>
                    <a:pt x="790575" y="315570"/>
                  </a:lnTo>
                  <a:lnTo>
                    <a:pt x="790575" y="317874"/>
                  </a:lnTo>
                  <a:lnTo>
                    <a:pt x="790575" y="317874"/>
                  </a:lnTo>
                  <a:lnTo>
                    <a:pt x="790575" y="320177"/>
                  </a:lnTo>
                  <a:lnTo>
                    <a:pt x="790575" y="322480"/>
                  </a:lnTo>
                  <a:lnTo>
                    <a:pt x="790575" y="322480"/>
                  </a:lnTo>
                  <a:lnTo>
                    <a:pt x="790575" y="324784"/>
                  </a:lnTo>
                  <a:lnTo>
                    <a:pt x="790575" y="324784"/>
                  </a:lnTo>
                  <a:lnTo>
                    <a:pt x="790575" y="327087"/>
                  </a:lnTo>
                  <a:lnTo>
                    <a:pt x="790575" y="329391"/>
                  </a:lnTo>
                  <a:lnTo>
                    <a:pt x="790575" y="331694"/>
                  </a:lnTo>
                  <a:lnTo>
                    <a:pt x="790575" y="331694"/>
                  </a:lnTo>
                  <a:lnTo>
                    <a:pt x="790575" y="333998"/>
                  </a:lnTo>
                  <a:lnTo>
                    <a:pt x="790575" y="333998"/>
                  </a:lnTo>
                  <a:lnTo>
                    <a:pt x="790575" y="336301"/>
                  </a:lnTo>
                  <a:lnTo>
                    <a:pt x="790575" y="336301"/>
                  </a:lnTo>
                  <a:lnTo>
                    <a:pt x="790575" y="338604"/>
                  </a:lnTo>
                  <a:lnTo>
                    <a:pt x="790575" y="338604"/>
                  </a:lnTo>
                  <a:lnTo>
                    <a:pt x="790575" y="340908"/>
                  </a:lnTo>
                  <a:lnTo>
                    <a:pt x="790575" y="340908"/>
                  </a:lnTo>
                  <a:lnTo>
                    <a:pt x="790575" y="343211"/>
                  </a:lnTo>
                  <a:lnTo>
                    <a:pt x="790575" y="343211"/>
                  </a:lnTo>
                  <a:lnTo>
                    <a:pt x="790575" y="345515"/>
                  </a:lnTo>
                  <a:lnTo>
                    <a:pt x="790575" y="345515"/>
                  </a:lnTo>
                  <a:lnTo>
                    <a:pt x="790575" y="347818"/>
                  </a:lnTo>
                  <a:lnTo>
                    <a:pt x="790575" y="347818"/>
                  </a:lnTo>
                  <a:lnTo>
                    <a:pt x="790575" y="350122"/>
                  </a:lnTo>
                  <a:lnTo>
                    <a:pt x="790575" y="350122"/>
                  </a:lnTo>
                  <a:lnTo>
                    <a:pt x="790575" y="352425"/>
                  </a:lnTo>
                  <a:lnTo>
                    <a:pt x="790575" y="352425"/>
                  </a:lnTo>
                  <a:lnTo>
                    <a:pt x="790575" y="354728"/>
                  </a:lnTo>
                  <a:lnTo>
                    <a:pt x="790575" y="354728"/>
                  </a:lnTo>
                  <a:lnTo>
                    <a:pt x="790575" y="357032"/>
                  </a:lnTo>
                  <a:lnTo>
                    <a:pt x="790575" y="357032"/>
                  </a:lnTo>
                  <a:lnTo>
                    <a:pt x="790575" y="359335"/>
                  </a:lnTo>
                  <a:lnTo>
                    <a:pt x="790575" y="359335"/>
                  </a:lnTo>
                  <a:lnTo>
                    <a:pt x="790575" y="361639"/>
                  </a:lnTo>
                  <a:lnTo>
                    <a:pt x="790575" y="363942"/>
                  </a:lnTo>
                  <a:lnTo>
                    <a:pt x="790575" y="363942"/>
                  </a:lnTo>
                  <a:lnTo>
                    <a:pt x="790575" y="366246"/>
                  </a:lnTo>
                  <a:lnTo>
                    <a:pt x="790575" y="366246"/>
                  </a:lnTo>
                  <a:lnTo>
                    <a:pt x="790575" y="368549"/>
                  </a:lnTo>
                  <a:lnTo>
                    <a:pt x="790575" y="368549"/>
                  </a:lnTo>
                  <a:lnTo>
                    <a:pt x="790575" y="370852"/>
                  </a:lnTo>
                  <a:lnTo>
                    <a:pt x="790575" y="373156"/>
                  </a:lnTo>
                  <a:lnTo>
                    <a:pt x="790575" y="373156"/>
                  </a:lnTo>
                  <a:lnTo>
                    <a:pt x="790575" y="375459"/>
                  </a:lnTo>
                  <a:lnTo>
                    <a:pt x="790575" y="375459"/>
                  </a:lnTo>
                  <a:lnTo>
                    <a:pt x="790575" y="377763"/>
                  </a:lnTo>
                  <a:lnTo>
                    <a:pt x="790575" y="377763"/>
                  </a:lnTo>
                  <a:lnTo>
                    <a:pt x="790575" y="380066"/>
                  </a:lnTo>
                  <a:lnTo>
                    <a:pt x="790575" y="382370"/>
                  </a:lnTo>
                  <a:lnTo>
                    <a:pt x="790575" y="384673"/>
                  </a:lnTo>
                  <a:lnTo>
                    <a:pt x="790575" y="386976"/>
                  </a:lnTo>
                  <a:lnTo>
                    <a:pt x="790575" y="389280"/>
                  </a:lnTo>
                  <a:lnTo>
                    <a:pt x="790575" y="391583"/>
                  </a:lnTo>
                  <a:lnTo>
                    <a:pt x="790575" y="393887"/>
                  </a:lnTo>
                  <a:lnTo>
                    <a:pt x="790575" y="396190"/>
                  </a:lnTo>
                  <a:lnTo>
                    <a:pt x="790575" y="398494"/>
                  </a:lnTo>
                  <a:lnTo>
                    <a:pt x="790575" y="398494"/>
                  </a:lnTo>
                  <a:lnTo>
                    <a:pt x="788284" y="400797"/>
                  </a:lnTo>
                  <a:lnTo>
                    <a:pt x="788284" y="403101"/>
                  </a:lnTo>
                  <a:lnTo>
                    <a:pt x="788284" y="403101"/>
                  </a:lnTo>
                  <a:lnTo>
                    <a:pt x="788284" y="405404"/>
                  </a:lnTo>
                  <a:lnTo>
                    <a:pt x="788284" y="407707"/>
                  </a:lnTo>
                  <a:lnTo>
                    <a:pt x="788284" y="407707"/>
                  </a:lnTo>
                  <a:lnTo>
                    <a:pt x="788284" y="410011"/>
                  </a:lnTo>
                  <a:lnTo>
                    <a:pt x="788284" y="412314"/>
                  </a:lnTo>
                  <a:lnTo>
                    <a:pt x="788284" y="414618"/>
                  </a:lnTo>
                  <a:lnTo>
                    <a:pt x="788284" y="416921"/>
                  </a:lnTo>
                  <a:lnTo>
                    <a:pt x="788284" y="416921"/>
                  </a:lnTo>
                  <a:lnTo>
                    <a:pt x="785992" y="416921"/>
                  </a:lnTo>
                  <a:lnTo>
                    <a:pt x="785992" y="419225"/>
                  </a:lnTo>
                  <a:lnTo>
                    <a:pt x="785992" y="421528"/>
                  </a:lnTo>
                  <a:lnTo>
                    <a:pt x="785992" y="423831"/>
                  </a:lnTo>
                  <a:lnTo>
                    <a:pt x="785992" y="426135"/>
                  </a:lnTo>
                  <a:lnTo>
                    <a:pt x="785992" y="428438"/>
                  </a:lnTo>
                  <a:lnTo>
                    <a:pt x="783700" y="430742"/>
                  </a:lnTo>
                  <a:lnTo>
                    <a:pt x="783700" y="433045"/>
                  </a:lnTo>
                  <a:lnTo>
                    <a:pt x="783700" y="435349"/>
                  </a:lnTo>
                  <a:lnTo>
                    <a:pt x="783700" y="437652"/>
                  </a:lnTo>
                  <a:lnTo>
                    <a:pt x="783700" y="439955"/>
                  </a:lnTo>
                  <a:lnTo>
                    <a:pt x="783700" y="442259"/>
                  </a:lnTo>
                  <a:lnTo>
                    <a:pt x="781409" y="444562"/>
                  </a:lnTo>
                  <a:lnTo>
                    <a:pt x="781409" y="446866"/>
                  </a:lnTo>
                  <a:lnTo>
                    <a:pt x="781409" y="449169"/>
                  </a:lnTo>
                  <a:lnTo>
                    <a:pt x="781409" y="451473"/>
                  </a:lnTo>
                  <a:lnTo>
                    <a:pt x="779117" y="453776"/>
                  </a:lnTo>
                  <a:lnTo>
                    <a:pt x="779117" y="456079"/>
                  </a:lnTo>
                  <a:lnTo>
                    <a:pt x="779117" y="458383"/>
                  </a:lnTo>
                  <a:lnTo>
                    <a:pt x="779117" y="460686"/>
                  </a:lnTo>
                  <a:lnTo>
                    <a:pt x="779117" y="462990"/>
                  </a:lnTo>
                  <a:lnTo>
                    <a:pt x="776826" y="465293"/>
                  </a:lnTo>
                  <a:lnTo>
                    <a:pt x="776826" y="467597"/>
                  </a:lnTo>
                  <a:lnTo>
                    <a:pt x="776826" y="469900"/>
                  </a:lnTo>
                  <a:lnTo>
                    <a:pt x="776826" y="472203"/>
                  </a:lnTo>
                  <a:lnTo>
                    <a:pt x="774534" y="472203"/>
                  </a:lnTo>
                  <a:lnTo>
                    <a:pt x="774534" y="474507"/>
                  </a:lnTo>
                  <a:lnTo>
                    <a:pt x="774534" y="476810"/>
                  </a:lnTo>
                  <a:lnTo>
                    <a:pt x="772243" y="479114"/>
                  </a:lnTo>
                  <a:lnTo>
                    <a:pt x="772243" y="481417"/>
                  </a:lnTo>
                  <a:lnTo>
                    <a:pt x="772243" y="483721"/>
                  </a:lnTo>
                  <a:lnTo>
                    <a:pt x="772243" y="486024"/>
                  </a:lnTo>
                  <a:lnTo>
                    <a:pt x="769951" y="488327"/>
                  </a:lnTo>
                  <a:lnTo>
                    <a:pt x="769951" y="490631"/>
                  </a:lnTo>
                  <a:lnTo>
                    <a:pt x="769951" y="492934"/>
                  </a:lnTo>
                  <a:lnTo>
                    <a:pt x="767660" y="495238"/>
                  </a:lnTo>
                  <a:cubicBezTo>
                    <a:pt x="728704" y="612713"/>
                    <a:pt x="634752" y="704850"/>
                    <a:pt x="490386" y="704850"/>
                  </a:cubicBezTo>
                  <a:lnTo>
                    <a:pt x="270400" y="704850"/>
                  </a:lnTo>
                  <a:close/>
                  <a:moveTo>
                    <a:pt x="604962" y="352425"/>
                  </a:moveTo>
                  <a:lnTo>
                    <a:pt x="604962" y="354728"/>
                  </a:lnTo>
                  <a:lnTo>
                    <a:pt x="604962" y="354728"/>
                  </a:lnTo>
                  <a:lnTo>
                    <a:pt x="604962" y="357032"/>
                  </a:lnTo>
                  <a:lnTo>
                    <a:pt x="604962" y="357032"/>
                  </a:lnTo>
                  <a:lnTo>
                    <a:pt x="604962" y="357032"/>
                  </a:lnTo>
                  <a:cubicBezTo>
                    <a:pt x="604962" y="400797"/>
                    <a:pt x="586630" y="439955"/>
                    <a:pt x="559131" y="469900"/>
                  </a:cubicBezTo>
                  <a:cubicBezTo>
                    <a:pt x="529342" y="497541"/>
                    <a:pt x="490386" y="515969"/>
                    <a:pt x="446847" y="515969"/>
                  </a:cubicBezTo>
                  <a:lnTo>
                    <a:pt x="325396" y="515969"/>
                  </a:lnTo>
                  <a:lnTo>
                    <a:pt x="325396" y="573554"/>
                  </a:lnTo>
                  <a:lnTo>
                    <a:pt x="490386" y="573554"/>
                  </a:lnTo>
                  <a:cubicBezTo>
                    <a:pt x="492677" y="573554"/>
                    <a:pt x="492677" y="573554"/>
                    <a:pt x="494969" y="571251"/>
                  </a:cubicBezTo>
                  <a:cubicBezTo>
                    <a:pt x="494969" y="571251"/>
                    <a:pt x="497260" y="571251"/>
                    <a:pt x="499552" y="571251"/>
                  </a:cubicBezTo>
                  <a:cubicBezTo>
                    <a:pt x="499552" y="571251"/>
                    <a:pt x="501843" y="571251"/>
                    <a:pt x="501843" y="571251"/>
                  </a:cubicBezTo>
                  <a:lnTo>
                    <a:pt x="501843" y="571251"/>
                  </a:lnTo>
                  <a:cubicBezTo>
                    <a:pt x="504135" y="571251"/>
                    <a:pt x="504135" y="571251"/>
                    <a:pt x="506426" y="571251"/>
                  </a:cubicBezTo>
                  <a:cubicBezTo>
                    <a:pt x="506426" y="571251"/>
                    <a:pt x="508718" y="571251"/>
                    <a:pt x="508718" y="571251"/>
                  </a:cubicBezTo>
                  <a:cubicBezTo>
                    <a:pt x="511009" y="571251"/>
                    <a:pt x="511009" y="571251"/>
                    <a:pt x="513301" y="571251"/>
                  </a:cubicBezTo>
                  <a:lnTo>
                    <a:pt x="513301" y="571251"/>
                  </a:lnTo>
                  <a:cubicBezTo>
                    <a:pt x="513301" y="571251"/>
                    <a:pt x="515592" y="571251"/>
                    <a:pt x="515592" y="571251"/>
                  </a:cubicBezTo>
                  <a:lnTo>
                    <a:pt x="515592" y="571251"/>
                  </a:lnTo>
                  <a:cubicBezTo>
                    <a:pt x="517884" y="571251"/>
                    <a:pt x="517884" y="568948"/>
                    <a:pt x="520175" y="568948"/>
                  </a:cubicBezTo>
                  <a:cubicBezTo>
                    <a:pt x="520175" y="568948"/>
                    <a:pt x="522467" y="568948"/>
                    <a:pt x="522467" y="568948"/>
                  </a:cubicBezTo>
                  <a:cubicBezTo>
                    <a:pt x="524759" y="568948"/>
                    <a:pt x="524759" y="568948"/>
                    <a:pt x="527050" y="568948"/>
                  </a:cubicBezTo>
                  <a:cubicBezTo>
                    <a:pt x="527050" y="568948"/>
                    <a:pt x="529342" y="568948"/>
                    <a:pt x="529342" y="566644"/>
                  </a:cubicBezTo>
                  <a:lnTo>
                    <a:pt x="529342" y="566644"/>
                  </a:lnTo>
                  <a:cubicBezTo>
                    <a:pt x="531633" y="566644"/>
                    <a:pt x="531633" y="566644"/>
                    <a:pt x="533925" y="566644"/>
                  </a:cubicBezTo>
                  <a:lnTo>
                    <a:pt x="533925" y="566644"/>
                  </a:lnTo>
                  <a:cubicBezTo>
                    <a:pt x="533925" y="566644"/>
                    <a:pt x="536216" y="566644"/>
                    <a:pt x="536216" y="566644"/>
                  </a:cubicBezTo>
                  <a:cubicBezTo>
                    <a:pt x="538508" y="564341"/>
                    <a:pt x="538508" y="564341"/>
                    <a:pt x="540799" y="564341"/>
                  </a:cubicBezTo>
                  <a:cubicBezTo>
                    <a:pt x="540799" y="564341"/>
                    <a:pt x="543091" y="564341"/>
                    <a:pt x="543091" y="564341"/>
                  </a:cubicBezTo>
                  <a:cubicBezTo>
                    <a:pt x="545382" y="564341"/>
                    <a:pt x="545382" y="562037"/>
                    <a:pt x="545382" y="562037"/>
                  </a:cubicBezTo>
                  <a:cubicBezTo>
                    <a:pt x="547674" y="562037"/>
                    <a:pt x="547674" y="562037"/>
                    <a:pt x="549965" y="562037"/>
                  </a:cubicBezTo>
                  <a:cubicBezTo>
                    <a:pt x="549965" y="559734"/>
                    <a:pt x="552257" y="559734"/>
                    <a:pt x="552257" y="559734"/>
                  </a:cubicBezTo>
                  <a:lnTo>
                    <a:pt x="552257" y="559734"/>
                  </a:lnTo>
                  <a:cubicBezTo>
                    <a:pt x="554548" y="559734"/>
                    <a:pt x="554548" y="559734"/>
                    <a:pt x="554548" y="559734"/>
                  </a:cubicBezTo>
                  <a:lnTo>
                    <a:pt x="554548" y="559734"/>
                  </a:lnTo>
                  <a:cubicBezTo>
                    <a:pt x="556840" y="557430"/>
                    <a:pt x="556840" y="557430"/>
                    <a:pt x="559131" y="557430"/>
                  </a:cubicBezTo>
                  <a:cubicBezTo>
                    <a:pt x="559131" y="557430"/>
                    <a:pt x="561423" y="555127"/>
                    <a:pt x="561423" y="555127"/>
                  </a:cubicBezTo>
                  <a:cubicBezTo>
                    <a:pt x="561423" y="555127"/>
                    <a:pt x="563714" y="555127"/>
                    <a:pt x="563714" y="555127"/>
                  </a:cubicBezTo>
                  <a:cubicBezTo>
                    <a:pt x="566006" y="552824"/>
                    <a:pt x="566006" y="552824"/>
                    <a:pt x="568297" y="552824"/>
                  </a:cubicBezTo>
                  <a:lnTo>
                    <a:pt x="568297" y="552824"/>
                  </a:lnTo>
                  <a:cubicBezTo>
                    <a:pt x="568297" y="552824"/>
                    <a:pt x="568297" y="550520"/>
                    <a:pt x="570589" y="550520"/>
                  </a:cubicBezTo>
                  <a:lnTo>
                    <a:pt x="570589" y="550520"/>
                  </a:lnTo>
                  <a:cubicBezTo>
                    <a:pt x="570589" y="550520"/>
                    <a:pt x="572880" y="550520"/>
                    <a:pt x="572880" y="548217"/>
                  </a:cubicBezTo>
                  <a:cubicBezTo>
                    <a:pt x="572880" y="548217"/>
                    <a:pt x="575172" y="548217"/>
                    <a:pt x="575172" y="548217"/>
                  </a:cubicBezTo>
                  <a:lnTo>
                    <a:pt x="575172" y="548217"/>
                  </a:lnTo>
                  <a:cubicBezTo>
                    <a:pt x="577464" y="545913"/>
                    <a:pt x="577464" y="545913"/>
                    <a:pt x="577464" y="545913"/>
                  </a:cubicBezTo>
                  <a:cubicBezTo>
                    <a:pt x="579755" y="545913"/>
                    <a:pt x="579755" y="543610"/>
                    <a:pt x="582047" y="543610"/>
                  </a:cubicBezTo>
                  <a:lnTo>
                    <a:pt x="582047" y="543610"/>
                  </a:lnTo>
                  <a:cubicBezTo>
                    <a:pt x="582047" y="543610"/>
                    <a:pt x="582047" y="541306"/>
                    <a:pt x="584338" y="541306"/>
                  </a:cubicBezTo>
                  <a:lnTo>
                    <a:pt x="584338" y="541306"/>
                  </a:lnTo>
                  <a:cubicBezTo>
                    <a:pt x="584338" y="541306"/>
                    <a:pt x="584338" y="541306"/>
                    <a:pt x="586630" y="539003"/>
                  </a:cubicBezTo>
                  <a:cubicBezTo>
                    <a:pt x="586630" y="539003"/>
                    <a:pt x="586630" y="539003"/>
                    <a:pt x="588921" y="536700"/>
                  </a:cubicBezTo>
                  <a:cubicBezTo>
                    <a:pt x="588921" y="536700"/>
                    <a:pt x="591213" y="536700"/>
                    <a:pt x="591213" y="534396"/>
                  </a:cubicBezTo>
                  <a:cubicBezTo>
                    <a:pt x="591213" y="534396"/>
                    <a:pt x="593504" y="534396"/>
                    <a:pt x="593504" y="532093"/>
                  </a:cubicBezTo>
                  <a:lnTo>
                    <a:pt x="593504" y="532093"/>
                  </a:lnTo>
                  <a:cubicBezTo>
                    <a:pt x="593504" y="532093"/>
                    <a:pt x="595796" y="532093"/>
                    <a:pt x="595796" y="529789"/>
                  </a:cubicBezTo>
                  <a:cubicBezTo>
                    <a:pt x="595796" y="529789"/>
                    <a:pt x="598087" y="529789"/>
                    <a:pt x="598087" y="527486"/>
                  </a:cubicBezTo>
                  <a:cubicBezTo>
                    <a:pt x="598087" y="527486"/>
                    <a:pt x="600379" y="527486"/>
                    <a:pt x="600379" y="525182"/>
                  </a:cubicBezTo>
                  <a:cubicBezTo>
                    <a:pt x="600379" y="525182"/>
                    <a:pt x="602670" y="525182"/>
                    <a:pt x="602670" y="522879"/>
                  </a:cubicBezTo>
                  <a:lnTo>
                    <a:pt x="602670" y="522879"/>
                  </a:lnTo>
                  <a:cubicBezTo>
                    <a:pt x="602670" y="522879"/>
                    <a:pt x="604962" y="522879"/>
                    <a:pt x="604962" y="520576"/>
                  </a:cubicBezTo>
                  <a:cubicBezTo>
                    <a:pt x="604962" y="520576"/>
                    <a:pt x="607253" y="520576"/>
                    <a:pt x="607253" y="518272"/>
                  </a:cubicBezTo>
                  <a:cubicBezTo>
                    <a:pt x="607253" y="518272"/>
                    <a:pt x="609545" y="518272"/>
                    <a:pt x="609545" y="515969"/>
                  </a:cubicBezTo>
                  <a:cubicBezTo>
                    <a:pt x="609545" y="515969"/>
                    <a:pt x="609545" y="513665"/>
                    <a:pt x="611836" y="513665"/>
                  </a:cubicBezTo>
                  <a:lnTo>
                    <a:pt x="611836" y="513665"/>
                  </a:lnTo>
                  <a:cubicBezTo>
                    <a:pt x="611836" y="513665"/>
                    <a:pt x="611836" y="511362"/>
                    <a:pt x="614128" y="511362"/>
                  </a:cubicBezTo>
                  <a:cubicBezTo>
                    <a:pt x="614128" y="511362"/>
                    <a:pt x="614128" y="509058"/>
                    <a:pt x="616419" y="509058"/>
                  </a:cubicBezTo>
                  <a:cubicBezTo>
                    <a:pt x="616419" y="506755"/>
                    <a:pt x="616419" y="506755"/>
                    <a:pt x="616419" y="506755"/>
                  </a:cubicBezTo>
                  <a:cubicBezTo>
                    <a:pt x="618711" y="504451"/>
                    <a:pt x="618711" y="504451"/>
                    <a:pt x="618711" y="502148"/>
                  </a:cubicBezTo>
                  <a:cubicBezTo>
                    <a:pt x="621002" y="502148"/>
                    <a:pt x="621002" y="502148"/>
                    <a:pt x="621002" y="499845"/>
                  </a:cubicBezTo>
                  <a:cubicBezTo>
                    <a:pt x="621002" y="499845"/>
                    <a:pt x="623294" y="497541"/>
                    <a:pt x="623294" y="497541"/>
                  </a:cubicBezTo>
                  <a:cubicBezTo>
                    <a:pt x="623294" y="497541"/>
                    <a:pt x="623294" y="495238"/>
                    <a:pt x="625585" y="495238"/>
                  </a:cubicBezTo>
                  <a:cubicBezTo>
                    <a:pt x="625585" y="492934"/>
                    <a:pt x="625585" y="492934"/>
                    <a:pt x="625585" y="490631"/>
                  </a:cubicBezTo>
                  <a:lnTo>
                    <a:pt x="625585" y="490631"/>
                  </a:lnTo>
                  <a:cubicBezTo>
                    <a:pt x="627877" y="490631"/>
                    <a:pt x="627877" y="490631"/>
                    <a:pt x="627877" y="488327"/>
                  </a:cubicBezTo>
                  <a:cubicBezTo>
                    <a:pt x="627877" y="488327"/>
                    <a:pt x="630169" y="486024"/>
                    <a:pt x="630169" y="486024"/>
                  </a:cubicBezTo>
                  <a:cubicBezTo>
                    <a:pt x="630169" y="483721"/>
                    <a:pt x="630169" y="483721"/>
                    <a:pt x="632460" y="483721"/>
                  </a:cubicBezTo>
                  <a:cubicBezTo>
                    <a:pt x="632460" y="481417"/>
                    <a:pt x="632460" y="481417"/>
                    <a:pt x="632460" y="479114"/>
                  </a:cubicBezTo>
                  <a:cubicBezTo>
                    <a:pt x="632460" y="479114"/>
                    <a:pt x="634752" y="476810"/>
                    <a:pt x="634752" y="476810"/>
                  </a:cubicBezTo>
                  <a:cubicBezTo>
                    <a:pt x="634752" y="474507"/>
                    <a:pt x="634752" y="474507"/>
                    <a:pt x="637043" y="474507"/>
                  </a:cubicBezTo>
                  <a:cubicBezTo>
                    <a:pt x="637043" y="472203"/>
                    <a:pt x="637043" y="472203"/>
                    <a:pt x="637043" y="469900"/>
                  </a:cubicBezTo>
                  <a:cubicBezTo>
                    <a:pt x="637043" y="469900"/>
                    <a:pt x="639335" y="467597"/>
                    <a:pt x="639335" y="467597"/>
                  </a:cubicBezTo>
                  <a:cubicBezTo>
                    <a:pt x="639335" y="465293"/>
                    <a:pt x="639335" y="465293"/>
                    <a:pt x="639335" y="462990"/>
                  </a:cubicBezTo>
                  <a:cubicBezTo>
                    <a:pt x="641626" y="462990"/>
                    <a:pt x="641626" y="460686"/>
                    <a:pt x="641626" y="460686"/>
                  </a:cubicBezTo>
                  <a:cubicBezTo>
                    <a:pt x="641626" y="460686"/>
                    <a:pt x="641626" y="458383"/>
                    <a:pt x="643918" y="458383"/>
                  </a:cubicBezTo>
                  <a:cubicBezTo>
                    <a:pt x="643918" y="456079"/>
                    <a:pt x="643918" y="456079"/>
                    <a:pt x="643918" y="453776"/>
                  </a:cubicBezTo>
                  <a:cubicBezTo>
                    <a:pt x="643918" y="453776"/>
                    <a:pt x="643918" y="451473"/>
                    <a:pt x="646209" y="451473"/>
                  </a:cubicBezTo>
                  <a:cubicBezTo>
                    <a:pt x="646209" y="449169"/>
                    <a:pt x="646209" y="449169"/>
                    <a:pt x="646209" y="446866"/>
                  </a:cubicBezTo>
                  <a:cubicBezTo>
                    <a:pt x="646209" y="446866"/>
                    <a:pt x="646209" y="444562"/>
                    <a:pt x="648501" y="444562"/>
                  </a:cubicBezTo>
                  <a:lnTo>
                    <a:pt x="648501" y="442259"/>
                  </a:lnTo>
                  <a:lnTo>
                    <a:pt x="648501" y="442259"/>
                  </a:lnTo>
                  <a:lnTo>
                    <a:pt x="648501" y="439955"/>
                  </a:lnTo>
                  <a:lnTo>
                    <a:pt x="648501" y="437652"/>
                  </a:lnTo>
                  <a:lnTo>
                    <a:pt x="648501" y="437652"/>
                  </a:lnTo>
                  <a:lnTo>
                    <a:pt x="650792" y="435349"/>
                  </a:lnTo>
                  <a:lnTo>
                    <a:pt x="650792" y="435349"/>
                  </a:lnTo>
                  <a:lnTo>
                    <a:pt x="650792" y="433045"/>
                  </a:lnTo>
                  <a:lnTo>
                    <a:pt x="650792" y="430742"/>
                  </a:lnTo>
                  <a:lnTo>
                    <a:pt x="650792" y="430742"/>
                  </a:lnTo>
                  <a:lnTo>
                    <a:pt x="650792" y="428438"/>
                  </a:lnTo>
                  <a:lnTo>
                    <a:pt x="653084" y="428438"/>
                  </a:lnTo>
                  <a:lnTo>
                    <a:pt x="653084" y="426135"/>
                  </a:lnTo>
                  <a:lnTo>
                    <a:pt x="653084" y="423831"/>
                  </a:lnTo>
                  <a:lnTo>
                    <a:pt x="653084" y="423831"/>
                  </a:lnTo>
                  <a:lnTo>
                    <a:pt x="653084" y="421528"/>
                  </a:lnTo>
                  <a:lnTo>
                    <a:pt x="653084" y="421528"/>
                  </a:lnTo>
                  <a:lnTo>
                    <a:pt x="653084" y="419225"/>
                  </a:lnTo>
                  <a:lnTo>
                    <a:pt x="655375" y="416921"/>
                  </a:lnTo>
                  <a:lnTo>
                    <a:pt x="655375" y="416921"/>
                  </a:lnTo>
                  <a:lnTo>
                    <a:pt x="655375" y="414618"/>
                  </a:lnTo>
                  <a:lnTo>
                    <a:pt x="655375" y="414618"/>
                  </a:lnTo>
                  <a:lnTo>
                    <a:pt x="655375" y="412314"/>
                  </a:lnTo>
                  <a:lnTo>
                    <a:pt x="655375" y="410011"/>
                  </a:lnTo>
                  <a:lnTo>
                    <a:pt x="655375" y="410011"/>
                  </a:lnTo>
                  <a:lnTo>
                    <a:pt x="655375" y="407707"/>
                  </a:lnTo>
                  <a:lnTo>
                    <a:pt x="657667" y="405404"/>
                  </a:lnTo>
                  <a:lnTo>
                    <a:pt x="657667" y="405404"/>
                  </a:lnTo>
                  <a:lnTo>
                    <a:pt x="657667" y="403101"/>
                  </a:lnTo>
                  <a:lnTo>
                    <a:pt x="657667" y="403101"/>
                  </a:lnTo>
                  <a:lnTo>
                    <a:pt x="657667" y="400797"/>
                  </a:lnTo>
                  <a:lnTo>
                    <a:pt x="657667" y="398494"/>
                  </a:lnTo>
                  <a:lnTo>
                    <a:pt x="657667" y="398494"/>
                  </a:lnTo>
                  <a:lnTo>
                    <a:pt x="657667" y="398494"/>
                  </a:lnTo>
                  <a:lnTo>
                    <a:pt x="657667" y="396190"/>
                  </a:lnTo>
                  <a:lnTo>
                    <a:pt x="657667" y="393887"/>
                  </a:lnTo>
                  <a:lnTo>
                    <a:pt x="657667" y="393887"/>
                  </a:lnTo>
                  <a:lnTo>
                    <a:pt x="657667" y="393887"/>
                  </a:lnTo>
                  <a:lnTo>
                    <a:pt x="659958" y="391583"/>
                  </a:lnTo>
                  <a:lnTo>
                    <a:pt x="659958" y="389280"/>
                  </a:lnTo>
                  <a:lnTo>
                    <a:pt x="659958" y="389280"/>
                  </a:lnTo>
                  <a:lnTo>
                    <a:pt x="659958" y="386976"/>
                  </a:lnTo>
                  <a:lnTo>
                    <a:pt x="659958" y="386976"/>
                  </a:lnTo>
                  <a:lnTo>
                    <a:pt x="659958" y="384673"/>
                  </a:lnTo>
                  <a:lnTo>
                    <a:pt x="659958" y="382370"/>
                  </a:lnTo>
                  <a:lnTo>
                    <a:pt x="659958" y="382370"/>
                  </a:lnTo>
                  <a:lnTo>
                    <a:pt x="659958" y="380066"/>
                  </a:lnTo>
                  <a:lnTo>
                    <a:pt x="659958" y="380066"/>
                  </a:lnTo>
                  <a:lnTo>
                    <a:pt x="659958" y="377763"/>
                  </a:lnTo>
                  <a:lnTo>
                    <a:pt x="659958" y="377763"/>
                  </a:lnTo>
                  <a:lnTo>
                    <a:pt x="659958" y="377763"/>
                  </a:lnTo>
                  <a:lnTo>
                    <a:pt x="659958" y="375459"/>
                  </a:lnTo>
                  <a:lnTo>
                    <a:pt x="659958" y="375459"/>
                  </a:lnTo>
                  <a:lnTo>
                    <a:pt x="659958" y="373156"/>
                  </a:lnTo>
                  <a:lnTo>
                    <a:pt x="659958" y="373156"/>
                  </a:lnTo>
                  <a:lnTo>
                    <a:pt x="659958" y="373156"/>
                  </a:lnTo>
                  <a:lnTo>
                    <a:pt x="659958" y="370852"/>
                  </a:lnTo>
                  <a:lnTo>
                    <a:pt x="659958" y="370852"/>
                  </a:lnTo>
                  <a:lnTo>
                    <a:pt x="659958" y="370852"/>
                  </a:lnTo>
                  <a:lnTo>
                    <a:pt x="659958" y="370852"/>
                  </a:lnTo>
                  <a:lnTo>
                    <a:pt x="659958" y="368549"/>
                  </a:lnTo>
                  <a:lnTo>
                    <a:pt x="659958" y="366246"/>
                  </a:lnTo>
                  <a:lnTo>
                    <a:pt x="659958" y="366246"/>
                  </a:lnTo>
                  <a:lnTo>
                    <a:pt x="659958" y="366246"/>
                  </a:lnTo>
                  <a:lnTo>
                    <a:pt x="659958" y="363942"/>
                  </a:lnTo>
                  <a:lnTo>
                    <a:pt x="662250" y="361639"/>
                  </a:lnTo>
                  <a:lnTo>
                    <a:pt x="662250" y="361639"/>
                  </a:lnTo>
                  <a:lnTo>
                    <a:pt x="662250" y="361639"/>
                  </a:lnTo>
                  <a:lnTo>
                    <a:pt x="662250" y="359335"/>
                  </a:lnTo>
                  <a:lnTo>
                    <a:pt x="662250" y="357032"/>
                  </a:lnTo>
                  <a:lnTo>
                    <a:pt x="662250" y="357032"/>
                  </a:lnTo>
                  <a:lnTo>
                    <a:pt x="662250" y="357032"/>
                  </a:lnTo>
                  <a:lnTo>
                    <a:pt x="662250" y="357032"/>
                  </a:lnTo>
                  <a:lnTo>
                    <a:pt x="662250" y="354728"/>
                  </a:lnTo>
                  <a:lnTo>
                    <a:pt x="662250" y="354728"/>
                  </a:lnTo>
                  <a:lnTo>
                    <a:pt x="662250" y="354728"/>
                  </a:lnTo>
                  <a:lnTo>
                    <a:pt x="662250" y="354728"/>
                  </a:lnTo>
                  <a:lnTo>
                    <a:pt x="662250" y="352425"/>
                  </a:lnTo>
                  <a:lnTo>
                    <a:pt x="662250" y="352425"/>
                  </a:lnTo>
                  <a:lnTo>
                    <a:pt x="662250" y="350122"/>
                  </a:lnTo>
                  <a:lnTo>
                    <a:pt x="662250" y="350122"/>
                  </a:lnTo>
                  <a:lnTo>
                    <a:pt x="662250" y="350122"/>
                  </a:lnTo>
                  <a:lnTo>
                    <a:pt x="662250" y="350122"/>
                  </a:lnTo>
                  <a:lnTo>
                    <a:pt x="662250" y="347818"/>
                  </a:lnTo>
                  <a:lnTo>
                    <a:pt x="662250" y="347818"/>
                  </a:lnTo>
                  <a:lnTo>
                    <a:pt x="662250" y="345515"/>
                  </a:lnTo>
                  <a:lnTo>
                    <a:pt x="662250" y="345515"/>
                  </a:lnTo>
                  <a:lnTo>
                    <a:pt x="662250" y="345515"/>
                  </a:lnTo>
                  <a:lnTo>
                    <a:pt x="662250" y="343211"/>
                  </a:lnTo>
                  <a:lnTo>
                    <a:pt x="662250" y="343211"/>
                  </a:lnTo>
                  <a:lnTo>
                    <a:pt x="662250" y="340908"/>
                  </a:lnTo>
                  <a:lnTo>
                    <a:pt x="659958" y="340908"/>
                  </a:lnTo>
                  <a:lnTo>
                    <a:pt x="659958" y="338604"/>
                  </a:lnTo>
                  <a:lnTo>
                    <a:pt x="659958" y="336301"/>
                  </a:lnTo>
                  <a:lnTo>
                    <a:pt x="659958" y="336301"/>
                  </a:lnTo>
                  <a:lnTo>
                    <a:pt x="659958" y="336301"/>
                  </a:lnTo>
                  <a:lnTo>
                    <a:pt x="659958" y="333998"/>
                  </a:lnTo>
                  <a:lnTo>
                    <a:pt x="659958" y="333998"/>
                  </a:lnTo>
                  <a:lnTo>
                    <a:pt x="659958" y="333998"/>
                  </a:lnTo>
                  <a:lnTo>
                    <a:pt x="659958" y="333998"/>
                  </a:lnTo>
                  <a:lnTo>
                    <a:pt x="659958" y="331694"/>
                  </a:lnTo>
                  <a:lnTo>
                    <a:pt x="659958" y="331694"/>
                  </a:lnTo>
                  <a:lnTo>
                    <a:pt x="659958" y="329391"/>
                  </a:lnTo>
                  <a:lnTo>
                    <a:pt x="659958" y="329391"/>
                  </a:lnTo>
                  <a:lnTo>
                    <a:pt x="659958" y="329391"/>
                  </a:lnTo>
                  <a:lnTo>
                    <a:pt x="659958" y="327087"/>
                  </a:lnTo>
                  <a:lnTo>
                    <a:pt x="659958" y="327087"/>
                  </a:lnTo>
                  <a:lnTo>
                    <a:pt x="659958" y="324784"/>
                  </a:lnTo>
                  <a:lnTo>
                    <a:pt x="659958" y="324784"/>
                  </a:lnTo>
                  <a:lnTo>
                    <a:pt x="659958" y="324784"/>
                  </a:lnTo>
                  <a:lnTo>
                    <a:pt x="659958" y="322480"/>
                  </a:lnTo>
                  <a:lnTo>
                    <a:pt x="659958" y="320177"/>
                  </a:lnTo>
                  <a:lnTo>
                    <a:pt x="659958" y="320177"/>
                  </a:lnTo>
                  <a:lnTo>
                    <a:pt x="659958" y="317874"/>
                  </a:lnTo>
                  <a:lnTo>
                    <a:pt x="659958" y="315570"/>
                  </a:lnTo>
                  <a:lnTo>
                    <a:pt x="659958" y="315570"/>
                  </a:lnTo>
                  <a:lnTo>
                    <a:pt x="659958" y="313267"/>
                  </a:lnTo>
                  <a:lnTo>
                    <a:pt x="659958" y="313267"/>
                  </a:lnTo>
                  <a:lnTo>
                    <a:pt x="657667" y="310963"/>
                  </a:lnTo>
                  <a:lnTo>
                    <a:pt x="657667" y="310963"/>
                  </a:lnTo>
                  <a:lnTo>
                    <a:pt x="657667" y="308660"/>
                  </a:lnTo>
                  <a:lnTo>
                    <a:pt x="657667" y="308660"/>
                  </a:lnTo>
                  <a:lnTo>
                    <a:pt x="657667" y="306356"/>
                  </a:lnTo>
                  <a:lnTo>
                    <a:pt x="657667" y="304053"/>
                  </a:lnTo>
                  <a:lnTo>
                    <a:pt x="657667" y="304053"/>
                  </a:lnTo>
                  <a:lnTo>
                    <a:pt x="657667" y="301750"/>
                  </a:lnTo>
                  <a:lnTo>
                    <a:pt x="657667" y="301750"/>
                  </a:lnTo>
                  <a:lnTo>
                    <a:pt x="657667" y="299446"/>
                  </a:lnTo>
                  <a:lnTo>
                    <a:pt x="657667" y="297143"/>
                  </a:lnTo>
                  <a:lnTo>
                    <a:pt x="655375" y="297143"/>
                  </a:lnTo>
                  <a:lnTo>
                    <a:pt x="655375" y="294839"/>
                  </a:lnTo>
                  <a:lnTo>
                    <a:pt x="655375" y="292536"/>
                  </a:lnTo>
                  <a:lnTo>
                    <a:pt x="655375" y="292536"/>
                  </a:lnTo>
                  <a:lnTo>
                    <a:pt x="655375" y="290232"/>
                  </a:lnTo>
                  <a:lnTo>
                    <a:pt x="655375" y="290232"/>
                  </a:lnTo>
                  <a:lnTo>
                    <a:pt x="655375" y="287929"/>
                  </a:lnTo>
                  <a:lnTo>
                    <a:pt x="655375" y="285626"/>
                  </a:lnTo>
                  <a:lnTo>
                    <a:pt x="653084" y="285626"/>
                  </a:lnTo>
                  <a:lnTo>
                    <a:pt x="653084" y="283322"/>
                  </a:lnTo>
                  <a:lnTo>
                    <a:pt x="653084" y="283322"/>
                  </a:lnTo>
                  <a:lnTo>
                    <a:pt x="653084" y="281019"/>
                  </a:lnTo>
                  <a:lnTo>
                    <a:pt x="653084" y="278715"/>
                  </a:lnTo>
                  <a:lnTo>
                    <a:pt x="653084" y="278715"/>
                  </a:lnTo>
                  <a:lnTo>
                    <a:pt x="653084" y="276412"/>
                  </a:lnTo>
                  <a:lnTo>
                    <a:pt x="650792" y="274108"/>
                  </a:lnTo>
                  <a:lnTo>
                    <a:pt x="650792" y="274108"/>
                  </a:lnTo>
                  <a:lnTo>
                    <a:pt x="650792" y="271805"/>
                  </a:lnTo>
                  <a:lnTo>
                    <a:pt x="650792" y="271805"/>
                  </a:lnTo>
                  <a:lnTo>
                    <a:pt x="650792" y="269501"/>
                  </a:lnTo>
                  <a:lnTo>
                    <a:pt x="650792" y="267198"/>
                  </a:lnTo>
                  <a:lnTo>
                    <a:pt x="648501" y="267198"/>
                  </a:lnTo>
                  <a:lnTo>
                    <a:pt x="648501" y="264895"/>
                  </a:lnTo>
                  <a:lnTo>
                    <a:pt x="648501" y="264895"/>
                  </a:lnTo>
                  <a:lnTo>
                    <a:pt x="648501" y="262591"/>
                  </a:lnTo>
                  <a:lnTo>
                    <a:pt x="648501" y="262591"/>
                  </a:lnTo>
                  <a:lnTo>
                    <a:pt x="648501" y="260288"/>
                  </a:lnTo>
                  <a:lnTo>
                    <a:pt x="646209" y="255681"/>
                  </a:lnTo>
                  <a:cubicBezTo>
                    <a:pt x="646209" y="255681"/>
                    <a:pt x="646209" y="255681"/>
                    <a:pt x="646209" y="253377"/>
                  </a:cubicBezTo>
                  <a:cubicBezTo>
                    <a:pt x="643918" y="253377"/>
                    <a:pt x="643918" y="251074"/>
                    <a:pt x="643918" y="251074"/>
                  </a:cubicBezTo>
                  <a:cubicBezTo>
                    <a:pt x="643918" y="248771"/>
                    <a:pt x="643918" y="248771"/>
                    <a:pt x="643918" y="246467"/>
                  </a:cubicBezTo>
                  <a:cubicBezTo>
                    <a:pt x="641626" y="246467"/>
                    <a:pt x="641626" y="244164"/>
                    <a:pt x="641626" y="244164"/>
                  </a:cubicBezTo>
                  <a:cubicBezTo>
                    <a:pt x="641626" y="241860"/>
                    <a:pt x="641626" y="241860"/>
                    <a:pt x="639335" y="239557"/>
                  </a:cubicBezTo>
                  <a:cubicBezTo>
                    <a:pt x="639335" y="239557"/>
                    <a:pt x="639335" y="237253"/>
                    <a:pt x="639335" y="237253"/>
                  </a:cubicBezTo>
                  <a:cubicBezTo>
                    <a:pt x="639335" y="234950"/>
                    <a:pt x="637043" y="234950"/>
                    <a:pt x="637043" y="234950"/>
                  </a:cubicBezTo>
                  <a:cubicBezTo>
                    <a:pt x="637043" y="232647"/>
                    <a:pt x="637043" y="232647"/>
                    <a:pt x="637043" y="230343"/>
                  </a:cubicBezTo>
                  <a:cubicBezTo>
                    <a:pt x="634752" y="230343"/>
                    <a:pt x="634752" y="228040"/>
                    <a:pt x="634752" y="228040"/>
                  </a:cubicBezTo>
                  <a:cubicBezTo>
                    <a:pt x="634752" y="225736"/>
                    <a:pt x="632460" y="225736"/>
                    <a:pt x="632460" y="225736"/>
                  </a:cubicBezTo>
                  <a:cubicBezTo>
                    <a:pt x="632460" y="223433"/>
                    <a:pt x="632460" y="223433"/>
                    <a:pt x="632460" y="221129"/>
                  </a:cubicBezTo>
                  <a:cubicBezTo>
                    <a:pt x="630169" y="221129"/>
                    <a:pt x="630169" y="218826"/>
                    <a:pt x="630169" y="218826"/>
                  </a:cubicBezTo>
                  <a:cubicBezTo>
                    <a:pt x="630169" y="216523"/>
                    <a:pt x="627877" y="216523"/>
                    <a:pt x="627877" y="216523"/>
                  </a:cubicBezTo>
                  <a:cubicBezTo>
                    <a:pt x="627877" y="214219"/>
                    <a:pt x="627877" y="214219"/>
                    <a:pt x="625585" y="211916"/>
                  </a:cubicBezTo>
                  <a:lnTo>
                    <a:pt x="625585" y="211916"/>
                  </a:lnTo>
                  <a:cubicBezTo>
                    <a:pt x="625585" y="211916"/>
                    <a:pt x="625585" y="209612"/>
                    <a:pt x="625585" y="209612"/>
                  </a:cubicBezTo>
                  <a:cubicBezTo>
                    <a:pt x="623294" y="209612"/>
                    <a:pt x="623294" y="207309"/>
                    <a:pt x="623294" y="207309"/>
                  </a:cubicBezTo>
                  <a:cubicBezTo>
                    <a:pt x="623294" y="205005"/>
                    <a:pt x="621002" y="205005"/>
                    <a:pt x="621002" y="205005"/>
                  </a:cubicBezTo>
                  <a:cubicBezTo>
                    <a:pt x="621002" y="202702"/>
                    <a:pt x="621002" y="202702"/>
                    <a:pt x="618711" y="200399"/>
                  </a:cubicBezTo>
                  <a:cubicBezTo>
                    <a:pt x="618711" y="200399"/>
                    <a:pt x="618711" y="200399"/>
                    <a:pt x="616419" y="198095"/>
                  </a:cubicBezTo>
                  <a:cubicBezTo>
                    <a:pt x="616419" y="198095"/>
                    <a:pt x="616419" y="195792"/>
                    <a:pt x="616419" y="195792"/>
                  </a:cubicBezTo>
                  <a:cubicBezTo>
                    <a:pt x="614128" y="195792"/>
                    <a:pt x="614128" y="193488"/>
                    <a:pt x="614128" y="193488"/>
                  </a:cubicBezTo>
                  <a:cubicBezTo>
                    <a:pt x="611836" y="191185"/>
                    <a:pt x="611836" y="191185"/>
                    <a:pt x="611836" y="191185"/>
                  </a:cubicBezTo>
                  <a:lnTo>
                    <a:pt x="611836" y="191185"/>
                  </a:lnTo>
                  <a:cubicBezTo>
                    <a:pt x="609545" y="188881"/>
                    <a:pt x="609545" y="188881"/>
                    <a:pt x="609545" y="188881"/>
                  </a:cubicBezTo>
                  <a:cubicBezTo>
                    <a:pt x="609545" y="186578"/>
                    <a:pt x="607253" y="186578"/>
                    <a:pt x="607253" y="184275"/>
                  </a:cubicBezTo>
                  <a:cubicBezTo>
                    <a:pt x="607253" y="184275"/>
                    <a:pt x="604962" y="184275"/>
                    <a:pt x="604962" y="181971"/>
                  </a:cubicBezTo>
                  <a:cubicBezTo>
                    <a:pt x="604962" y="181971"/>
                    <a:pt x="602670" y="181971"/>
                    <a:pt x="602670" y="179668"/>
                  </a:cubicBezTo>
                  <a:lnTo>
                    <a:pt x="602670" y="179668"/>
                  </a:lnTo>
                  <a:cubicBezTo>
                    <a:pt x="602670" y="179668"/>
                    <a:pt x="600379" y="179668"/>
                    <a:pt x="600379" y="177364"/>
                  </a:cubicBezTo>
                  <a:cubicBezTo>
                    <a:pt x="600379" y="177364"/>
                    <a:pt x="598087" y="177364"/>
                    <a:pt x="598087" y="175061"/>
                  </a:cubicBezTo>
                  <a:cubicBezTo>
                    <a:pt x="598087" y="175061"/>
                    <a:pt x="595796" y="175061"/>
                    <a:pt x="595796" y="172757"/>
                  </a:cubicBezTo>
                  <a:cubicBezTo>
                    <a:pt x="595796" y="172757"/>
                    <a:pt x="593504" y="172757"/>
                    <a:pt x="593504" y="170454"/>
                  </a:cubicBezTo>
                  <a:lnTo>
                    <a:pt x="593504" y="170454"/>
                  </a:lnTo>
                  <a:cubicBezTo>
                    <a:pt x="593504" y="170454"/>
                    <a:pt x="591213" y="170454"/>
                    <a:pt x="591213" y="168150"/>
                  </a:cubicBezTo>
                  <a:cubicBezTo>
                    <a:pt x="591213" y="168150"/>
                    <a:pt x="588921" y="168150"/>
                    <a:pt x="588921" y="165847"/>
                  </a:cubicBezTo>
                  <a:cubicBezTo>
                    <a:pt x="586630" y="165847"/>
                    <a:pt x="586630" y="165847"/>
                    <a:pt x="586630" y="165847"/>
                  </a:cubicBezTo>
                  <a:cubicBezTo>
                    <a:pt x="584338" y="163544"/>
                    <a:pt x="584338" y="163544"/>
                    <a:pt x="584338" y="163544"/>
                  </a:cubicBezTo>
                  <a:lnTo>
                    <a:pt x="584338" y="163544"/>
                  </a:lnTo>
                  <a:cubicBezTo>
                    <a:pt x="582047" y="161240"/>
                    <a:pt x="582047" y="161240"/>
                    <a:pt x="582047" y="161240"/>
                  </a:cubicBezTo>
                  <a:lnTo>
                    <a:pt x="582047" y="161240"/>
                  </a:lnTo>
                  <a:cubicBezTo>
                    <a:pt x="579755" y="158937"/>
                    <a:pt x="579755" y="158937"/>
                    <a:pt x="577464" y="158937"/>
                  </a:cubicBezTo>
                  <a:cubicBezTo>
                    <a:pt x="577464" y="158937"/>
                    <a:pt x="577464" y="156633"/>
                    <a:pt x="575172" y="156633"/>
                  </a:cubicBezTo>
                  <a:lnTo>
                    <a:pt x="575172" y="156633"/>
                  </a:lnTo>
                  <a:cubicBezTo>
                    <a:pt x="575172" y="156633"/>
                    <a:pt x="572880" y="156633"/>
                    <a:pt x="572880" y="154330"/>
                  </a:cubicBezTo>
                  <a:cubicBezTo>
                    <a:pt x="572880" y="154330"/>
                    <a:pt x="570589" y="154330"/>
                    <a:pt x="570589" y="154330"/>
                  </a:cubicBezTo>
                  <a:lnTo>
                    <a:pt x="570589" y="154330"/>
                  </a:lnTo>
                  <a:cubicBezTo>
                    <a:pt x="568297" y="152026"/>
                    <a:pt x="568297" y="152026"/>
                    <a:pt x="568297" y="152026"/>
                  </a:cubicBezTo>
                  <a:lnTo>
                    <a:pt x="568297" y="152026"/>
                  </a:lnTo>
                  <a:cubicBezTo>
                    <a:pt x="566006" y="152026"/>
                    <a:pt x="566006" y="149723"/>
                    <a:pt x="563714" y="149723"/>
                  </a:cubicBezTo>
                  <a:cubicBezTo>
                    <a:pt x="563714" y="149723"/>
                    <a:pt x="561423" y="149723"/>
                    <a:pt x="561423" y="147420"/>
                  </a:cubicBezTo>
                  <a:cubicBezTo>
                    <a:pt x="561423" y="147420"/>
                    <a:pt x="559131" y="147420"/>
                    <a:pt x="559131" y="147420"/>
                  </a:cubicBezTo>
                  <a:cubicBezTo>
                    <a:pt x="556840" y="147420"/>
                    <a:pt x="556840" y="145116"/>
                    <a:pt x="554548" y="145116"/>
                  </a:cubicBezTo>
                  <a:lnTo>
                    <a:pt x="554548" y="145116"/>
                  </a:lnTo>
                  <a:cubicBezTo>
                    <a:pt x="554548" y="145116"/>
                    <a:pt x="554548" y="145116"/>
                    <a:pt x="552257" y="145116"/>
                  </a:cubicBezTo>
                  <a:lnTo>
                    <a:pt x="552257" y="145116"/>
                  </a:lnTo>
                  <a:cubicBezTo>
                    <a:pt x="552257" y="142813"/>
                    <a:pt x="549965" y="142813"/>
                    <a:pt x="549965" y="142813"/>
                  </a:cubicBezTo>
                  <a:cubicBezTo>
                    <a:pt x="547674" y="142813"/>
                    <a:pt x="547674" y="142813"/>
                    <a:pt x="545382" y="142813"/>
                  </a:cubicBezTo>
                  <a:cubicBezTo>
                    <a:pt x="545382" y="140509"/>
                    <a:pt x="545382" y="140509"/>
                    <a:pt x="543091" y="140509"/>
                  </a:cubicBezTo>
                  <a:cubicBezTo>
                    <a:pt x="543091" y="140509"/>
                    <a:pt x="540799" y="140509"/>
                    <a:pt x="540799" y="140509"/>
                  </a:cubicBezTo>
                  <a:cubicBezTo>
                    <a:pt x="538508" y="138206"/>
                    <a:pt x="538508" y="138206"/>
                    <a:pt x="536216" y="138206"/>
                  </a:cubicBezTo>
                  <a:cubicBezTo>
                    <a:pt x="536216" y="138206"/>
                    <a:pt x="533925" y="138206"/>
                    <a:pt x="533925" y="138206"/>
                  </a:cubicBezTo>
                  <a:lnTo>
                    <a:pt x="533925" y="138206"/>
                  </a:lnTo>
                  <a:cubicBezTo>
                    <a:pt x="531633" y="138206"/>
                    <a:pt x="531633" y="135902"/>
                    <a:pt x="529342" y="135902"/>
                  </a:cubicBezTo>
                  <a:lnTo>
                    <a:pt x="529342" y="135902"/>
                  </a:lnTo>
                  <a:cubicBezTo>
                    <a:pt x="529342" y="135902"/>
                    <a:pt x="527050" y="135902"/>
                    <a:pt x="527050" y="135902"/>
                  </a:cubicBezTo>
                  <a:cubicBezTo>
                    <a:pt x="524759" y="135902"/>
                    <a:pt x="524759" y="135902"/>
                    <a:pt x="522467" y="135902"/>
                  </a:cubicBezTo>
                  <a:cubicBezTo>
                    <a:pt x="522467" y="135902"/>
                    <a:pt x="520175" y="133599"/>
                    <a:pt x="520175" y="133599"/>
                  </a:cubicBezTo>
                  <a:cubicBezTo>
                    <a:pt x="517884" y="133599"/>
                    <a:pt x="517884" y="133599"/>
                    <a:pt x="515592" y="133599"/>
                  </a:cubicBezTo>
                  <a:lnTo>
                    <a:pt x="515592" y="133599"/>
                  </a:lnTo>
                  <a:cubicBezTo>
                    <a:pt x="515592" y="133599"/>
                    <a:pt x="513301" y="133599"/>
                    <a:pt x="513301" y="133599"/>
                  </a:cubicBezTo>
                  <a:lnTo>
                    <a:pt x="513301" y="133599"/>
                  </a:lnTo>
                  <a:cubicBezTo>
                    <a:pt x="511009" y="133599"/>
                    <a:pt x="511009" y="133599"/>
                    <a:pt x="508718" y="133599"/>
                  </a:cubicBezTo>
                  <a:cubicBezTo>
                    <a:pt x="508718" y="133599"/>
                    <a:pt x="506426" y="133599"/>
                    <a:pt x="506426" y="131296"/>
                  </a:cubicBezTo>
                  <a:cubicBezTo>
                    <a:pt x="504135" y="131296"/>
                    <a:pt x="504135" y="131296"/>
                    <a:pt x="501843" y="131296"/>
                  </a:cubicBezTo>
                  <a:lnTo>
                    <a:pt x="501843" y="131296"/>
                  </a:lnTo>
                  <a:cubicBezTo>
                    <a:pt x="501843" y="131296"/>
                    <a:pt x="499552" y="131296"/>
                    <a:pt x="499552" y="131296"/>
                  </a:cubicBezTo>
                  <a:cubicBezTo>
                    <a:pt x="497260" y="131296"/>
                    <a:pt x="494969" y="131296"/>
                    <a:pt x="494969" y="131296"/>
                  </a:cubicBezTo>
                  <a:cubicBezTo>
                    <a:pt x="492677" y="131296"/>
                    <a:pt x="492677" y="131296"/>
                    <a:pt x="490386" y="131296"/>
                  </a:cubicBezTo>
                  <a:lnTo>
                    <a:pt x="325396" y="131296"/>
                  </a:lnTo>
                  <a:lnTo>
                    <a:pt x="325396" y="188881"/>
                  </a:lnTo>
                  <a:lnTo>
                    <a:pt x="446847" y="188881"/>
                  </a:lnTo>
                  <a:cubicBezTo>
                    <a:pt x="490386" y="188881"/>
                    <a:pt x="529342" y="205005"/>
                    <a:pt x="559131" y="234950"/>
                  </a:cubicBezTo>
                  <a:cubicBezTo>
                    <a:pt x="586630" y="264895"/>
                    <a:pt x="604962" y="304053"/>
                    <a:pt x="604962" y="347818"/>
                  </a:cubicBezTo>
                  <a:cubicBezTo>
                    <a:pt x="604962" y="347818"/>
                    <a:pt x="604962" y="350122"/>
                    <a:pt x="604962" y="352425"/>
                  </a:cubicBezTo>
                  <a:close/>
                  <a:moveTo>
                    <a:pt x="307064" y="481417"/>
                  </a:moveTo>
                  <a:lnTo>
                    <a:pt x="446847" y="481417"/>
                  </a:lnTo>
                  <a:cubicBezTo>
                    <a:pt x="481220" y="481417"/>
                    <a:pt x="511009" y="467597"/>
                    <a:pt x="533925" y="444562"/>
                  </a:cubicBezTo>
                  <a:cubicBezTo>
                    <a:pt x="556840" y="421528"/>
                    <a:pt x="570589" y="391583"/>
                    <a:pt x="570589" y="357032"/>
                  </a:cubicBezTo>
                  <a:lnTo>
                    <a:pt x="570589" y="357032"/>
                  </a:lnTo>
                  <a:lnTo>
                    <a:pt x="570589" y="354728"/>
                  </a:lnTo>
                  <a:lnTo>
                    <a:pt x="570589" y="354728"/>
                  </a:lnTo>
                  <a:lnTo>
                    <a:pt x="570589" y="352425"/>
                  </a:lnTo>
                  <a:cubicBezTo>
                    <a:pt x="570589" y="352425"/>
                    <a:pt x="570589" y="352425"/>
                    <a:pt x="570589" y="352425"/>
                  </a:cubicBezTo>
                  <a:lnTo>
                    <a:pt x="570589" y="347818"/>
                  </a:lnTo>
                  <a:cubicBezTo>
                    <a:pt x="570589" y="313267"/>
                    <a:pt x="556840" y="283322"/>
                    <a:pt x="533925" y="260288"/>
                  </a:cubicBezTo>
                  <a:cubicBezTo>
                    <a:pt x="511009" y="237253"/>
                    <a:pt x="481220" y="223433"/>
                    <a:pt x="446847" y="223433"/>
                  </a:cubicBezTo>
                  <a:lnTo>
                    <a:pt x="307064" y="223433"/>
                  </a:lnTo>
                  <a:cubicBezTo>
                    <a:pt x="297898" y="223433"/>
                    <a:pt x="291023" y="216523"/>
                    <a:pt x="291023" y="205005"/>
                  </a:cubicBezTo>
                  <a:lnTo>
                    <a:pt x="291023" y="115172"/>
                  </a:lnTo>
                  <a:cubicBezTo>
                    <a:pt x="291023" y="103654"/>
                    <a:pt x="297898" y="96744"/>
                    <a:pt x="307064" y="96744"/>
                  </a:cubicBezTo>
                  <a:lnTo>
                    <a:pt x="490386" y="96744"/>
                  </a:lnTo>
                  <a:cubicBezTo>
                    <a:pt x="492677" y="96744"/>
                    <a:pt x="494969" y="96744"/>
                    <a:pt x="494969" y="96744"/>
                  </a:cubicBezTo>
                  <a:cubicBezTo>
                    <a:pt x="497260" y="96744"/>
                    <a:pt x="499552" y="96744"/>
                    <a:pt x="499552" y="96744"/>
                  </a:cubicBezTo>
                  <a:cubicBezTo>
                    <a:pt x="501843" y="96744"/>
                    <a:pt x="504135" y="96744"/>
                    <a:pt x="504135" y="96744"/>
                  </a:cubicBezTo>
                  <a:cubicBezTo>
                    <a:pt x="506426" y="96744"/>
                    <a:pt x="508718" y="96744"/>
                    <a:pt x="508718" y="96744"/>
                  </a:cubicBezTo>
                  <a:cubicBezTo>
                    <a:pt x="511009" y="96744"/>
                    <a:pt x="511009" y="96744"/>
                    <a:pt x="513301" y="96744"/>
                  </a:cubicBezTo>
                  <a:cubicBezTo>
                    <a:pt x="515592" y="96744"/>
                    <a:pt x="515592" y="99048"/>
                    <a:pt x="517884" y="99048"/>
                  </a:cubicBezTo>
                  <a:lnTo>
                    <a:pt x="517884" y="99048"/>
                  </a:lnTo>
                  <a:cubicBezTo>
                    <a:pt x="520175" y="99048"/>
                    <a:pt x="520175" y="99048"/>
                    <a:pt x="522467" y="99048"/>
                  </a:cubicBezTo>
                  <a:cubicBezTo>
                    <a:pt x="524759" y="99048"/>
                    <a:pt x="524759" y="99048"/>
                    <a:pt x="527050" y="99048"/>
                  </a:cubicBezTo>
                  <a:cubicBezTo>
                    <a:pt x="527050" y="99048"/>
                    <a:pt x="529342" y="99048"/>
                    <a:pt x="531633" y="101351"/>
                  </a:cubicBezTo>
                  <a:lnTo>
                    <a:pt x="531633" y="101351"/>
                  </a:lnTo>
                  <a:cubicBezTo>
                    <a:pt x="531633" y="101351"/>
                    <a:pt x="533925" y="101351"/>
                    <a:pt x="533925" y="101351"/>
                  </a:cubicBezTo>
                  <a:lnTo>
                    <a:pt x="533925" y="101351"/>
                  </a:lnTo>
                  <a:cubicBezTo>
                    <a:pt x="536216" y="101351"/>
                    <a:pt x="538508" y="101351"/>
                    <a:pt x="538508" y="101351"/>
                  </a:cubicBezTo>
                  <a:lnTo>
                    <a:pt x="538508" y="101351"/>
                  </a:lnTo>
                  <a:cubicBezTo>
                    <a:pt x="540799" y="103654"/>
                    <a:pt x="540799" y="103654"/>
                    <a:pt x="543091" y="103654"/>
                  </a:cubicBezTo>
                  <a:cubicBezTo>
                    <a:pt x="545382" y="103654"/>
                    <a:pt x="545382" y="103654"/>
                    <a:pt x="547674" y="103654"/>
                  </a:cubicBezTo>
                  <a:cubicBezTo>
                    <a:pt x="547674" y="103654"/>
                    <a:pt x="549965" y="105958"/>
                    <a:pt x="549965" y="105958"/>
                  </a:cubicBezTo>
                  <a:lnTo>
                    <a:pt x="549965" y="105958"/>
                  </a:lnTo>
                  <a:cubicBezTo>
                    <a:pt x="552257" y="105958"/>
                    <a:pt x="554548" y="105958"/>
                    <a:pt x="554548" y="105958"/>
                  </a:cubicBezTo>
                  <a:cubicBezTo>
                    <a:pt x="556840" y="108261"/>
                    <a:pt x="556840" y="108261"/>
                    <a:pt x="559131" y="108261"/>
                  </a:cubicBezTo>
                  <a:cubicBezTo>
                    <a:pt x="559131" y="108261"/>
                    <a:pt x="561423" y="108261"/>
                    <a:pt x="561423" y="110565"/>
                  </a:cubicBezTo>
                  <a:lnTo>
                    <a:pt x="561423" y="110565"/>
                  </a:lnTo>
                  <a:cubicBezTo>
                    <a:pt x="563714" y="110565"/>
                    <a:pt x="566006" y="110565"/>
                    <a:pt x="566006" y="110565"/>
                  </a:cubicBezTo>
                  <a:lnTo>
                    <a:pt x="566006" y="110565"/>
                  </a:lnTo>
                  <a:cubicBezTo>
                    <a:pt x="568297" y="112868"/>
                    <a:pt x="568297" y="112868"/>
                    <a:pt x="570589" y="112868"/>
                  </a:cubicBezTo>
                  <a:lnTo>
                    <a:pt x="570589" y="112868"/>
                  </a:lnTo>
                  <a:cubicBezTo>
                    <a:pt x="570589" y="112868"/>
                    <a:pt x="572880" y="115172"/>
                    <a:pt x="572880" y="115172"/>
                  </a:cubicBezTo>
                  <a:lnTo>
                    <a:pt x="572880" y="115172"/>
                  </a:lnTo>
                  <a:cubicBezTo>
                    <a:pt x="575172" y="115172"/>
                    <a:pt x="575172" y="115172"/>
                    <a:pt x="577464" y="117475"/>
                  </a:cubicBezTo>
                  <a:cubicBezTo>
                    <a:pt x="577464" y="117475"/>
                    <a:pt x="579755" y="117475"/>
                    <a:pt x="579755" y="117475"/>
                  </a:cubicBezTo>
                  <a:lnTo>
                    <a:pt x="579755" y="117475"/>
                  </a:lnTo>
                  <a:cubicBezTo>
                    <a:pt x="582047" y="119778"/>
                    <a:pt x="582047" y="119778"/>
                    <a:pt x="584338" y="119778"/>
                  </a:cubicBezTo>
                  <a:cubicBezTo>
                    <a:pt x="584338" y="119778"/>
                    <a:pt x="586630" y="122082"/>
                    <a:pt x="586630" y="122082"/>
                  </a:cubicBezTo>
                  <a:lnTo>
                    <a:pt x="586630" y="122082"/>
                  </a:lnTo>
                  <a:cubicBezTo>
                    <a:pt x="588921" y="122082"/>
                    <a:pt x="588921" y="124385"/>
                    <a:pt x="591213" y="124385"/>
                  </a:cubicBezTo>
                  <a:cubicBezTo>
                    <a:pt x="591213" y="124385"/>
                    <a:pt x="593504" y="126689"/>
                    <a:pt x="593504" y="126689"/>
                  </a:cubicBezTo>
                  <a:cubicBezTo>
                    <a:pt x="595796" y="126689"/>
                    <a:pt x="595796" y="128992"/>
                    <a:pt x="598087" y="128992"/>
                  </a:cubicBezTo>
                  <a:lnTo>
                    <a:pt x="598087" y="128992"/>
                  </a:lnTo>
                  <a:cubicBezTo>
                    <a:pt x="598087" y="128992"/>
                    <a:pt x="600379" y="131296"/>
                    <a:pt x="600379" y="131296"/>
                  </a:cubicBezTo>
                  <a:lnTo>
                    <a:pt x="600379" y="131296"/>
                  </a:lnTo>
                  <a:cubicBezTo>
                    <a:pt x="602670" y="131296"/>
                    <a:pt x="602670" y="133599"/>
                    <a:pt x="602670" y="133599"/>
                  </a:cubicBezTo>
                  <a:cubicBezTo>
                    <a:pt x="604962" y="133599"/>
                    <a:pt x="604962" y="135902"/>
                    <a:pt x="607253" y="135902"/>
                  </a:cubicBezTo>
                  <a:cubicBezTo>
                    <a:pt x="607253" y="135902"/>
                    <a:pt x="609545" y="138206"/>
                    <a:pt x="609545" y="138206"/>
                  </a:cubicBezTo>
                  <a:cubicBezTo>
                    <a:pt x="611836" y="138206"/>
                    <a:pt x="611836" y="140509"/>
                    <a:pt x="611836" y="140509"/>
                  </a:cubicBezTo>
                  <a:lnTo>
                    <a:pt x="611836" y="140509"/>
                  </a:lnTo>
                  <a:cubicBezTo>
                    <a:pt x="614128" y="140509"/>
                    <a:pt x="614128" y="142813"/>
                    <a:pt x="616419" y="142813"/>
                  </a:cubicBezTo>
                  <a:cubicBezTo>
                    <a:pt x="616419" y="145116"/>
                    <a:pt x="618711" y="145116"/>
                    <a:pt x="618711" y="145116"/>
                  </a:cubicBezTo>
                  <a:lnTo>
                    <a:pt x="618711" y="145116"/>
                  </a:lnTo>
                  <a:cubicBezTo>
                    <a:pt x="618711" y="147420"/>
                    <a:pt x="621002" y="147420"/>
                    <a:pt x="621002" y="149723"/>
                  </a:cubicBezTo>
                  <a:cubicBezTo>
                    <a:pt x="623294" y="149723"/>
                    <a:pt x="623294" y="149723"/>
                    <a:pt x="623294" y="152026"/>
                  </a:cubicBezTo>
                  <a:cubicBezTo>
                    <a:pt x="625585" y="152026"/>
                    <a:pt x="625585" y="154330"/>
                    <a:pt x="627877" y="154330"/>
                  </a:cubicBezTo>
                  <a:cubicBezTo>
                    <a:pt x="627877" y="154330"/>
                    <a:pt x="627877" y="156633"/>
                    <a:pt x="630169" y="156633"/>
                  </a:cubicBezTo>
                  <a:cubicBezTo>
                    <a:pt x="630169" y="158937"/>
                    <a:pt x="632460" y="158937"/>
                    <a:pt x="632460" y="161240"/>
                  </a:cubicBezTo>
                  <a:lnTo>
                    <a:pt x="632460" y="161240"/>
                  </a:lnTo>
                  <a:cubicBezTo>
                    <a:pt x="632460" y="161240"/>
                    <a:pt x="634752" y="161240"/>
                    <a:pt x="634752" y="163544"/>
                  </a:cubicBezTo>
                  <a:cubicBezTo>
                    <a:pt x="634752" y="163544"/>
                    <a:pt x="637043" y="165847"/>
                    <a:pt x="637043" y="165847"/>
                  </a:cubicBezTo>
                  <a:cubicBezTo>
                    <a:pt x="637043" y="168150"/>
                    <a:pt x="639335" y="168150"/>
                    <a:pt x="639335" y="170454"/>
                  </a:cubicBezTo>
                  <a:cubicBezTo>
                    <a:pt x="641626" y="170454"/>
                    <a:pt x="641626" y="170454"/>
                    <a:pt x="641626" y="172757"/>
                  </a:cubicBezTo>
                  <a:cubicBezTo>
                    <a:pt x="643918" y="172757"/>
                    <a:pt x="643918" y="175061"/>
                    <a:pt x="643918" y="175061"/>
                  </a:cubicBezTo>
                  <a:cubicBezTo>
                    <a:pt x="646209" y="177364"/>
                    <a:pt x="646209" y="177364"/>
                    <a:pt x="646209" y="179668"/>
                  </a:cubicBezTo>
                  <a:cubicBezTo>
                    <a:pt x="648501" y="179668"/>
                    <a:pt x="648501" y="181971"/>
                    <a:pt x="648501" y="181971"/>
                  </a:cubicBezTo>
                  <a:cubicBezTo>
                    <a:pt x="650792" y="184275"/>
                    <a:pt x="650792" y="184275"/>
                    <a:pt x="650792" y="186578"/>
                  </a:cubicBezTo>
                  <a:cubicBezTo>
                    <a:pt x="653084" y="186578"/>
                    <a:pt x="653084" y="188881"/>
                    <a:pt x="653084" y="188881"/>
                  </a:cubicBezTo>
                  <a:cubicBezTo>
                    <a:pt x="653084" y="191185"/>
                    <a:pt x="655375" y="191185"/>
                    <a:pt x="655375" y="193488"/>
                  </a:cubicBezTo>
                  <a:cubicBezTo>
                    <a:pt x="655375" y="193488"/>
                    <a:pt x="657667" y="195792"/>
                    <a:pt x="657667" y="195792"/>
                  </a:cubicBezTo>
                  <a:lnTo>
                    <a:pt x="657667" y="195792"/>
                  </a:lnTo>
                  <a:cubicBezTo>
                    <a:pt x="657667" y="198095"/>
                    <a:pt x="659958" y="198095"/>
                    <a:pt x="659958" y="200399"/>
                  </a:cubicBezTo>
                  <a:cubicBezTo>
                    <a:pt x="659958" y="200399"/>
                    <a:pt x="659958" y="202702"/>
                    <a:pt x="662250" y="202702"/>
                  </a:cubicBezTo>
                  <a:cubicBezTo>
                    <a:pt x="662250" y="205005"/>
                    <a:pt x="662250" y="205005"/>
                    <a:pt x="664541" y="207309"/>
                  </a:cubicBezTo>
                  <a:cubicBezTo>
                    <a:pt x="664541" y="207309"/>
                    <a:pt x="664541" y="209612"/>
                    <a:pt x="664541" y="209612"/>
                  </a:cubicBezTo>
                  <a:cubicBezTo>
                    <a:pt x="666833" y="211916"/>
                    <a:pt x="666833" y="214219"/>
                    <a:pt x="666833" y="214219"/>
                  </a:cubicBezTo>
                  <a:lnTo>
                    <a:pt x="666833" y="214219"/>
                  </a:lnTo>
                  <a:cubicBezTo>
                    <a:pt x="666833" y="216523"/>
                    <a:pt x="669124" y="216523"/>
                    <a:pt x="669124" y="218826"/>
                  </a:cubicBezTo>
                  <a:cubicBezTo>
                    <a:pt x="669124" y="218826"/>
                    <a:pt x="669124" y="221129"/>
                    <a:pt x="671416" y="221129"/>
                  </a:cubicBezTo>
                  <a:cubicBezTo>
                    <a:pt x="671416" y="223433"/>
                    <a:pt x="671416" y="223433"/>
                    <a:pt x="671416" y="225736"/>
                  </a:cubicBezTo>
                  <a:cubicBezTo>
                    <a:pt x="673707" y="228040"/>
                    <a:pt x="673707" y="228040"/>
                    <a:pt x="673707" y="230343"/>
                  </a:cubicBezTo>
                  <a:cubicBezTo>
                    <a:pt x="673707" y="230343"/>
                    <a:pt x="673707" y="232647"/>
                    <a:pt x="675999" y="232647"/>
                  </a:cubicBezTo>
                  <a:cubicBezTo>
                    <a:pt x="675999" y="234950"/>
                    <a:pt x="675999" y="237253"/>
                    <a:pt x="675999" y="237253"/>
                  </a:cubicBezTo>
                  <a:cubicBezTo>
                    <a:pt x="678290" y="239557"/>
                    <a:pt x="678290" y="239557"/>
                    <a:pt x="678290" y="241860"/>
                  </a:cubicBezTo>
                  <a:cubicBezTo>
                    <a:pt x="678290" y="241860"/>
                    <a:pt x="678290" y="244164"/>
                    <a:pt x="680582" y="246467"/>
                  </a:cubicBezTo>
                  <a:cubicBezTo>
                    <a:pt x="680582" y="246467"/>
                    <a:pt x="680582" y="248771"/>
                    <a:pt x="680582" y="248771"/>
                  </a:cubicBezTo>
                  <a:lnTo>
                    <a:pt x="680582" y="251074"/>
                  </a:lnTo>
                  <a:lnTo>
                    <a:pt x="682874" y="253377"/>
                  </a:lnTo>
                  <a:lnTo>
                    <a:pt x="682874" y="253377"/>
                  </a:lnTo>
                  <a:lnTo>
                    <a:pt x="682874" y="255681"/>
                  </a:lnTo>
                  <a:lnTo>
                    <a:pt x="682874" y="257984"/>
                  </a:lnTo>
                  <a:lnTo>
                    <a:pt x="682874" y="257984"/>
                  </a:lnTo>
                  <a:lnTo>
                    <a:pt x="685165" y="260288"/>
                  </a:lnTo>
                  <a:lnTo>
                    <a:pt x="685165" y="262591"/>
                  </a:lnTo>
                  <a:lnTo>
                    <a:pt x="685165" y="262591"/>
                  </a:lnTo>
                  <a:lnTo>
                    <a:pt x="685165" y="264895"/>
                  </a:lnTo>
                  <a:lnTo>
                    <a:pt x="685165" y="267198"/>
                  </a:lnTo>
                  <a:lnTo>
                    <a:pt x="685165" y="267198"/>
                  </a:lnTo>
                  <a:lnTo>
                    <a:pt x="687457" y="269501"/>
                  </a:lnTo>
                  <a:lnTo>
                    <a:pt x="687457" y="271805"/>
                  </a:lnTo>
                  <a:lnTo>
                    <a:pt x="687457" y="271805"/>
                  </a:lnTo>
                  <a:lnTo>
                    <a:pt x="687457" y="274108"/>
                  </a:lnTo>
                  <a:lnTo>
                    <a:pt x="687457" y="276412"/>
                  </a:lnTo>
                  <a:lnTo>
                    <a:pt x="687457" y="276412"/>
                  </a:lnTo>
                  <a:lnTo>
                    <a:pt x="689748" y="278715"/>
                  </a:lnTo>
                  <a:lnTo>
                    <a:pt x="689748" y="281019"/>
                  </a:lnTo>
                  <a:lnTo>
                    <a:pt x="689748" y="283322"/>
                  </a:lnTo>
                  <a:lnTo>
                    <a:pt x="689748" y="283322"/>
                  </a:lnTo>
                  <a:lnTo>
                    <a:pt x="689748" y="285626"/>
                  </a:lnTo>
                  <a:lnTo>
                    <a:pt x="689748" y="287929"/>
                  </a:lnTo>
                  <a:lnTo>
                    <a:pt x="689748" y="287929"/>
                  </a:lnTo>
                  <a:lnTo>
                    <a:pt x="689748" y="287929"/>
                  </a:lnTo>
                  <a:lnTo>
                    <a:pt x="692040" y="290232"/>
                  </a:lnTo>
                  <a:lnTo>
                    <a:pt x="692040" y="292536"/>
                  </a:lnTo>
                  <a:lnTo>
                    <a:pt x="692040" y="292536"/>
                  </a:lnTo>
                  <a:lnTo>
                    <a:pt x="692040" y="294839"/>
                  </a:lnTo>
                  <a:lnTo>
                    <a:pt x="692040" y="297143"/>
                  </a:lnTo>
                  <a:lnTo>
                    <a:pt x="692040" y="297143"/>
                  </a:lnTo>
                  <a:lnTo>
                    <a:pt x="692040" y="299446"/>
                  </a:lnTo>
                  <a:lnTo>
                    <a:pt x="692040" y="301750"/>
                  </a:lnTo>
                  <a:lnTo>
                    <a:pt x="692040" y="304053"/>
                  </a:lnTo>
                  <a:lnTo>
                    <a:pt x="694331" y="304053"/>
                  </a:lnTo>
                  <a:lnTo>
                    <a:pt x="694331" y="306356"/>
                  </a:lnTo>
                  <a:lnTo>
                    <a:pt x="694331" y="308660"/>
                  </a:lnTo>
                  <a:lnTo>
                    <a:pt x="694331" y="308660"/>
                  </a:lnTo>
                  <a:lnTo>
                    <a:pt x="694331" y="310963"/>
                  </a:lnTo>
                  <a:lnTo>
                    <a:pt x="694331" y="313267"/>
                  </a:lnTo>
                  <a:lnTo>
                    <a:pt x="694331" y="315570"/>
                  </a:lnTo>
                  <a:lnTo>
                    <a:pt x="694331" y="315570"/>
                  </a:lnTo>
                  <a:lnTo>
                    <a:pt x="694331" y="317874"/>
                  </a:lnTo>
                  <a:lnTo>
                    <a:pt x="694331" y="317874"/>
                  </a:lnTo>
                  <a:lnTo>
                    <a:pt x="694331" y="320177"/>
                  </a:lnTo>
                  <a:lnTo>
                    <a:pt x="694331" y="320177"/>
                  </a:lnTo>
                  <a:lnTo>
                    <a:pt x="694331" y="320177"/>
                  </a:lnTo>
                  <a:lnTo>
                    <a:pt x="694331" y="322480"/>
                  </a:lnTo>
                  <a:lnTo>
                    <a:pt x="694331" y="324784"/>
                  </a:lnTo>
                  <a:lnTo>
                    <a:pt x="694331" y="324784"/>
                  </a:lnTo>
                  <a:lnTo>
                    <a:pt x="694331" y="324784"/>
                  </a:lnTo>
                  <a:lnTo>
                    <a:pt x="696623" y="327087"/>
                  </a:lnTo>
                  <a:lnTo>
                    <a:pt x="696623" y="327087"/>
                  </a:lnTo>
                  <a:lnTo>
                    <a:pt x="696623" y="329391"/>
                  </a:lnTo>
                  <a:lnTo>
                    <a:pt x="696623" y="329391"/>
                  </a:lnTo>
                  <a:lnTo>
                    <a:pt x="696623" y="331694"/>
                  </a:lnTo>
                  <a:lnTo>
                    <a:pt x="696623" y="331694"/>
                  </a:lnTo>
                  <a:lnTo>
                    <a:pt x="696623" y="331694"/>
                  </a:lnTo>
                  <a:lnTo>
                    <a:pt x="696623" y="333998"/>
                  </a:lnTo>
                  <a:lnTo>
                    <a:pt x="696623" y="336301"/>
                  </a:lnTo>
                  <a:lnTo>
                    <a:pt x="696623" y="336301"/>
                  </a:lnTo>
                  <a:lnTo>
                    <a:pt x="696623" y="336301"/>
                  </a:lnTo>
                  <a:lnTo>
                    <a:pt x="696623" y="338604"/>
                  </a:lnTo>
                  <a:lnTo>
                    <a:pt x="696623" y="338604"/>
                  </a:lnTo>
                  <a:lnTo>
                    <a:pt x="696623" y="340908"/>
                  </a:lnTo>
                  <a:lnTo>
                    <a:pt x="696623" y="343211"/>
                  </a:lnTo>
                  <a:lnTo>
                    <a:pt x="696623" y="343211"/>
                  </a:lnTo>
                  <a:lnTo>
                    <a:pt x="696623" y="343211"/>
                  </a:lnTo>
                  <a:lnTo>
                    <a:pt x="696623" y="345515"/>
                  </a:lnTo>
                  <a:lnTo>
                    <a:pt x="696623" y="345515"/>
                  </a:lnTo>
                  <a:lnTo>
                    <a:pt x="696623" y="347818"/>
                  </a:lnTo>
                  <a:lnTo>
                    <a:pt x="696623" y="347818"/>
                  </a:lnTo>
                  <a:lnTo>
                    <a:pt x="696623" y="347818"/>
                  </a:lnTo>
                  <a:lnTo>
                    <a:pt x="696623" y="350122"/>
                  </a:lnTo>
                  <a:lnTo>
                    <a:pt x="696623" y="350122"/>
                  </a:lnTo>
                  <a:lnTo>
                    <a:pt x="696623" y="352425"/>
                  </a:lnTo>
                  <a:lnTo>
                    <a:pt x="696623" y="352425"/>
                  </a:lnTo>
                  <a:lnTo>
                    <a:pt x="696623" y="354728"/>
                  </a:lnTo>
                  <a:lnTo>
                    <a:pt x="696623" y="354728"/>
                  </a:lnTo>
                  <a:lnTo>
                    <a:pt x="696623" y="354728"/>
                  </a:lnTo>
                  <a:lnTo>
                    <a:pt x="696623" y="354728"/>
                  </a:lnTo>
                  <a:lnTo>
                    <a:pt x="696623" y="357032"/>
                  </a:lnTo>
                  <a:lnTo>
                    <a:pt x="696623" y="359335"/>
                  </a:lnTo>
                  <a:lnTo>
                    <a:pt x="696623" y="359335"/>
                  </a:lnTo>
                  <a:lnTo>
                    <a:pt x="696623" y="359335"/>
                  </a:lnTo>
                  <a:lnTo>
                    <a:pt x="696623" y="361639"/>
                  </a:lnTo>
                  <a:lnTo>
                    <a:pt x="696623" y="361639"/>
                  </a:lnTo>
                  <a:lnTo>
                    <a:pt x="696623" y="363942"/>
                  </a:lnTo>
                  <a:lnTo>
                    <a:pt x="696623" y="366246"/>
                  </a:lnTo>
                  <a:lnTo>
                    <a:pt x="696623" y="366246"/>
                  </a:lnTo>
                  <a:lnTo>
                    <a:pt x="696623" y="366246"/>
                  </a:lnTo>
                  <a:lnTo>
                    <a:pt x="696623" y="366246"/>
                  </a:lnTo>
                  <a:lnTo>
                    <a:pt x="696623" y="368549"/>
                  </a:lnTo>
                  <a:lnTo>
                    <a:pt x="696623" y="370852"/>
                  </a:lnTo>
                  <a:lnTo>
                    <a:pt x="696623" y="370852"/>
                  </a:lnTo>
                  <a:lnTo>
                    <a:pt x="696623" y="370852"/>
                  </a:lnTo>
                  <a:lnTo>
                    <a:pt x="696623" y="373156"/>
                  </a:lnTo>
                  <a:lnTo>
                    <a:pt x="696623" y="373156"/>
                  </a:lnTo>
                  <a:lnTo>
                    <a:pt x="696623" y="375459"/>
                  </a:lnTo>
                  <a:lnTo>
                    <a:pt x="696623" y="375459"/>
                  </a:lnTo>
                  <a:lnTo>
                    <a:pt x="696623" y="377763"/>
                  </a:lnTo>
                  <a:lnTo>
                    <a:pt x="694331" y="377763"/>
                  </a:lnTo>
                  <a:lnTo>
                    <a:pt x="694331" y="377763"/>
                  </a:lnTo>
                  <a:lnTo>
                    <a:pt x="694331" y="380066"/>
                  </a:lnTo>
                  <a:lnTo>
                    <a:pt x="694331" y="382370"/>
                  </a:lnTo>
                  <a:lnTo>
                    <a:pt x="694331" y="382370"/>
                  </a:lnTo>
                  <a:lnTo>
                    <a:pt x="694331" y="382370"/>
                  </a:lnTo>
                  <a:lnTo>
                    <a:pt x="694331" y="384673"/>
                  </a:lnTo>
                  <a:lnTo>
                    <a:pt x="694331" y="386976"/>
                  </a:lnTo>
                  <a:lnTo>
                    <a:pt x="694331" y="389280"/>
                  </a:lnTo>
                  <a:lnTo>
                    <a:pt x="694331" y="389280"/>
                  </a:lnTo>
                  <a:lnTo>
                    <a:pt x="694331" y="389280"/>
                  </a:lnTo>
                  <a:lnTo>
                    <a:pt x="694331" y="389280"/>
                  </a:lnTo>
                  <a:lnTo>
                    <a:pt x="694331" y="391583"/>
                  </a:lnTo>
                  <a:lnTo>
                    <a:pt x="694331" y="393887"/>
                  </a:lnTo>
                  <a:lnTo>
                    <a:pt x="694331" y="393887"/>
                  </a:lnTo>
                  <a:lnTo>
                    <a:pt x="694331" y="396190"/>
                  </a:lnTo>
                  <a:lnTo>
                    <a:pt x="694331" y="398494"/>
                  </a:lnTo>
                  <a:lnTo>
                    <a:pt x="694331" y="398494"/>
                  </a:lnTo>
                  <a:lnTo>
                    <a:pt x="694331" y="398494"/>
                  </a:lnTo>
                  <a:lnTo>
                    <a:pt x="692040" y="400797"/>
                  </a:lnTo>
                  <a:lnTo>
                    <a:pt x="692040" y="403101"/>
                  </a:lnTo>
                  <a:lnTo>
                    <a:pt x="692040" y="405404"/>
                  </a:lnTo>
                  <a:lnTo>
                    <a:pt x="692040" y="405404"/>
                  </a:lnTo>
                  <a:lnTo>
                    <a:pt x="692040" y="407707"/>
                  </a:lnTo>
                  <a:lnTo>
                    <a:pt x="692040" y="410011"/>
                  </a:lnTo>
                  <a:lnTo>
                    <a:pt x="692040" y="410011"/>
                  </a:lnTo>
                  <a:lnTo>
                    <a:pt x="692040" y="412314"/>
                  </a:lnTo>
                  <a:lnTo>
                    <a:pt x="692040" y="414618"/>
                  </a:lnTo>
                  <a:lnTo>
                    <a:pt x="689748" y="414618"/>
                  </a:lnTo>
                  <a:lnTo>
                    <a:pt x="689748" y="416921"/>
                  </a:lnTo>
                  <a:lnTo>
                    <a:pt x="689748" y="419225"/>
                  </a:lnTo>
                  <a:lnTo>
                    <a:pt x="689748" y="421528"/>
                  </a:lnTo>
                  <a:lnTo>
                    <a:pt x="689748" y="421528"/>
                  </a:lnTo>
                  <a:lnTo>
                    <a:pt x="689748" y="423831"/>
                  </a:lnTo>
                  <a:lnTo>
                    <a:pt x="689748" y="426135"/>
                  </a:lnTo>
                  <a:lnTo>
                    <a:pt x="687457" y="426135"/>
                  </a:lnTo>
                  <a:lnTo>
                    <a:pt x="687457" y="428438"/>
                  </a:lnTo>
                  <a:lnTo>
                    <a:pt x="687457" y="430742"/>
                  </a:lnTo>
                  <a:lnTo>
                    <a:pt x="687457" y="430742"/>
                  </a:lnTo>
                  <a:lnTo>
                    <a:pt x="687457" y="433045"/>
                  </a:lnTo>
                  <a:lnTo>
                    <a:pt x="687457" y="435349"/>
                  </a:lnTo>
                  <a:lnTo>
                    <a:pt x="685165" y="435349"/>
                  </a:lnTo>
                  <a:lnTo>
                    <a:pt x="685165" y="437652"/>
                  </a:lnTo>
                  <a:lnTo>
                    <a:pt x="685165" y="439955"/>
                  </a:lnTo>
                  <a:lnTo>
                    <a:pt x="685165" y="439955"/>
                  </a:lnTo>
                  <a:lnTo>
                    <a:pt x="685165" y="442259"/>
                  </a:lnTo>
                  <a:lnTo>
                    <a:pt x="685165" y="444562"/>
                  </a:lnTo>
                  <a:lnTo>
                    <a:pt x="682874" y="444562"/>
                  </a:lnTo>
                  <a:lnTo>
                    <a:pt x="682874" y="446866"/>
                  </a:lnTo>
                  <a:lnTo>
                    <a:pt x="682874" y="449169"/>
                  </a:lnTo>
                  <a:lnTo>
                    <a:pt x="682874" y="449169"/>
                  </a:lnTo>
                  <a:lnTo>
                    <a:pt x="682874" y="451473"/>
                  </a:lnTo>
                  <a:lnTo>
                    <a:pt x="680582" y="453776"/>
                  </a:lnTo>
                  <a:lnTo>
                    <a:pt x="680582" y="453776"/>
                  </a:lnTo>
                  <a:cubicBezTo>
                    <a:pt x="680582" y="456079"/>
                    <a:pt x="680582" y="458383"/>
                    <a:pt x="680582" y="458383"/>
                  </a:cubicBezTo>
                  <a:cubicBezTo>
                    <a:pt x="678290" y="460686"/>
                    <a:pt x="678290" y="460686"/>
                    <a:pt x="678290" y="462990"/>
                  </a:cubicBezTo>
                  <a:cubicBezTo>
                    <a:pt x="678290" y="465293"/>
                    <a:pt x="678290" y="465293"/>
                    <a:pt x="675999" y="467597"/>
                  </a:cubicBezTo>
                  <a:cubicBezTo>
                    <a:pt x="675999" y="467597"/>
                    <a:pt x="675999" y="469900"/>
                    <a:pt x="675999" y="469900"/>
                  </a:cubicBezTo>
                  <a:cubicBezTo>
                    <a:pt x="673707" y="472203"/>
                    <a:pt x="673707" y="472203"/>
                    <a:pt x="673707" y="474507"/>
                  </a:cubicBezTo>
                  <a:cubicBezTo>
                    <a:pt x="673707" y="476810"/>
                    <a:pt x="673707" y="476810"/>
                    <a:pt x="671416" y="479114"/>
                  </a:cubicBezTo>
                  <a:cubicBezTo>
                    <a:pt x="671416" y="479114"/>
                    <a:pt x="671416" y="481417"/>
                    <a:pt x="671416" y="481417"/>
                  </a:cubicBezTo>
                  <a:cubicBezTo>
                    <a:pt x="669124" y="483721"/>
                    <a:pt x="669124" y="483721"/>
                    <a:pt x="669124" y="486024"/>
                  </a:cubicBezTo>
                  <a:cubicBezTo>
                    <a:pt x="669124" y="488327"/>
                    <a:pt x="666833" y="488327"/>
                    <a:pt x="666833" y="490631"/>
                  </a:cubicBezTo>
                  <a:lnTo>
                    <a:pt x="666833" y="490631"/>
                  </a:lnTo>
                  <a:cubicBezTo>
                    <a:pt x="666833" y="490631"/>
                    <a:pt x="666833" y="492934"/>
                    <a:pt x="664541" y="492934"/>
                  </a:cubicBezTo>
                  <a:cubicBezTo>
                    <a:pt x="664541" y="495238"/>
                    <a:pt x="664541" y="495238"/>
                    <a:pt x="664541" y="497541"/>
                  </a:cubicBezTo>
                  <a:cubicBezTo>
                    <a:pt x="662250" y="497541"/>
                    <a:pt x="662250" y="499845"/>
                    <a:pt x="662250" y="499845"/>
                  </a:cubicBezTo>
                  <a:cubicBezTo>
                    <a:pt x="659958" y="502148"/>
                    <a:pt x="659958" y="502148"/>
                    <a:pt x="659958" y="504451"/>
                  </a:cubicBezTo>
                  <a:cubicBezTo>
                    <a:pt x="659958" y="506755"/>
                    <a:pt x="657667" y="506755"/>
                    <a:pt x="657667" y="509058"/>
                  </a:cubicBezTo>
                  <a:lnTo>
                    <a:pt x="657667" y="509058"/>
                  </a:lnTo>
                  <a:cubicBezTo>
                    <a:pt x="657667" y="509058"/>
                    <a:pt x="655375" y="511362"/>
                    <a:pt x="655375" y="511362"/>
                  </a:cubicBezTo>
                  <a:cubicBezTo>
                    <a:pt x="655375" y="513665"/>
                    <a:pt x="653084" y="513665"/>
                    <a:pt x="653084" y="515969"/>
                  </a:cubicBezTo>
                  <a:cubicBezTo>
                    <a:pt x="653084" y="515969"/>
                    <a:pt x="653084" y="518272"/>
                    <a:pt x="650792" y="518272"/>
                  </a:cubicBezTo>
                  <a:cubicBezTo>
                    <a:pt x="650792" y="520576"/>
                    <a:pt x="650792" y="520576"/>
                    <a:pt x="648501" y="522879"/>
                  </a:cubicBezTo>
                  <a:cubicBezTo>
                    <a:pt x="648501" y="522879"/>
                    <a:pt x="648501" y="522879"/>
                    <a:pt x="646209" y="525182"/>
                  </a:cubicBezTo>
                  <a:cubicBezTo>
                    <a:pt x="646209" y="525182"/>
                    <a:pt x="646209" y="527486"/>
                    <a:pt x="643918" y="527486"/>
                  </a:cubicBezTo>
                  <a:cubicBezTo>
                    <a:pt x="643918" y="529789"/>
                    <a:pt x="643918" y="529789"/>
                    <a:pt x="641626" y="532093"/>
                  </a:cubicBezTo>
                  <a:cubicBezTo>
                    <a:pt x="641626" y="532093"/>
                    <a:pt x="641626" y="534396"/>
                    <a:pt x="639335" y="534396"/>
                  </a:cubicBezTo>
                  <a:cubicBezTo>
                    <a:pt x="639335" y="536700"/>
                    <a:pt x="637043" y="536700"/>
                    <a:pt x="637043" y="539003"/>
                  </a:cubicBezTo>
                  <a:cubicBezTo>
                    <a:pt x="637043" y="539003"/>
                    <a:pt x="634752" y="539003"/>
                    <a:pt x="634752" y="541306"/>
                  </a:cubicBezTo>
                  <a:cubicBezTo>
                    <a:pt x="634752" y="541306"/>
                    <a:pt x="632460" y="543610"/>
                    <a:pt x="632460" y="543610"/>
                  </a:cubicBezTo>
                  <a:lnTo>
                    <a:pt x="632460" y="543610"/>
                  </a:lnTo>
                  <a:cubicBezTo>
                    <a:pt x="632460" y="545913"/>
                    <a:pt x="630169" y="545913"/>
                    <a:pt x="630169" y="545913"/>
                  </a:cubicBezTo>
                  <a:cubicBezTo>
                    <a:pt x="627877" y="548217"/>
                    <a:pt x="627877" y="548217"/>
                    <a:pt x="627877" y="550520"/>
                  </a:cubicBezTo>
                  <a:cubicBezTo>
                    <a:pt x="625585" y="550520"/>
                    <a:pt x="625585" y="552824"/>
                    <a:pt x="623294" y="552824"/>
                  </a:cubicBezTo>
                  <a:cubicBezTo>
                    <a:pt x="623294" y="552824"/>
                    <a:pt x="623294" y="555127"/>
                    <a:pt x="621002" y="555127"/>
                  </a:cubicBezTo>
                  <a:cubicBezTo>
                    <a:pt x="621002" y="557430"/>
                    <a:pt x="618711" y="557430"/>
                    <a:pt x="618711" y="557430"/>
                  </a:cubicBezTo>
                  <a:lnTo>
                    <a:pt x="618711" y="557430"/>
                  </a:lnTo>
                  <a:cubicBezTo>
                    <a:pt x="618711" y="559734"/>
                    <a:pt x="616419" y="559734"/>
                    <a:pt x="616419" y="559734"/>
                  </a:cubicBezTo>
                  <a:cubicBezTo>
                    <a:pt x="614128" y="562037"/>
                    <a:pt x="614128" y="562037"/>
                    <a:pt x="611836" y="564341"/>
                  </a:cubicBezTo>
                  <a:lnTo>
                    <a:pt x="611836" y="564341"/>
                  </a:lnTo>
                  <a:cubicBezTo>
                    <a:pt x="611836" y="564341"/>
                    <a:pt x="611836" y="564341"/>
                    <a:pt x="609545" y="566644"/>
                  </a:cubicBezTo>
                  <a:cubicBezTo>
                    <a:pt x="609545" y="566644"/>
                    <a:pt x="607253" y="566644"/>
                    <a:pt x="607253" y="568948"/>
                  </a:cubicBezTo>
                  <a:cubicBezTo>
                    <a:pt x="604962" y="568948"/>
                    <a:pt x="604962" y="571251"/>
                    <a:pt x="602670" y="571251"/>
                  </a:cubicBezTo>
                  <a:cubicBezTo>
                    <a:pt x="602670" y="571251"/>
                    <a:pt x="602670" y="573554"/>
                    <a:pt x="600379" y="573554"/>
                  </a:cubicBezTo>
                  <a:lnTo>
                    <a:pt x="600379" y="573554"/>
                  </a:lnTo>
                  <a:cubicBezTo>
                    <a:pt x="600379" y="573554"/>
                    <a:pt x="598087" y="575858"/>
                    <a:pt x="598087" y="575858"/>
                  </a:cubicBezTo>
                  <a:lnTo>
                    <a:pt x="598087" y="575858"/>
                  </a:lnTo>
                  <a:cubicBezTo>
                    <a:pt x="595796" y="575858"/>
                    <a:pt x="595796" y="578161"/>
                    <a:pt x="593504" y="578161"/>
                  </a:cubicBezTo>
                  <a:cubicBezTo>
                    <a:pt x="593504" y="578161"/>
                    <a:pt x="591213" y="578161"/>
                    <a:pt x="591213" y="580465"/>
                  </a:cubicBezTo>
                  <a:cubicBezTo>
                    <a:pt x="588921" y="580465"/>
                    <a:pt x="588921" y="580465"/>
                    <a:pt x="586630" y="582768"/>
                  </a:cubicBezTo>
                  <a:lnTo>
                    <a:pt x="586630" y="582768"/>
                  </a:lnTo>
                  <a:cubicBezTo>
                    <a:pt x="586630" y="582768"/>
                    <a:pt x="584338" y="582768"/>
                    <a:pt x="584338" y="585072"/>
                  </a:cubicBezTo>
                  <a:cubicBezTo>
                    <a:pt x="582047" y="585072"/>
                    <a:pt x="582047" y="585072"/>
                    <a:pt x="579755" y="585072"/>
                  </a:cubicBezTo>
                  <a:lnTo>
                    <a:pt x="579755" y="585072"/>
                  </a:lnTo>
                  <a:cubicBezTo>
                    <a:pt x="579755" y="587375"/>
                    <a:pt x="577464" y="587375"/>
                    <a:pt x="577464" y="587375"/>
                  </a:cubicBezTo>
                  <a:cubicBezTo>
                    <a:pt x="575172" y="587375"/>
                    <a:pt x="575172" y="589678"/>
                    <a:pt x="572880" y="589678"/>
                  </a:cubicBezTo>
                  <a:lnTo>
                    <a:pt x="572880" y="589678"/>
                  </a:lnTo>
                  <a:cubicBezTo>
                    <a:pt x="572880" y="589678"/>
                    <a:pt x="570589" y="589678"/>
                    <a:pt x="570589" y="591982"/>
                  </a:cubicBezTo>
                  <a:lnTo>
                    <a:pt x="570589" y="591982"/>
                  </a:lnTo>
                  <a:cubicBezTo>
                    <a:pt x="568297" y="591982"/>
                    <a:pt x="568297" y="591982"/>
                    <a:pt x="566006" y="591982"/>
                  </a:cubicBezTo>
                  <a:lnTo>
                    <a:pt x="566006" y="591982"/>
                  </a:lnTo>
                  <a:cubicBezTo>
                    <a:pt x="566006" y="594285"/>
                    <a:pt x="563714" y="594285"/>
                    <a:pt x="561423" y="594285"/>
                  </a:cubicBezTo>
                  <a:lnTo>
                    <a:pt x="561423" y="594285"/>
                  </a:lnTo>
                  <a:cubicBezTo>
                    <a:pt x="561423" y="594285"/>
                    <a:pt x="559131" y="596589"/>
                    <a:pt x="559131" y="596589"/>
                  </a:cubicBezTo>
                  <a:cubicBezTo>
                    <a:pt x="556840" y="596589"/>
                    <a:pt x="556840" y="596589"/>
                    <a:pt x="554548" y="596589"/>
                  </a:cubicBezTo>
                  <a:cubicBezTo>
                    <a:pt x="554548" y="598892"/>
                    <a:pt x="552257" y="598892"/>
                    <a:pt x="549965" y="598892"/>
                  </a:cubicBezTo>
                  <a:lnTo>
                    <a:pt x="549965" y="598892"/>
                  </a:lnTo>
                  <a:cubicBezTo>
                    <a:pt x="549965" y="598892"/>
                    <a:pt x="547674" y="598892"/>
                    <a:pt x="547674" y="598892"/>
                  </a:cubicBezTo>
                  <a:cubicBezTo>
                    <a:pt x="545382" y="601196"/>
                    <a:pt x="545382" y="601196"/>
                    <a:pt x="543091" y="601196"/>
                  </a:cubicBezTo>
                  <a:cubicBezTo>
                    <a:pt x="540799" y="601196"/>
                    <a:pt x="540799" y="601196"/>
                    <a:pt x="538508" y="601196"/>
                  </a:cubicBezTo>
                  <a:lnTo>
                    <a:pt x="538508" y="601196"/>
                  </a:lnTo>
                  <a:cubicBezTo>
                    <a:pt x="538508" y="603499"/>
                    <a:pt x="536216" y="603499"/>
                    <a:pt x="533925" y="603499"/>
                  </a:cubicBezTo>
                  <a:lnTo>
                    <a:pt x="533925" y="603499"/>
                  </a:lnTo>
                  <a:cubicBezTo>
                    <a:pt x="533925" y="603499"/>
                    <a:pt x="531633" y="603499"/>
                    <a:pt x="531633" y="603499"/>
                  </a:cubicBezTo>
                  <a:lnTo>
                    <a:pt x="531633" y="603499"/>
                  </a:lnTo>
                  <a:cubicBezTo>
                    <a:pt x="529342" y="603499"/>
                    <a:pt x="527050" y="603499"/>
                    <a:pt x="527050" y="605802"/>
                  </a:cubicBezTo>
                  <a:cubicBezTo>
                    <a:pt x="524759" y="605802"/>
                    <a:pt x="524759" y="605802"/>
                    <a:pt x="522467" y="605802"/>
                  </a:cubicBezTo>
                  <a:cubicBezTo>
                    <a:pt x="520175" y="605802"/>
                    <a:pt x="520175" y="605802"/>
                    <a:pt x="517884" y="605802"/>
                  </a:cubicBezTo>
                  <a:lnTo>
                    <a:pt x="517884" y="605802"/>
                  </a:lnTo>
                  <a:cubicBezTo>
                    <a:pt x="515592" y="605802"/>
                    <a:pt x="515592" y="605802"/>
                    <a:pt x="513301" y="605802"/>
                  </a:cubicBezTo>
                  <a:cubicBezTo>
                    <a:pt x="511009" y="605802"/>
                    <a:pt x="511009" y="605802"/>
                    <a:pt x="508718" y="608106"/>
                  </a:cubicBezTo>
                  <a:cubicBezTo>
                    <a:pt x="508718" y="608106"/>
                    <a:pt x="506426" y="608106"/>
                    <a:pt x="504135" y="608106"/>
                  </a:cubicBezTo>
                  <a:cubicBezTo>
                    <a:pt x="504135" y="608106"/>
                    <a:pt x="501843" y="608106"/>
                    <a:pt x="499552" y="608106"/>
                  </a:cubicBezTo>
                  <a:cubicBezTo>
                    <a:pt x="499552" y="608106"/>
                    <a:pt x="497260" y="608106"/>
                    <a:pt x="494969" y="608106"/>
                  </a:cubicBezTo>
                  <a:cubicBezTo>
                    <a:pt x="494969" y="608106"/>
                    <a:pt x="492677" y="608106"/>
                    <a:pt x="490386" y="608106"/>
                  </a:cubicBezTo>
                  <a:lnTo>
                    <a:pt x="307064" y="608106"/>
                  </a:lnTo>
                  <a:cubicBezTo>
                    <a:pt x="297898" y="608106"/>
                    <a:pt x="291023" y="598892"/>
                    <a:pt x="291023" y="589678"/>
                  </a:cubicBezTo>
                  <a:lnTo>
                    <a:pt x="291023" y="497541"/>
                  </a:lnTo>
                  <a:cubicBezTo>
                    <a:pt x="291023" y="488327"/>
                    <a:pt x="297898" y="481417"/>
                    <a:pt x="307064" y="481417"/>
                  </a:cubicBezTo>
                  <a:close/>
                  <a:moveTo>
                    <a:pt x="325396" y="384673"/>
                  </a:moveTo>
                  <a:lnTo>
                    <a:pt x="446847" y="384673"/>
                  </a:lnTo>
                  <a:cubicBezTo>
                    <a:pt x="453721" y="384673"/>
                    <a:pt x="460596" y="380066"/>
                    <a:pt x="465179" y="375459"/>
                  </a:cubicBezTo>
                  <a:cubicBezTo>
                    <a:pt x="472053" y="370852"/>
                    <a:pt x="474345" y="363942"/>
                    <a:pt x="474345" y="357032"/>
                  </a:cubicBezTo>
                  <a:lnTo>
                    <a:pt x="474345" y="354728"/>
                  </a:lnTo>
                  <a:cubicBezTo>
                    <a:pt x="474345" y="354728"/>
                    <a:pt x="474345" y="354728"/>
                    <a:pt x="474345" y="354728"/>
                  </a:cubicBezTo>
                  <a:lnTo>
                    <a:pt x="474345" y="354728"/>
                  </a:lnTo>
                  <a:lnTo>
                    <a:pt x="474345" y="354728"/>
                  </a:lnTo>
                  <a:lnTo>
                    <a:pt x="474345" y="354728"/>
                  </a:lnTo>
                  <a:lnTo>
                    <a:pt x="474345" y="354728"/>
                  </a:lnTo>
                  <a:lnTo>
                    <a:pt x="474345" y="354728"/>
                  </a:lnTo>
                  <a:lnTo>
                    <a:pt x="474345" y="354728"/>
                  </a:lnTo>
                  <a:lnTo>
                    <a:pt x="474345" y="354728"/>
                  </a:lnTo>
                  <a:lnTo>
                    <a:pt x="474345" y="354728"/>
                  </a:lnTo>
                  <a:lnTo>
                    <a:pt x="474345" y="354728"/>
                  </a:lnTo>
                  <a:lnTo>
                    <a:pt x="474345" y="354728"/>
                  </a:lnTo>
                  <a:lnTo>
                    <a:pt x="474345" y="354728"/>
                  </a:lnTo>
                  <a:lnTo>
                    <a:pt x="474345" y="354728"/>
                  </a:lnTo>
                  <a:lnTo>
                    <a:pt x="474345" y="354728"/>
                  </a:lnTo>
                  <a:lnTo>
                    <a:pt x="474345" y="354728"/>
                  </a:lnTo>
                  <a:lnTo>
                    <a:pt x="474345" y="354728"/>
                  </a:lnTo>
                  <a:lnTo>
                    <a:pt x="474345" y="354728"/>
                  </a:lnTo>
                  <a:cubicBezTo>
                    <a:pt x="474345" y="354728"/>
                    <a:pt x="474345" y="352425"/>
                    <a:pt x="474345" y="352425"/>
                  </a:cubicBezTo>
                  <a:lnTo>
                    <a:pt x="474345" y="352425"/>
                  </a:lnTo>
                  <a:lnTo>
                    <a:pt x="474345" y="352425"/>
                  </a:lnTo>
                  <a:lnTo>
                    <a:pt x="474345" y="352425"/>
                  </a:lnTo>
                  <a:lnTo>
                    <a:pt x="474345" y="352425"/>
                  </a:lnTo>
                  <a:lnTo>
                    <a:pt x="474345" y="352425"/>
                  </a:lnTo>
                  <a:lnTo>
                    <a:pt x="474345" y="352425"/>
                  </a:lnTo>
                  <a:lnTo>
                    <a:pt x="474345" y="352425"/>
                  </a:lnTo>
                  <a:lnTo>
                    <a:pt x="474345" y="352425"/>
                  </a:lnTo>
                  <a:lnTo>
                    <a:pt x="474345" y="350122"/>
                  </a:lnTo>
                  <a:cubicBezTo>
                    <a:pt x="474345" y="350122"/>
                    <a:pt x="474345" y="350122"/>
                    <a:pt x="474345" y="350122"/>
                  </a:cubicBezTo>
                  <a:lnTo>
                    <a:pt x="474345" y="350122"/>
                  </a:lnTo>
                  <a:lnTo>
                    <a:pt x="474345" y="350122"/>
                  </a:lnTo>
                  <a:lnTo>
                    <a:pt x="474345" y="350122"/>
                  </a:lnTo>
                  <a:lnTo>
                    <a:pt x="474345" y="350122"/>
                  </a:lnTo>
                  <a:lnTo>
                    <a:pt x="474345" y="350122"/>
                  </a:lnTo>
                  <a:lnTo>
                    <a:pt x="474345" y="350122"/>
                  </a:lnTo>
                  <a:lnTo>
                    <a:pt x="474345" y="350122"/>
                  </a:lnTo>
                  <a:lnTo>
                    <a:pt x="474345" y="350122"/>
                  </a:lnTo>
                  <a:lnTo>
                    <a:pt x="474345" y="350122"/>
                  </a:lnTo>
                  <a:lnTo>
                    <a:pt x="474345" y="350122"/>
                  </a:lnTo>
                  <a:lnTo>
                    <a:pt x="474345" y="350122"/>
                  </a:lnTo>
                  <a:lnTo>
                    <a:pt x="474345" y="350122"/>
                  </a:lnTo>
                  <a:lnTo>
                    <a:pt x="474345" y="350122"/>
                  </a:lnTo>
                  <a:lnTo>
                    <a:pt x="474345" y="350122"/>
                  </a:lnTo>
                  <a:lnTo>
                    <a:pt x="474345" y="350122"/>
                  </a:lnTo>
                  <a:lnTo>
                    <a:pt x="474345" y="350122"/>
                  </a:lnTo>
                  <a:lnTo>
                    <a:pt x="474345" y="347818"/>
                  </a:lnTo>
                  <a:lnTo>
                    <a:pt x="474345" y="347818"/>
                  </a:lnTo>
                  <a:cubicBezTo>
                    <a:pt x="474345" y="340908"/>
                    <a:pt x="472053" y="333998"/>
                    <a:pt x="467470" y="329391"/>
                  </a:cubicBezTo>
                  <a:cubicBezTo>
                    <a:pt x="467470" y="329391"/>
                    <a:pt x="467470" y="329391"/>
                    <a:pt x="465179" y="327087"/>
                  </a:cubicBezTo>
                  <a:cubicBezTo>
                    <a:pt x="460596" y="322480"/>
                    <a:pt x="453721" y="320177"/>
                    <a:pt x="446847" y="320177"/>
                  </a:cubicBezTo>
                  <a:lnTo>
                    <a:pt x="325396" y="320177"/>
                  </a:lnTo>
                  <a:lnTo>
                    <a:pt x="325396" y="384673"/>
                  </a:lnTo>
                  <a:close/>
                  <a:moveTo>
                    <a:pt x="508718" y="352425"/>
                  </a:moveTo>
                  <a:lnTo>
                    <a:pt x="508718" y="354728"/>
                  </a:lnTo>
                  <a:cubicBezTo>
                    <a:pt x="508718" y="354728"/>
                    <a:pt x="508718" y="357032"/>
                    <a:pt x="508718" y="357032"/>
                  </a:cubicBezTo>
                  <a:cubicBezTo>
                    <a:pt x="508718" y="373156"/>
                    <a:pt x="501843" y="389280"/>
                    <a:pt x="490386" y="400797"/>
                  </a:cubicBezTo>
                  <a:cubicBezTo>
                    <a:pt x="478928" y="412314"/>
                    <a:pt x="465179" y="419225"/>
                    <a:pt x="446847" y="419225"/>
                  </a:cubicBezTo>
                  <a:lnTo>
                    <a:pt x="307064" y="419225"/>
                  </a:lnTo>
                  <a:cubicBezTo>
                    <a:pt x="297898" y="419225"/>
                    <a:pt x="291023" y="412314"/>
                    <a:pt x="291023" y="400797"/>
                  </a:cubicBezTo>
                  <a:lnTo>
                    <a:pt x="291023" y="391583"/>
                  </a:lnTo>
                  <a:lnTo>
                    <a:pt x="291023" y="310963"/>
                  </a:lnTo>
                  <a:lnTo>
                    <a:pt x="291023" y="301750"/>
                  </a:lnTo>
                  <a:cubicBezTo>
                    <a:pt x="291023" y="292536"/>
                    <a:pt x="297898" y="285626"/>
                    <a:pt x="307064" y="285626"/>
                  </a:cubicBezTo>
                  <a:lnTo>
                    <a:pt x="446847" y="285626"/>
                  </a:lnTo>
                  <a:cubicBezTo>
                    <a:pt x="465179" y="285626"/>
                    <a:pt x="478928" y="292536"/>
                    <a:pt x="490386" y="304053"/>
                  </a:cubicBezTo>
                  <a:cubicBezTo>
                    <a:pt x="490386" y="304053"/>
                    <a:pt x="492677" y="304053"/>
                    <a:pt x="492677" y="304053"/>
                  </a:cubicBezTo>
                  <a:cubicBezTo>
                    <a:pt x="501843" y="315570"/>
                    <a:pt x="508718" y="331694"/>
                    <a:pt x="508718" y="347818"/>
                  </a:cubicBezTo>
                  <a:cubicBezTo>
                    <a:pt x="508718" y="347818"/>
                    <a:pt x="508718" y="350122"/>
                    <a:pt x="508718" y="350122"/>
                  </a:cubicBezTo>
                  <a:lnTo>
                    <a:pt x="508718" y="352425"/>
                  </a:lnTo>
                  <a:close/>
                </a:path>
              </a:pathLst>
            </a:custGeom>
            <a:solidFill>
              <a:srgbClr val="FF5B68"/>
            </a:solidFill>
            <a:ln w="22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9793F2-1841-409E-A83A-C135435A917F}"/>
                </a:ext>
              </a:extLst>
            </p:cNvPr>
            <p:cNvSpPr txBox="1"/>
            <p:nvPr/>
          </p:nvSpPr>
          <p:spPr>
            <a:xfrm>
              <a:off x="1052621" y="650046"/>
              <a:ext cx="146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72063"/>
                  </a:solidFill>
                  <a:latin typeface="Muli" pitchFamily="2" charset="0"/>
                  <a:cs typeface="Poppins" panose="00000500000000000000" pitchFamily="2" charset="0"/>
                </a:rPr>
                <a:t>Gabriel Porto</a:t>
              </a:r>
            </a:p>
          </p:txBody>
        </p:sp>
      </p:grpSp>
      <p:pic>
        <p:nvPicPr>
          <p:cNvPr id="8" name="Espaço Reservado para Imagem 7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181D5FE5-BF41-6588-DB51-1F9EDDD125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4" r="17224"/>
          <a:stretch>
            <a:fillRect/>
          </a:stretch>
        </p:blipFill>
        <p:spPr/>
      </p:pic>
      <p:pic>
        <p:nvPicPr>
          <p:cNvPr id="9" name="Espaço Reservado para Imagem 48">
            <a:extLst>
              <a:ext uri="{FF2B5EF4-FFF2-40B4-BE49-F238E27FC236}">
                <a16:creationId xmlns:a16="http://schemas.microsoft.com/office/drawing/2014/main" id="{D4A38C98-08A8-EDED-F8D4-74F19AA9E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1" b="6241"/>
          <a:stretch/>
        </p:blipFill>
        <p:spPr>
          <a:xfrm>
            <a:off x="539532" y="336430"/>
            <a:ext cx="880091" cy="881236"/>
          </a:xfrm>
          <a:custGeom>
            <a:avLst/>
            <a:gdLst>
              <a:gd name="connsiteX0" fmla="*/ 610716 w 1221432"/>
              <a:gd name="connsiteY0" fmla="*/ 0 h 1221430"/>
              <a:gd name="connsiteX1" fmla="*/ 1221432 w 1221432"/>
              <a:gd name="connsiteY1" fmla="*/ 610715 h 1221430"/>
              <a:gd name="connsiteX2" fmla="*/ 610716 w 1221432"/>
              <a:gd name="connsiteY2" fmla="*/ 1221430 h 1221430"/>
              <a:gd name="connsiteX3" fmla="*/ 0 w 1221432"/>
              <a:gd name="connsiteY3" fmla="*/ 610715 h 1221430"/>
              <a:gd name="connsiteX4" fmla="*/ 610716 w 1221432"/>
              <a:gd name="connsiteY4" fmla="*/ 0 h 122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432" h="1221430">
                <a:moveTo>
                  <a:pt x="610716" y="0"/>
                </a:moveTo>
                <a:cubicBezTo>
                  <a:pt x="948005" y="0"/>
                  <a:pt x="1221432" y="273426"/>
                  <a:pt x="1221432" y="610715"/>
                </a:cubicBezTo>
                <a:cubicBezTo>
                  <a:pt x="1221432" y="948004"/>
                  <a:pt x="948005" y="1221430"/>
                  <a:pt x="610716" y="1221430"/>
                </a:cubicBezTo>
                <a:cubicBezTo>
                  <a:pt x="273427" y="1221430"/>
                  <a:pt x="0" y="948004"/>
                  <a:pt x="0" y="610715"/>
                </a:cubicBezTo>
                <a:cubicBezTo>
                  <a:pt x="0" y="273426"/>
                  <a:pt x="273427" y="0"/>
                  <a:pt x="610716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48A71E2F-3163-C45C-D576-62531F4ECF77}"/>
              </a:ext>
            </a:extLst>
          </p:cNvPr>
          <p:cNvSpPr txBox="1"/>
          <p:nvPr/>
        </p:nvSpPr>
        <p:spPr>
          <a:xfrm>
            <a:off x="1463111" y="823214"/>
            <a:ext cx="3476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cs typeface="Poppins" panose="00000500000000000000" pitchFamily="2" charset="0"/>
              </a:rPr>
              <a:t>Líder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cs typeface="Poppins" panose="00000500000000000000" pitchFamily="2" charset="0"/>
              </a:rPr>
              <a:t> Técnico</a:t>
            </a:r>
          </a:p>
        </p:txBody>
      </p:sp>
    </p:spTree>
    <p:extLst>
      <p:ext uri="{BB962C8B-B14F-4D97-AF65-F5344CB8AC3E}">
        <p14:creationId xmlns:p14="http://schemas.microsoft.com/office/powerpoint/2010/main" val="1754781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C55955B9-EEDA-2837-7812-B823E1387B2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6" b="15006"/>
          <a:stretch/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6A2502B-28A2-4437-9F93-365F33443B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76550" y="2280670"/>
            <a:ext cx="6438900" cy="36629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88900" dir="2700000" algn="tl" rotWithShape="0">
              <a:srgbClr val="272063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A4C990-014E-44FA-8463-298C2EF0A4D6}"/>
              </a:ext>
            </a:extLst>
          </p:cNvPr>
          <p:cNvSpPr txBox="1"/>
          <p:nvPr/>
        </p:nvSpPr>
        <p:spPr>
          <a:xfrm>
            <a:off x="3569794" y="3024515"/>
            <a:ext cx="505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7206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O QUE É APM?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4A284-27D2-435B-A9D0-9FD0D7DEE69B}"/>
              </a:ext>
            </a:extLst>
          </p:cNvPr>
          <p:cNvSpPr txBox="1"/>
          <p:nvPr/>
        </p:nvSpPr>
        <p:spPr>
          <a:xfrm>
            <a:off x="4303553" y="2719698"/>
            <a:ext cx="3584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100" dirty="0">
                <a:solidFill>
                  <a:srgbClr val="D94448"/>
                </a:solidFill>
                <a:latin typeface="Poppins Medium" panose="00000600000000000000" pitchFamily="2" charset="0"/>
                <a:ea typeface="Source Sans Pro" panose="020B0503030403020204" pitchFamily="34" charset="0"/>
                <a:cs typeface="Poppins Medium" panose="00000600000000000000" pitchFamily="2" charset="0"/>
              </a:rPr>
              <a:t>2º MEETUP ELASTIC &amp; DITO</a:t>
            </a:r>
            <a:endParaRPr lang="en-ID" sz="1100" spc="100" dirty="0">
              <a:solidFill>
                <a:srgbClr val="D94448"/>
              </a:solidFill>
              <a:latin typeface="Poppins Medium" panose="00000600000000000000" pitchFamily="2" charset="0"/>
              <a:ea typeface="Source Sans Pro" panose="020B0503030403020204" pitchFamily="34" charset="0"/>
              <a:cs typeface="Poppins Medium" panose="00000600000000000000" pitchFamily="2" charset="0"/>
            </a:endParaRPr>
          </a:p>
        </p:txBody>
      </p:sp>
      <p:sp>
        <p:nvSpPr>
          <p:cNvPr id="3" name="Persegi Panjang 24">
            <a:extLst>
              <a:ext uri="{FF2B5EF4-FFF2-40B4-BE49-F238E27FC236}">
                <a16:creationId xmlns:a16="http://schemas.microsoft.com/office/drawing/2014/main" id="{22499348-B789-76F8-A171-300C6DBE21FD}"/>
              </a:ext>
            </a:extLst>
          </p:cNvPr>
          <p:cNvSpPr/>
          <p:nvPr/>
        </p:nvSpPr>
        <p:spPr>
          <a:xfrm>
            <a:off x="4725434" y="3661974"/>
            <a:ext cx="3426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Monitoração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Desempenho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Aplicações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uli" pitchFamily="2" charset="77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5C805267-8BCE-6832-0FBC-43B2AAC9057D}"/>
              </a:ext>
            </a:extLst>
          </p:cNvPr>
          <p:cNvGrpSpPr/>
          <p:nvPr/>
        </p:nvGrpSpPr>
        <p:grpSpPr>
          <a:xfrm>
            <a:off x="4510374" y="3717085"/>
            <a:ext cx="180376" cy="151387"/>
            <a:chOff x="4328010" y="5577719"/>
            <a:chExt cx="116247" cy="97564"/>
          </a:xfrm>
        </p:grpSpPr>
        <p:sp>
          <p:nvSpPr>
            <p:cNvPr id="8" name="Freeform: Shape 4">
              <a:extLst>
                <a:ext uri="{FF2B5EF4-FFF2-40B4-BE49-F238E27FC236}">
                  <a16:creationId xmlns:a16="http://schemas.microsoft.com/office/drawing/2014/main" id="{098B0C7B-9AE1-9450-7CC5-B794795AAC6C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5">
              <a:extLst>
                <a:ext uri="{FF2B5EF4-FFF2-40B4-BE49-F238E27FC236}">
                  <a16:creationId xmlns:a16="http://schemas.microsoft.com/office/drawing/2014/main" id="{75D9F856-19C7-B9C2-EC91-D442E9168CC0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Persegi Panjang 24">
            <a:extLst>
              <a:ext uri="{FF2B5EF4-FFF2-40B4-BE49-F238E27FC236}">
                <a16:creationId xmlns:a16="http://schemas.microsoft.com/office/drawing/2014/main" id="{115A98A4-CC3F-FCF6-1635-86890C5B3A56}"/>
              </a:ext>
            </a:extLst>
          </p:cNvPr>
          <p:cNvSpPr/>
          <p:nvPr/>
        </p:nvSpPr>
        <p:spPr>
          <a:xfrm>
            <a:off x="4719686" y="3984022"/>
            <a:ext cx="226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Benefícios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uli" pitchFamily="2" charset="77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E2925C84-D555-505E-FC3F-ED15DB804C79}"/>
              </a:ext>
            </a:extLst>
          </p:cNvPr>
          <p:cNvGrpSpPr/>
          <p:nvPr/>
        </p:nvGrpSpPr>
        <p:grpSpPr>
          <a:xfrm>
            <a:off x="4504626" y="4039133"/>
            <a:ext cx="180376" cy="151387"/>
            <a:chOff x="4328010" y="5577719"/>
            <a:chExt cx="116247" cy="97564"/>
          </a:xfrm>
        </p:grpSpPr>
        <p:sp>
          <p:nvSpPr>
            <p:cNvPr id="17" name="Freeform: Shape 4">
              <a:extLst>
                <a:ext uri="{FF2B5EF4-FFF2-40B4-BE49-F238E27FC236}">
                  <a16:creationId xmlns:a16="http://schemas.microsoft.com/office/drawing/2014/main" id="{DAC9606D-A056-E1DE-3F0E-3CAA609DE9B9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5">
              <a:extLst>
                <a:ext uri="{FF2B5EF4-FFF2-40B4-BE49-F238E27FC236}">
                  <a16:creationId xmlns:a16="http://schemas.microsoft.com/office/drawing/2014/main" id="{80FD1C82-1970-897F-D94A-ACA1A4005CF1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Box 8">
            <a:extLst>
              <a:ext uri="{FF2B5EF4-FFF2-40B4-BE49-F238E27FC236}">
                <a16:creationId xmlns:a16="http://schemas.microsoft.com/office/drawing/2014/main" id="{C61A9309-6D31-51B1-53EB-B5C778D9FEBF}"/>
              </a:ext>
            </a:extLst>
          </p:cNvPr>
          <p:cNvSpPr txBox="1"/>
          <p:nvPr/>
        </p:nvSpPr>
        <p:spPr>
          <a:xfrm>
            <a:off x="4719686" y="4311871"/>
            <a:ext cx="3501288" cy="9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Identificar gargalos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Otimizar performance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Melhorar a experiência do usuário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191170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3746D85E-22BB-DE45-AC95-F80385F64E7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62961" y="2206844"/>
            <a:ext cx="7764450" cy="4116318"/>
          </a:xfrm>
          <a:prstGeom prst="roundRect">
            <a:avLst>
              <a:gd name="adj" fmla="val 3931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2700000" algn="tl" rotWithShape="0">
              <a:srgbClr val="272063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D11AA6-522F-4134-86C9-7D1F1055AD8F}"/>
              </a:ext>
            </a:extLst>
          </p:cNvPr>
          <p:cNvSpPr txBox="1"/>
          <p:nvPr/>
        </p:nvSpPr>
        <p:spPr>
          <a:xfrm>
            <a:off x="3612899" y="1104609"/>
            <a:ext cx="496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7206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VISÃO GERAL DO ELASTIC APM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753B1-D981-42A4-939A-48E30B3237F4}"/>
              </a:ext>
            </a:extLst>
          </p:cNvPr>
          <p:cNvSpPr txBox="1"/>
          <p:nvPr/>
        </p:nvSpPr>
        <p:spPr>
          <a:xfrm>
            <a:off x="4927216" y="816028"/>
            <a:ext cx="2447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100" dirty="0">
                <a:solidFill>
                  <a:srgbClr val="D94448"/>
                </a:solidFill>
                <a:latin typeface="Poppins Medium" panose="00000600000000000000" pitchFamily="2" charset="0"/>
                <a:ea typeface="Source Sans Pro" panose="020B0503030403020204" pitchFamily="34" charset="0"/>
                <a:cs typeface="Poppins Medium" panose="00000600000000000000" pitchFamily="2" charset="0"/>
              </a:rPr>
              <a:t>2º MEETUP ELASTIC &amp; DITO</a:t>
            </a:r>
            <a:endParaRPr lang="en-ID" sz="1100" spc="100" dirty="0">
              <a:solidFill>
                <a:srgbClr val="D94448"/>
              </a:solidFill>
              <a:latin typeface="Poppins Medium" panose="00000600000000000000" pitchFamily="2" charset="0"/>
              <a:ea typeface="Source Sans Pro" panose="020B0503030403020204" pitchFamily="34" charset="0"/>
              <a:cs typeface="Poppins Medium" panose="00000600000000000000" pitchFamily="2" charset="0"/>
            </a:endParaRPr>
          </a:p>
        </p:txBody>
      </p:sp>
      <p:pic>
        <p:nvPicPr>
          <p:cNvPr id="49" name="Espaço Reservado para Imagem 48" descr="Tela de computador com jogo de tabuleiro em cima da mesa&#10;&#10;Descrição gerada automaticamente">
            <a:extLst>
              <a:ext uri="{FF2B5EF4-FFF2-40B4-BE49-F238E27FC236}">
                <a16:creationId xmlns:a16="http://schemas.microsoft.com/office/drawing/2014/main" id="{69C4CE48-EBE0-866E-6118-92C61ADB892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6" r="22036"/>
          <a:stretch>
            <a:fillRect/>
          </a:stretch>
        </p:blipFill>
        <p:spPr>
          <a:xfrm>
            <a:off x="1752567" y="3539416"/>
            <a:ext cx="1220787" cy="12223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BF1EB9-0042-4579-8BE5-65AF4F84C497}"/>
              </a:ext>
            </a:extLst>
          </p:cNvPr>
          <p:cNvSpPr txBox="1"/>
          <p:nvPr/>
        </p:nvSpPr>
        <p:spPr>
          <a:xfrm>
            <a:off x="3441380" y="2654139"/>
            <a:ext cx="1960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ELASTIC STACK</a:t>
            </a:r>
          </a:p>
        </p:txBody>
      </p:sp>
      <p:sp>
        <p:nvSpPr>
          <p:cNvPr id="4" name="Persegi Panjang 24">
            <a:extLst>
              <a:ext uri="{FF2B5EF4-FFF2-40B4-BE49-F238E27FC236}">
                <a16:creationId xmlns:a16="http://schemas.microsoft.com/office/drawing/2014/main" id="{88332042-FFC9-588B-625D-D168A1D2B2D7}"/>
              </a:ext>
            </a:extLst>
          </p:cNvPr>
          <p:cNvSpPr/>
          <p:nvPr/>
        </p:nvSpPr>
        <p:spPr>
          <a:xfrm>
            <a:off x="3776529" y="3042166"/>
            <a:ext cx="1451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Elastic Search</a:t>
            </a:r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7BB6182F-3A06-71DE-542B-2BB26DBB69B0}"/>
              </a:ext>
            </a:extLst>
          </p:cNvPr>
          <p:cNvGrpSpPr/>
          <p:nvPr/>
        </p:nvGrpSpPr>
        <p:grpSpPr>
          <a:xfrm>
            <a:off x="3561468" y="3097277"/>
            <a:ext cx="180376" cy="151387"/>
            <a:chOff x="4328010" y="5577719"/>
            <a:chExt cx="116247" cy="97564"/>
          </a:xfrm>
        </p:grpSpPr>
        <p:sp>
          <p:nvSpPr>
            <p:cNvPr id="14" name="Freeform: Shape 4">
              <a:extLst>
                <a:ext uri="{FF2B5EF4-FFF2-40B4-BE49-F238E27FC236}">
                  <a16:creationId xmlns:a16="http://schemas.microsoft.com/office/drawing/2014/main" id="{EAD71825-3613-2A4E-36BF-1741B27AAFA9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5">
              <a:extLst>
                <a:ext uri="{FF2B5EF4-FFF2-40B4-BE49-F238E27FC236}">
                  <a16:creationId xmlns:a16="http://schemas.microsoft.com/office/drawing/2014/main" id="{31657BC1-CFD4-889D-6E9F-0394B80633C1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Persegi Panjang 24">
            <a:extLst>
              <a:ext uri="{FF2B5EF4-FFF2-40B4-BE49-F238E27FC236}">
                <a16:creationId xmlns:a16="http://schemas.microsoft.com/office/drawing/2014/main" id="{D780FF24-0C80-D5C9-D6C5-E99E9D03A173}"/>
              </a:ext>
            </a:extLst>
          </p:cNvPr>
          <p:cNvSpPr/>
          <p:nvPr/>
        </p:nvSpPr>
        <p:spPr>
          <a:xfrm>
            <a:off x="3773655" y="3375718"/>
            <a:ext cx="1451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Log Stash</a:t>
            </a:r>
          </a:p>
        </p:txBody>
      </p:sp>
      <p:grpSp>
        <p:nvGrpSpPr>
          <p:cNvPr id="18" name="Group 3">
            <a:extLst>
              <a:ext uri="{FF2B5EF4-FFF2-40B4-BE49-F238E27FC236}">
                <a16:creationId xmlns:a16="http://schemas.microsoft.com/office/drawing/2014/main" id="{E9B8E35C-E21D-B37A-C955-7BEB3AB731CC}"/>
              </a:ext>
            </a:extLst>
          </p:cNvPr>
          <p:cNvGrpSpPr/>
          <p:nvPr/>
        </p:nvGrpSpPr>
        <p:grpSpPr>
          <a:xfrm>
            <a:off x="3558594" y="3430829"/>
            <a:ext cx="180376" cy="151387"/>
            <a:chOff x="4328010" y="5577719"/>
            <a:chExt cx="116247" cy="97564"/>
          </a:xfrm>
        </p:grpSpPr>
        <p:sp>
          <p:nvSpPr>
            <p:cNvPr id="19" name="Freeform: Shape 4">
              <a:extLst>
                <a:ext uri="{FF2B5EF4-FFF2-40B4-BE49-F238E27FC236}">
                  <a16:creationId xmlns:a16="http://schemas.microsoft.com/office/drawing/2014/main" id="{5F40DC1B-8A92-75EB-E18E-AE677E80CFA8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5">
              <a:extLst>
                <a:ext uri="{FF2B5EF4-FFF2-40B4-BE49-F238E27FC236}">
                  <a16:creationId xmlns:a16="http://schemas.microsoft.com/office/drawing/2014/main" id="{4E5FB970-F683-C702-77DB-30CAF9AF98FC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Persegi Panjang 24">
            <a:extLst>
              <a:ext uri="{FF2B5EF4-FFF2-40B4-BE49-F238E27FC236}">
                <a16:creationId xmlns:a16="http://schemas.microsoft.com/office/drawing/2014/main" id="{B4022B7A-687C-FD80-6323-335B9C1DD4D1}"/>
              </a:ext>
            </a:extLst>
          </p:cNvPr>
          <p:cNvSpPr/>
          <p:nvPr/>
        </p:nvSpPr>
        <p:spPr>
          <a:xfrm>
            <a:off x="3770781" y="3709270"/>
            <a:ext cx="1451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Kibana</a:t>
            </a:r>
          </a:p>
        </p:txBody>
      </p:sp>
      <p:grpSp>
        <p:nvGrpSpPr>
          <p:cNvPr id="22" name="Group 3">
            <a:extLst>
              <a:ext uri="{FF2B5EF4-FFF2-40B4-BE49-F238E27FC236}">
                <a16:creationId xmlns:a16="http://schemas.microsoft.com/office/drawing/2014/main" id="{4AA2B3D7-95E9-BA42-1060-1A4CCCB714F0}"/>
              </a:ext>
            </a:extLst>
          </p:cNvPr>
          <p:cNvGrpSpPr/>
          <p:nvPr/>
        </p:nvGrpSpPr>
        <p:grpSpPr>
          <a:xfrm>
            <a:off x="3555720" y="3764381"/>
            <a:ext cx="180376" cy="151387"/>
            <a:chOff x="4328010" y="5577719"/>
            <a:chExt cx="116247" cy="97564"/>
          </a:xfrm>
        </p:grpSpPr>
        <p:sp>
          <p:nvSpPr>
            <p:cNvPr id="23" name="Freeform: Shape 4">
              <a:extLst>
                <a:ext uri="{FF2B5EF4-FFF2-40B4-BE49-F238E27FC236}">
                  <a16:creationId xmlns:a16="http://schemas.microsoft.com/office/drawing/2014/main" id="{E4CA52D1-B5B2-5A57-BB29-70B12B79DA98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5">
              <a:extLst>
                <a:ext uri="{FF2B5EF4-FFF2-40B4-BE49-F238E27FC236}">
                  <a16:creationId xmlns:a16="http://schemas.microsoft.com/office/drawing/2014/main" id="{4F1CEACE-34CB-E240-AE96-5E3CC413F3DE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Persegi Panjang 24">
            <a:extLst>
              <a:ext uri="{FF2B5EF4-FFF2-40B4-BE49-F238E27FC236}">
                <a16:creationId xmlns:a16="http://schemas.microsoft.com/office/drawing/2014/main" id="{EAB2C8CC-73FB-F35F-E940-9B7E32E5ACCC}"/>
              </a:ext>
            </a:extLst>
          </p:cNvPr>
          <p:cNvSpPr/>
          <p:nvPr/>
        </p:nvSpPr>
        <p:spPr>
          <a:xfrm>
            <a:off x="3767907" y="4042822"/>
            <a:ext cx="1451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Beats</a:t>
            </a:r>
          </a:p>
        </p:txBody>
      </p:sp>
      <p:grpSp>
        <p:nvGrpSpPr>
          <p:cNvPr id="34" name="Group 3">
            <a:extLst>
              <a:ext uri="{FF2B5EF4-FFF2-40B4-BE49-F238E27FC236}">
                <a16:creationId xmlns:a16="http://schemas.microsoft.com/office/drawing/2014/main" id="{0E2796A7-5E7F-AA77-43E8-86CBE90E2D75}"/>
              </a:ext>
            </a:extLst>
          </p:cNvPr>
          <p:cNvGrpSpPr/>
          <p:nvPr/>
        </p:nvGrpSpPr>
        <p:grpSpPr>
          <a:xfrm>
            <a:off x="3552846" y="4097933"/>
            <a:ext cx="180376" cy="151387"/>
            <a:chOff x="4328010" y="5577719"/>
            <a:chExt cx="116247" cy="97564"/>
          </a:xfrm>
        </p:grpSpPr>
        <p:sp>
          <p:nvSpPr>
            <p:cNvPr id="35" name="Freeform: Shape 4">
              <a:extLst>
                <a:ext uri="{FF2B5EF4-FFF2-40B4-BE49-F238E27FC236}">
                  <a16:creationId xmlns:a16="http://schemas.microsoft.com/office/drawing/2014/main" id="{39FE33E9-C284-663E-7B55-505FF59C51D8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5">
              <a:extLst>
                <a:ext uri="{FF2B5EF4-FFF2-40B4-BE49-F238E27FC236}">
                  <a16:creationId xmlns:a16="http://schemas.microsoft.com/office/drawing/2014/main" id="{7F250A63-BF82-7A73-115C-49A09FC11A1F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E09FC73E-A5DE-F69B-CB3A-89BD26AEA1FD}"/>
              </a:ext>
            </a:extLst>
          </p:cNvPr>
          <p:cNvCxnSpPr>
            <a:cxnSpLocks/>
          </p:cNvCxnSpPr>
          <p:nvPr/>
        </p:nvCxnSpPr>
        <p:spPr>
          <a:xfrm>
            <a:off x="6495687" y="2995016"/>
            <a:ext cx="0" cy="2525890"/>
          </a:xfrm>
          <a:prstGeom prst="line">
            <a:avLst/>
          </a:prstGeom>
          <a:ln>
            <a:solidFill>
              <a:srgbClr val="FF75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Persegi Panjang 24">
            <a:extLst>
              <a:ext uri="{FF2B5EF4-FFF2-40B4-BE49-F238E27FC236}">
                <a16:creationId xmlns:a16="http://schemas.microsoft.com/office/drawing/2014/main" id="{2E09496A-210F-2E6A-F440-5868190B1833}"/>
              </a:ext>
            </a:extLst>
          </p:cNvPr>
          <p:cNvSpPr/>
          <p:nvPr/>
        </p:nvSpPr>
        <p:spPr>
          <a:xfrm>
            <a:off x="3767907" y="4360348"/>
            <a:ext cx="25495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Coleta de dados de performance</a:t>
            </a:r>
          </a:p>
        </p:txBody>
      </p:sp>
      <p:grpSp>
        <p:nvGrpSpPr>
          <p:cNvPr id="94" name="Group 3">
            <a:extLst>
              <a:ext uri="{FF2B5EF4-FFF2-40B4-BE49-F238E27FC236}">
                <a16:creationId xmlns:a16="http://schemas.microsoft.com/office/drawing/2014/main" id="{6FAF1AC2-860E-D650-D90C-D7BFC38A0598}"/>
              </a:ext>
            </a:extLst>
          </p:cNvPr>
          <p:cNvGrpSpPr/>
          <p:nvPr/>
        </p:nvGrpSpPr>
        <p:grpSpPr>
          <a:xfrm>
            <a:off x="3552847" y="4415459"/>
            <a:ext cx="180376" cy="151387"/>
            <a:chOff x="4328010" y="5577719"/>
            <a:chExt cx="116247" cy="97564"/>
          </a:xfrm>
        </p:grpSpPr>
        <p:sp>
          <p:nvSpPr>
            <p:cNvPr id="95" name="Freeform: Shape 4">
              <a:extLst>
                <a:ext uri="{FF2B5EF4-FFF2-40B4-BE49-F238E27FC236}">
                  <a16:creationId xmlns:a16="http://schemas.microsoft.com/office/drawing/2014/main" id="{CBD3BBB1-155F-BD9E-C146-601A590111BE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5">
              <a:extLst>
                <a:ext uri="{FF2B5EF4-FFF2-40B4-BE49-F238E27FC236}">
                  <a16:creationId xmlns:a16="http://schemas.microsoft.com/office/drawing/2014/main" id="{57B26827-28BB-B731-F9C1-C83FDDC9784C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7" name="Persegi Panjang 24">
            <a:extLst>
              <a:ext uri="{FF2B5EF4-FFF2-40B4-BE49-F238E27FC236}">
                <a16:creationId xmlns:a16="http://schemas.microsoft.com/office/drawing/2014/main" id="{36101E30-19F4-C53A-0338-282F18322B64}"/>
              </a:ext>
            </a:extLst>
          </p:cNvPr>
          <p:cNvSpPr/>
          <p:nvPr/>
        </p:nvSpPr>
        <p:spPr>
          <a:xfrm>
            <a:off x="3765034" y="4693900"/>
            <a:ext cx="1451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Erros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uli" pitchFamily="2" charset="77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grpSp>
        <p:nvGrpSpPr>
          <p:cNvPr id="98" name="Group 3">
            <a:extLst>
              <a:ext uri="{FF2B5EF4-FFF2-40B4-BE49-F238E27FC236}">
                <a16:creationId xmlns:a16="http://schemas.microsoft.com/office/drawing/2014/main" id="{2722E2C9-6A6E-F28C-EF4D-51DFA9639B36}"/>
              </a:ext>
            </a:extLst>
          </p:cNvPr>
          <p:cNvGrpSpPr/>
          <p:nvPr/>
        </p:nvGrpSpPr>
        <p:grpSpPr>
          <a:xfrm>
            <a:off x="3549973" y="4749011"/>
            <a:ext cx="180376" cy="151387"/>
            <a:chOff x="4328010" y="5577719"/>
            <a:chExt cx="116247" cy="97564"/>
          </a:xfrm>
        </p:grpSpPr>
        <p:sp>
          <p:nvSpPr>
            <p:cNvPr id="99" name="Freeform: Shape 4">
              <a:extLst>
                <a:ext uri="{FF2B5EF4-FFF2-40B4-BE49-F238E27FC236}">
                  <a16:creationId xmlns:a16="http://schemas.microsoft.com/office/drawing/2014/main" id="{BB8A9236-2D21-192E-F7AD-1FCA6F6DFA6F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5">
              <a:extLst>
                <a:ext uri="{FF2B5EF4-FFF2-40B4-BE49-F238E27FC236}">
                  <a16:creationId xmlns:a16="http://schemas.microsoft.com/office/drawing/2014/main" id="{C37D291B-DA86-9AEA-8275-36E18A6E7E93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1" name="Persegi Panjang 24">
            <a:extLst>
              <a:ext uri="{FF2B5EF4-FFF2-40B4-BE49-F238E27FC236}">
                <a16:creationId xmlns:a16="http://schemas.microsoft.com/office/drawing/2014/main" id="{AA6C5A78-4DEB-BCB6-60DB-06AB08731092}"/>
              </a:ext>
            </a:extLst>
          </p:cNvPr>
          <p:cNvSpPr/>
          <p:nvPr/>
        </p:nvSpPr>
        <p:spPr>
          <a:xfrm>
            <a:off x="3762160" y="5027452"/>
            <a:ext cx="1451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Transações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uli" pitchFamily="2" charset="77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grpSp>
        <p:nvGrpSpPr>
          <p:cNvPr id="102" name="Group 3">
            <a:extLst>
              <a:ext uri="{FF2B5EF4-FFF2-40B4-BE49-F238E27FC236}">
                <a16:creationId xmlns:a16="http://schemas.microsoft.com/office/drawing/2014/main" id="{524C6006-125E-A12B-A8E7-163A60B6A2A2}"/>
              </a:ext>
            </a:extLst>
          </p:cNvPr>
          <p:cNvGrpSpPr/>
          <p:nvPr/>
        </p:nvGrpSpPr>
        <p:grpSpPr>
          <a:xfrm>
            <a:off x="3547099" y="5082563"/>
            <a:ext cx="180376" cy="151387"/>
            <a:chOff x="4328010" y="5577719"/>
            <a:chExt cx="116247" cy="97564"/>
          </a:xfrm>
        </p:grpSpPr>
        <p:sp>
          <p:nvSpPr>
            <p:cNvPr id="103" name="Freeform: Shape 4">
              <a:extLst>
                <a:ext uri="{FF2B5EF4-FFF2-40B4-BE49-F238E27FC236}">
                  <a16:creationId xmlns:a16="http://schemas.microsoft.com/office/drawing/2014/main" id="{273F5A6C-B0DC-E55C-71E7-9AECA1F3018A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5">
              <a:extLst>
                <a:ext uri="{FF2B5EF4-FFF2-40B4-BE49-F238E27FC236}">
                  <a16:creationId xmlns:a16="http://schemas.microsoft.com/office/drawing/2014/main" id="{1A5C65E7-BA15-99DF-1353-2A4E630B21D9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1" name="TextBox 4">
            <a:extLst>
              <a:ext uri="{FF2B5EF4-FFF2-40B4-BE49-F238E27FC236}">
                <a16:creationId xmlns:a16="http://schemas.microsoft.com/office/drawing/2014/main" id="{3C9391FF-E258-46EB-D3ED-9175948F7509}"/>
              </a:ext>
            </a:extLst>
          </p:cNvPr>
          <p:cNvSpPr txBox="1"/>
          <p:nvPr/>
        </p:nvSpPr>
        <p:spPr>
          <a:xfrm>
            <a:off x="6945714" y="2654139"/>
            <a:ext cx="1960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PRÉ - REQUISITOS</a:t>
            </a:r>
          </a:p>
        </p:txBody>
      </p:sp>
      <p:sp>
        <p:nvSpPr>
          <p:cNvPr id="112" name="Persegi Panjang 24">
            <a:extLst>
              <a:ext uri="{FF2B5EF4-FFF2-40B4-BE49-F238E27FC236}">
                <a16:creationId xmlns:a16="http://schemas.microsoft.com/office/drawing/2014/main" id="{782AC0CC-6AF4-33C0-0063-3BB876BB11EC}"/>
              </a:ext>
            </a:extLst>
          </p:cNvPr>
          <p:cNvSpPr/>
          <p:nvPr/>
        </p:nvSpPr>
        <p:spPr>
          <a:xfrm>
            <a:off x="7280862" y="3042166"/>
            <a:ext cx="1960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Configuração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básica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: </a:t>
            </a:r>
          </a:p>
        </p:txBody>
      </p:sp>
      <p:grpSp>
        <p:nvGrpSpPr>
          <p:cNvPr id="113" name="Group 3">
            <a:extLst>
              <a:ext uri="{FF2B5EF4-FFF2-40B4-BE49-F238E27FC236}">
                <a16:creationId xmlns:a16="http://schemas.microsoft.com/office/drawing/2014/main" id="{4B713FBD-332C-F6BF-0D0D-E18205F4508C}"/>
              </a:ext>
            </a:extLst>
          </p:cNvPr>
          <p:cNvGrpSpPr/>
          <p:nvPr/>
        </p:nvGrpSpPr>
        <p:grpSpPr>
          <a:xfrm>
            <a:off x="7065802" y="3097277"/>
            <a:ext cx="180376" cy="151387"/>
            <a:chOff x="4328010" y="5577719"/>
            <a:chExt cx="116247" cy="97564"/>
          </a:xfrm>
        </p:grpSpPr>
        <p:sp>
          <p:nvSpPr>
            <p:cNvPr id="114" name="Freeform: Shape 4">
              <a:extLst>
                <a:ext uri="{FF2B5EF4-FFF2-40B4-BE49-F238E27FC236}">
                  <a16:creationId xmlns:a16="http://schemas.microsoft.com/office/drawing/2014/main" id="{53A22EA5-D8EE-C9B7-616F-027FF8B6BB32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5">
              <a:extLst>
                <a:ext uri="{FF2B5EF4-FFF2-40B4-BE49-F238E27FC236}">
                  <a16:creationId xmlns:a16="http://schemas.microsoft.com/office/drawing/2014/main" id="{6F9C48E9-443E-A153-30DB-15F8FEC2A08F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6" name="Persegi Panjang 24">
            <a:extLst>
              <a:ext uri="{FF2B5EF4-FFF2-40B4-BE49-F238E27FC236}">
                <a16:creationId xmlns:a16="http://schemas.microsoft.com/office/drawing/2014/main" id="{E5B92F4D-D87E-7F8D-4075-E52D21CE69AE}"/>
              </a:ext>
            </a:extLst>
          </p:cNvPr>
          <p:cNvSpPr/>
          <p:nvPr/>
        </p:nvSpPr>
        <p:spPr>
          <a:xfrm>
            <a:off x="7631671" y="3375718"/>
            <a:ext cx="1451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Elastic Search</a:t>
            </a:r>
          </a:p>
        </p:txBody>
      </p:sp>
      <p:grpSp>
        <p:nvGrpSpPr>
          <p:cNvPr id="117" name="Group 3">
            <a:extLst>
              <a:ext uri="{FF2B5EF4-FFF2-40B4-BE49-F238E27FC236}">
                <a16:creationId xmlns:a16="http://schemas.microsoft.com/office/drawing/2014/main" id="{598E273A-ECA7-EE70-DC06-0F6A2D4D6F21}"/>
              </a:ext>
            </a:extLst>
          </p:cNvPr>
          <p:cNvGrpSpPr/>
          <p:nvPr/>
        </p:nvGrpSpPr>
        <p:grpSpPr>
          <a:xfrm>
            <a:off x="7416610" y="3430829"/>
            <a:ext cx="180376" cy="151387"/>
            <a:chOff x="4328010" y="5577719"/>
            <a:chExt cx="116247" cy="97564"/>
          </a:xfrm>
        </p:grpSpPr>
        <p:sp>
          <p:nvSpPr>
            <p:cNvPr id="118" name="Freeform: Shape 4">
              <a:extLst>
                <a:ext uri="{FF2B5EF4-FFF2-40B4-BE49-F238E27FC236}">
                  <a16:creationId xmlns:a16="http://schemas.microsoft.com/office/drawing/2014/main" id="{13348AFF-4F2D-A933-380E-2563B7C17707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5">
              <a:extLst>
                <a:ext uri="{FF2B5EF4-FFF2-40B4-BE49-F238E27FC236}">
                  <a16:creationId xmlns:a16="http://schemas.microsoft.com/office/drawing/2014/main" id="{1212AE50-F992-C09E-C941-DFFDDC192B2F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0" name="Persegi Panjang 24">
            <a:extLst>
              <a:ext uri="{FF2B5EF4-FFF2-40B4-BE49-F238E27FC236}">
                <a16:creationId xmlns:a16="http://schemas.microsoft.com/office/drawing/2014/main" id="{4A04A2CC-108B-148A-9CED-4C96B17C5A32}"/>
              </a:ext>
            </a:extLst>
          </p:cNvPr>
          <p:cNvSpPr/>
          <p:nvPr/>
        </p:nvSpPr>
        <p:spPr>
          <a:xfrm>
            <a:off x="7646053" y="3709270"/>
            <a:ext cx="1451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Kibana</a:t>
            </a:r>
          </a:p>
        </p:txBody>
      </p:sp>
      <p:grpSp>
        <p:nvGrpSpPr>
          <p:cNvPr id="121" name="Group 3">
            <a:extLst>
              <a:ext uri="{FF2B5EF4-FFF2-40B4-BE49-F238E27FC236}">
                <a16:creationId xmlns:a16="http://schemas.microsoft.com/office/drawing/2014/main" id="{361FB8B6-D785-243F-9216-B30DE16D3F94}"/>
              </a:ext>
            </a:extLst>
          </p:cNvPr>
          <p:cNvGrpSpPr/>
          <p:nvPr/>
        </p:nvGrpSpPr>
        <p:grpSpPr>
          <a:xfrm>
            <a:off x="7430992" y="3764381"/>
            <a:ext cx="180376" cy="151387"/>
            <a:chOff x="4328010" y="5577719"/>
            <a:chExt cx="116247" cy="97564"/>
          </a:xfrm>
        </p:grpSpPr>
        <p:sp>
          <p:nvSpPr>
            <p:cNvPr id="122" name="Freeform: Shape 4">
              <a:extLst>
                <a:ext uri="{FF2B5EF4-FFF2-40B4-BE49-F238E27FC236}">
                  <a16:creationId xmlns:a16="http://schemas.microsoft.com/office/drawing/2014/main" id="{0ED2B1FD-6B3E-0115-4F1A-C5D16541E8A5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5">
              <a:extLst>
                <a:ext uri="{FF2B5EF4-FFF2-40B4-BE49-F238E27FC236}">
                  <a16:creationId xmlns:a16="http://schemas.microsoft.com/office/drawing/2014/main" id="{A5C21D83-1712-81B9-5785-558F19787E6E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8" name="Persegi Panjang 24">
            <a:extLst>
              <a:ext uri="{FF2B5EF4-FFF2-40B4-BE49-F238E27FC236}">
                <a16:creationId xmlns:a16="http://schemas.microsoft.com/office/drawing/2014/main" id="{D68C5EFF-DFAF-44D1-C72D-ED888CC8A9F6}"/>
              </a:ext>
            </a:extLst>
          </p:cNvPr>
          <p:cNvSpPr/>
          <p:nvPr/>
        </p:nvSpPr>
        <p:spPr>
          <a:xfrm>
            <a:off x="7272241" y="4481112"/>
            <a:ext cx="25495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Memória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RAM: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mínimo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4 GB</a:t>
            </a:r>
          </a:p>
        </p:txBody>
      </p:sp>
      <p:grpSp>
        <p:nvGrpSpPr>
          <p:cNvPr id="129" name="Group 3">
            <a:extLst>
              <a:ext uri="{FF2B5EF4-FFF2-40B4-BE49-F238E27FC236}">
                <a16:creationId xmlns:a16="http://schemas.microsoft.com/office/drawing/2014/main" id="{91EBF124-D6C9-AFFF-FEA2-FE1AC09496B5}"/>
              </a:ext>
            </a:extLst>
          </p:cNvPr>
          <p:cNvGrpSpPr/>
          <p:nvPr/>
        </p:nvGrpSpPr>
        <p:grpSpPr>
          <a:xfrm>
            <a:off x="7057181" y="4536223"/>
            <a:ext cx="180376" cy="151387"/>
            <a:chOff x="4328010" y="5577719"/>
            <a:chExt cx="116247" cy="97564"/>
          </a:xfrm>
        </p:grpSpPr>
        <p:sp>
          <p:nvSpPr>
            <p:cNvPr id="130" name="Freeform: Shape 4">
              <a:extLst>
                <a:ext uri="{FF2B5EF4-FFF2-40B4-BE49-F238E27FC236}">
                  <a16:creationId xmlns:a16="http://schemas.microsoft.com/office/drawing/2014/main" id="{88305385-DCDC-184A-B338-C81EF1659281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5">
              <a:extLst>
                <a:ext uri="{FF2B5EF4-FFF2-40B4-BE49-F238E27FC236}">
                  <a16:creationId xmlns:a16="http://schemas.microsoft.com/office/drawing/2014/main" id="{427224D2-1EF5-9480-DDBD-7D27C91D7FC5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2" name="Persegi Panjang 24">
            <a:extLst>
              <a:ext uri="{FF2B5EF4-FFF2-40B4-BE49-F238E27FC236}">
                <a16:creationId xmlns:a16="http://schemas.microsoft.com/office/drawing/2014/main" id="{CB1518DC-694A-FF7A-517C-C671CBD386D5}"/>
              </a:ext>
            </a:extLst>
          </p:cNvPr>
          <p:cNvSpPr/>
          <p:nvPr/>
        </p:nvSpPr>
        <p:spPr>
          <a:xfrm>
            <a:off x="7269368" y="4814664"/>
            <a:ext cx="2219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CPU: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Múltiplos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núcleos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uli" pitchFamily="2" charset="77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grpSp>
        <p:nvGrpSpPr>
          <p:cNvPr id="133" name="Group 3">
            <a:extLst>
              <a:ext uri="{FF2B5EF4-FFF2-40B4-BE49-F238E27FC236}">
                <a16:creationId xmlns:a16="http://schemas.microsoft.com/office/drawing/2014/main" id="{B413679D-5C24-92F7-8A9E-E44BED9013EF}"/>
              </a:ext>
            </a:extLst>
          </p:cNvPr>
          <p:cNvGrpSpPr/>
          <p:nvPr/>
        </p:nvGrpSpPr>
        <p:grpSpPr>
          <a:xfrm>
            <a:off x="7054307" y="4869775"/>
            <a:ext cx="180376" cy="151387"/>
            <a:chOff x="4328010" y="5577719"/>
            <a:chExt cx="116247" cy="97564"/>
          </a:xfrm>
        </p:grpSpPr>
        <p:sp>
          <p:nvSpPr>
            <p:cNvPr id="134" name="Freeform: Shape 4">
              <a:extLst>
                <a:ext uri="{FF2B5EF4-FFF2-40B4-BE49-F238E27FC236}">
                  <a16:creationId xmlns:a16="http://schemas.microsoft.com/office/drawing/2014/main" id="{4AA03FE8-7303-C0DA-4518-3D0285CE2B25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5">
              <a:extLst>
                <a:ext uri="{FF2B5EF4-FFF2-40B4-BE49-F238E27FC236}">
                  <a16:creationId xmlns:a16="http://schemas.microsoft.com/office/drawing/2014/main" id="{28B9034D-CBD2-700E-F987-2D56B7539EE9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6" name="Persegi Panjang 24">
            <a:extLst>
              <a:ext uri="{FF2B5EF4-FFF2-40B4-BE49-F238E27FC236}">
                <a16:creationId xmlns:a16="http://schemas.microsoft.com/office/drawing/2014/main" id="{6D583B56-28D6-69CC-A793-A0B9A4358B19}"/>
              </a:ext>
            </a:extLst>
          </p:cNvPr>
          <p:cNvSpPr/>
          <p:nvPr/>
        </p:nvSpPr>
        <p:spPr>
          <a:xfrm>
            <a:off x="7266493" y="5148216"/>
            <a:ext cx="2617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Armazenamento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: SSDs para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melhor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desempenho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uli" pitchFamily="2" charset="77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grpSp>
        <p:nvGrpSpPr>
          <p:cNvPr id="137" name="Group 3">
            <a:extLst>
              <a:ext uri="{FF2B5EF4-FFF2-40B4-BE49-F238E27FC236}">
                <a16:creationId xmlns:a16="http://schemas.microsoft.com/office/drawing/2014/main" id="{C5D9D400-8B0C-37D2-F57D-B3F2A98348F4}"/>
              </a:ext>
            </a:extLst>
          </p:cNvPr>
          <p:cNvGrpSpPr/>
          <p:nvPr/>
        </p:nvGrpSpPr>
        <p:grpSpPr>
          <a:xfrm>
            <a:off x="7051433" y="5203327"/>
            <a:ext cx="180376" cy="151387"/>
            <a:chOff x="4328010" y="5577719"/>
            <a:chExt cx="116247" cy="97564"/>
          </a:xfrm>
        </p:grpSpPr>
        <p:sp>
          <p:nvSpPr>
            <p:cNvPr id="138" name="Freeform: Shape 4">
              <a:extLst>
                <a:ext uri="{FF2B5EF4-FFF2-40B4-BE49-F238E27FC236}">
                  <a16:creationId xmlns:a16="http://schemas.microsoft.com/office/drawing/2014/main" id="{86273BA6-F369-54D3-6BA7-30384B73FEED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5">
              <a:extLst>
                <a:ext uri="{FF2B5EF4-FFF2-40B4-BE49-F238E27FC236}">
                  <a16:creationId xmlns:a16="http://schemas.microsoft.com/office/drawing/2014/main" id="{C060DEE9-B4D8-ADD7-22EE-ADFB1F3268A0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0" name="TextBox 4">
            <a:extLst>
              <a:ext uri="{FF2B5EF4-FFF2-40B4-BE49-F238E27FC236}">
                <a16:creationId xmlns:a16="http://schemas.microsoft.com/office/drawing/2014/main" id="{A5229899-8E10-9E95-60E1-6EAD713EAD41}"/>
              </a:ext>
            </a:extLst>
          </p:cNvPr>
          <p:cNvSpPr txBox="1"/>
          <p:nvPr/>
        </p:nvSpPr>
        <p:spPr>
          <a:xfrm>
            <a:off x="6955083" y="4099490"/>
            <a:ext cx="2223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REQUISITOS DE SISTEMA</a:t>
            </a:r>
          </a:p>
        </p:txBody>
      </p:sp>
    </p:spTree>
    <p:extLst>
      <p:ext uri="{BB962C8B-B14F-4D97-AF65-F5344CB8AC3E}">
        <p14:creationId xmlns:p14="http://schemas.microsoft.com/office/powerpoint/2010/main" val="3078266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3746D85E-22BB-DE45-AC95-F80385F64E7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62961" y="2206844"/>
            <a:ext cx="7764450" cy="4116318"/>
          </a:xfrm>
          <a:prstGeom prst="roundRect">
            <a:avLst>
              <a:gd name="adj" fmla="val 3931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2700000" algn="tl" rotWithShape="0">
              <a:srgbClr val="272063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D11AA6-522F-4134-86C9-7D1F1055AD8F}"/>
              </a:ext>
            </a:extLst>
          </p:cNvPr>
          <p:cNvSpPr txBox="1"/>
          <p:nvPr/>
        </p:nvSpPr>
        <p:spPr>
          <a:xfrm>
            <a:off x="3449363" y="1104609"/>
            <a:ext cx="529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7206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INSTALAÇÃO &amp; CONFIGURAÇÃO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753B1-D981-42A4-939A-48E30B3237F4}"/>
              </a:ext>
            </a:extLst>
          </p:cNvPr>
          <p:cNvSpPr txBox="1"/>
          <p:nvPr/>
        </p:nvSpPr>
        <p:spPr>
          <a:xfrm>
            <a:off x="4647529" y="816028"/>
            <a:ext cx="2896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100" dirty="0">
                <a:solidFill>
                  <a:srgbClr val="D94448"/>
                </a:solidFill>
                <a:latin typeface="Poppins Medium" panose="00000600000000000000" pitchFamily="2" charset="0"/>
                <a:ea typeface="Source Sans Pro" panose="020B0503030403020204" pitchFamily="34" charset="0"/>
                <a:cs typeface="Poppins Medium" panose="00000600000000000000" pitchFamily="2" charset="0"/>
              </a:rPr>
              <a:t>ELASTIC SEARCH &amp; KIBANA</a:t>
            </a:r>
            <a:endParaRPr lang="en-ID" sz="1400" spc="100" dirty="0">
              <a:solidFill>
                <a:srgbClr val="D94448"/>
              </a:solidFill>
              <a:latin typeface="Poppins Medium" panose="00000600000000000000" pitchFamily="2" charset="0"/>
              <a:ea typeface="Source Sans Pro" panose="020B0503030403020204" pitchFamily="34" charset="0"/>
              <a:cs typeface="Poppins Medium" panose="00000600000000000000" pitchFamily="2" charset="0"/>
            </a:endParaRPr>
          </a:p>
        </p:txBody>
      </p:sp>
      <p:pic>
        <p:nvPicPr>
          <p:cNvPr id="49" name="Espaço Reservado para Imagem 48">
            <a:extLst>
              <a:ext uri="{FF2B5EF4-FFF2-40B4-BE49-F238E27FC236}">
                <a16:creationId xmlns:a16="http://schemas.microsoft.com/office/drawing/2014/main" id="{69C4CE48-EBE0-866E-6118-92C61ADB892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7" r="21887"/>
          <a:stretch/>
        </p:blipFill>
        <p:spPr>
          <a:xfrm>
            <a:off x="1752567" y="3539416"/>
            <a:ext cx="1220787" cy="12223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BF1EB9-0042-4579-8BE5-65AF4F84C497}"/>
              </a:ext>
            </a:extLst>
          </p:cNvPr>
          <p:cNvSpPr txBox="1"/>
          <p:nvPr/>
        </p:nvSpPr>
        <p:spPr>
          <a:xfrm>
            <a:off x="3441380" y="2654139"/>
            <a:ext cx="1960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INSTALAÇÃO</a:t>
            </a:r>
          </a:p>
        </p:txBody>
      </p:sp>
      <p:sp>
        <p:nvSpPr>
          <p:cNvPr id="4" name="Persegi Panjang 24">
            <a:extLst>
              <a:ext uri="{FF2B5EF4-FFF2-40B4-BE49-F238E27FC236}">
                <a16:creationId xmlns:a16="http://schemas.microsoft.com/office/drawing/2014/main" id="{88332042-FFC9-588B-625D-D168A1D2B2D7}"/>
              </a:ext>
            </a:extLst>
          </p:cNvPr>
          <p:cNvSpPr/>
          <p:nvPr/>
        </p:nvSpPr>
        <p:spPr>
          <a:xfrm>
            <a:off x="3776529" y="3042166"/>
            <a:ext cx="25495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Baixar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instalar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o Elastic Search</a:t>
            </a:r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7BB6182F-3A06-71DE-542B-2BB26DBB69B0}"/>
              </a:ext>
            </a:extLst>
          </p:cNvPr>
          <p:cNvGrpSpPr/>
          <p:nvPr/>
        </p:nvGrpSpPr>
        <p:grpSpPr>
          <a:xfrm>
            <a:off x="3561468" y="3097277"/>
            <a:ext cx="180376" cy="151387"/>
            <a:chOff x="4328010" y="5577719"/>
            <a:chExt cx="116247" cy="97564"/>
          </a:xfrm>
        </p:grpSpPr>
        <p:sp>
          <p:nvSpPr>
            <p:cNvPr id="14" name="Freeform: Shape 4">
              <a:extLst>
                <a:ext uri="{FF2B5EF4-FFF2-40B4-BE49-F238E27FC236}">
                  <a16:creationId xmlns:a16="http://schemas.microsoft.com/office/drawing/2014/main" id="{EAD71825-3613-2A4E-36BF-1741B27AAFA9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5">
              <a:extLst>
                <a:ext uri="{FF2B5EF4-FFF2-40B4-BE49-F238E27FC236}">
                  <a16:creationId xmlns:a16="http://schemas.microsoft.com/office/drawing/2014/main" id="{31657BC1-CFD4-889D-6E9F-0394B80633C1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Persegi Panjang 24">
            <a:extLst>
              <a:ext uri="{FF2B5EF4-FFF2-40B4-BE49-F238E27FC236}">
                <a16:creationId xmlns:a16="http://schemas.microsoft.com/office/drawing/2014/main" id="{D780FF24-0C80-D5C9-D6C5-E99E9D03A173}"/>
              </a:ext>
            </a:extLst>
          </p:cNvPr>
          <p:cNvSpPr/>
          <p:nvPr/>
        </p:nvSpPr>
        <p:spPr>
          <a:xfrm>
            <a:off x="3773654" y="3375718"/>
            <a:ext cx="24299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Baixar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instalar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o Kibana</a:t>
            </a:r>
          </a:p>
        </p:txBody>
      </p:sp>
      <p:grpSp>
        <p:nvGrpSpPr>
          <p:cNvPr id="18" name="Group 3">
            <a:extLst>
              <a:ext uri="{FF2B5EF4-FFF2-40B4-BE49-F238E27FC236}">
                <a16:creationId xmlns:a16="http://schemas.microsoft.com/office/drawing/2014/main" id="{E9B8E35C-E21D-B37A-C955-7BEB3AB731CC}"/>
              </a:ext>
            </a:extLst>
          </p:cNvPr>
          <p:cNvGrpSpPr/>
          <p:nvPr/>
        </p:nvGrpSpPr>
        <p:grpSpPr>
          <a:xfrm>
            <a:off x="3558594" y="3430829"/>
            <a:ext cx="180376" cy="151387"/>
            <a:chOff x="4328010" y="5577719"/>
            <a:chExt cx="116247" cy="97564"/>
          </a:xfrm>
        </p:grpSpPr>
        <p:sp>
          <p:nvSpPr>
            <p:cNvPr id="19" name="Freeform: Shape 4">
              <a:extLst>
                <a:ext uri="{FF2B5EF4-FFF2-40B4-BE49-F238E27FC236}">
                  <a16:creationId xmlns:a16="http://schemas.microsoft.com/office/drawing/2014/main" id="{5F40DC1B-8A92-75EB-E18E-AE677E80CFA8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5">
              <a:extLst>
                <a:ext uri="{FF2B5EF4-FFF2-40B4-BE49-F238E27FC236}">
                  <a16:creationId xmlns:a16="http://schemas.microsoft.com/office/drawing/2014/main" id="{4E5FB970-F683-C702-77DB-30CAF9AF98FC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Persegi Panjang 24">
            <a:extLst>
              <a:ext uri="{FF2B5EF4-FFF2-40B4-BE49-F238E27FC236}">
                <a16:creationId xmlns:a16="http://schemas.microsoft.com/office/drawing/2014/main" id="{B4022B7A-687C-FD80-6323-335B9C1DD4D1}"/>
              </a:ext>
            </a:extLst>
          </p:cNvPr>
          <p:cNvSpPr/>
          <p:nvPr/>
        </p:nvSpPr>
        <p:spPr>
          <a:xfrm>
            <a:off x="3770780" y="3709270"/>
            <a:ext cx="226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Comandos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instalação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…</a:t>
            </a:r>
          </a:p>
        </p:txBody>
      </p:sp>
      <p:grpSp>
        <p:nvGrpSpPr>
          <p:cNvPr id="22" name="Group 3">
            <a:extLst>
              <a:ext uri="{FF2B5EF4-FFF2-40B4-BE49-F238E27FC236}">
                <a16:creationId xmlns:a16="http://schemas.microsoft.com/office/drawing/2014/main" id="{4AA2B3D7-95E9-BA42-1060-1A4CCCB714F0}"/>
              </a:ext>
            </a:extLst>
          </p:cNvPr>
          <p:cNvGrpSpPr/>
          <p:nvPr/>
        </p:nvGrpSpPr>
        <p:grpSpPr>
          <a:xfrm>
            <a:off x="3555720" y="3764381"/>
            <a:ext cx="180376" cy="151387"/>
            <a:chOff x="4328010" y="5577719"/>
            <a:chExt cx="116247" cy="97564"/>
          </a:xfrm>
        </p:grpSpPr>
        <p:sp>
          <p:nvSpPr>
            <p:cNvPr id="23" name="Freeform: Shape 4">
              <a:extLst>
                <a:ext uri="{FF2B5EF4-FFF2-40B4-BE49-F238E27FC236}">
                  <a16:creationId xmlns:a16="http://schemas.microsoft.com/office/drawing/2014/main" id="{E4CA52D1-B5B2-5A57-BB29-70B12B79DA98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5">
              <a:extLst>
                <a:ext uri="{FF2B5EF4-FFF2-40B4-BE49-F238E27FC236}">
                  <a16:creationId xmlns:a16="http://schemas.microsoft.com/office/drawing/2014/main" id="{4F1CEACE-34CB-E240-AE96-5E3CC413F3DE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E09FC73E-A5DE-F69B-CB3A-89BD26AEA1FD}"/>
              </a:ext>
            </a:extLst>
          </p:cNvPr>
          <p:cNvCxnSpPr>
            <a:cxnSpLocks/>
          </p:cNvCxnSpPr>
          <p:nvPr/>
        </p:nvCxnSpPr>
        <p:spPr>
          <a:xfrm>
            <a:off x="6495687" y="2995016"/>
            <a:ext cx="0" cy="2525890"/>
          </a:xfrm>
          <a:prstGeom prst="line">
            <a:avLst/>
          </a:prstGeom>
          <a:ln>
            <a:solidFill>
              <a:srgbClr val="FF75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4">
            <a:extLst>
              <a:ext uri="{FF2B5EF4-FFF2-40B4-BE49-F238E27FC236}">
                <a16:creationId xmlns:a16="http://schemas.microsoft.com/office/drawing/2014/main" id="{3C9391FF-E258-46EB-D3ED-9175948F7509}"/>
              </a:ext>
            </a:extLst>
          </p:cNvPr>
          <p:cNvSpPr txBox="1"/>
          <p:nvPr/>
        </p:nvSpPr>
        <p:spPr>
          <a:xfrm>
            <a:off x="6945714" y="2654139"/>
            <a:ext cx="1960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CONFIGURAÇÃO</a:t>
            </a:r>
          </a:p>
        </p:txBody>
      </p:sp>
      <p:sp>
        <p:nvSpPr>
          <p:cNvPr id="112" name="Persegi Panjang 24">
            <a:extLst>
              <a:ext uri="{FF2B5EF4-FFF2-40B4-BE49-F238E27FC236}">
                <a16:creationId xmlns:a16="http://schemas.microsoft.com/office/drawing/2014/main" id="{782AC0CC-6AF4-33C0-0063-3BB876BB11EC}"/>
              </a:ext>
            </a:extLst>
          </p:cNvPr>
          <p:cNvSpPr/>
          <p:nvPr/>
        </p:nvSpPr>
        <p:spPr>
          <a:xfrm>
            <a:off x="7280862" y="3042166"/>
            <a:ext cx="22944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Arquivo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elasticsearch.yml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uli" pitchFamily="2" charset="77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grpSp>
        <p:nvGrpSpPr>
          <p:cNvPr id="113" name="Group 3">
            <a:extLst>
              <a:ext uri="{FF2B5EF4-FFF2-40B4-BE49-F238E27FC236}">
                <a16:creationId xmlns:a16="http://schemas.microsoft.com/office/drawing/2014/main" id="{4B713FBD-332C-F6BF-0D0D-E18205F4508C}"/>
              </a:ext>
            </a:extLst>
          </p:cNvPr>
          <p:cNvGrpSpPr/>
          <p:nvPr/>
        </p:nvGrpSpPr>
        <p:grpSpPr>
          <a:xfrm>
            <a:off x="7065802" y="3097277"/>
            <a:ext cx="180376" cy="151387"/>
            <a:chOff x="4328010" y="5577719"/>
            <a:chExt cx="116247" cy="97564"/>
          </a:xfrm>
        </p:grpSpPr>
        <p:sp>
          <p:nvSpPr>
            <p:cNvPr id="114" name="Freeform: Shape 4">
              <a:extLst>
                <a:ext uri="{FF2B5EF4-FFF2-40B4-BE49-F238E27FC236}">
                  <a16:creationId xmlns:a16="http://schemas.microsoft.com/office/drawing/2014/main" id="{53A22EA5-D8EE-C9B7-616F-027FF8B6BB32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5">
              <a:extLst>
                <a:ext uri="{FF2B5EF4-FFF2-40B4-BE49-F238E27FC236}">
                  <a16:creationId xmlns:a16="http://schemas.microsoft.com/office/drawing/2014/main" id="{6F9C48E9-443E-A153-30DB-15F8FEC2A08F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6" name="Persegi Panjang 24">
            <a:extLst>
              <a:ext uri="{FF2B5EF4-FFF2-40B4-BE49-F238E27FC236}">
                <a16:creationId xmlns:a16="http://schemas.microsoft.com/office/drawing/2014/main" id="{E5B92F4D-D87E-7F8D-4075-E52D21CE69AE}"/>
              </a:ext>
            </a:extLst>
          </p:cNvPr>
          <p:cNvSpPr/>
          <p:nvPr/>
        </p:nvSpPr>
        <p:spPr>
          <a:xfrm>
            <a:off x="7277986" y="3375718"/>
            <a:ext cx="21248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Arquivo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kibana.yml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uli" pitchFamily="2" charset="77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grpSp>
        <p:nvGrpSpPr>
          <p:cNvPr id="117" name="Group 3">
            <a:extLst>
              <a:ext uri="{FF2B5EF4-FFF2-40B4-BE49-F238E27FC236}">
                <a16:creationId xmlns:a16="http://schemas.microsoft.com/office/drawing/2014/main" id="{598E273A-ECA7-EE70-DC06-0F6A2D4D6F21}"/>
              </a:ext>
            </a:extLst>
          </p:cNvPr>
          <p:cNvGrpSpPr/>
          <p:nvPr/>
        </p:nvGrpSpPr>
        <p:grpSpPr>
          <a:xfrm>
            <a:off x="7062926" y="3430829"/>
            <a:ext cx="180376" cy="151387"/>
            <a:chOff x="4328010" y="5577719"/>
            <a:chExt cx="116247" cy="97564"/>
          </a:xfrm>
        </p:grpSpPr>
        <p:sp>
          <p:nvSpPr>
            <p:cNvPr id="118" name="Freeform: Shape 4">
              <a:extLst>
                <a:ext uri="{FF2B5EF4-FFF2-40B4-BE49-F238E27FC236}">
                  <a16:creationId xmlns:a16="http://schemas.microsoft.com/office/drawing/2014/main" id="{13348AFF-4F2D-A933-380E-2563B7C17707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5">
              <a:extLst>
                <a:ext uri="{FF2B5EF4-FFF2-40B4-BE49-F238E27FC236}">
                  <a16:creationId xmlns:a16="http://schemas.microsoft.com/office/drawing/2014/main" id="{1212AE50-F992-C09E-C941-DFFDDC192B2F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Persegi Panjang 24">
            <a:extLst>
              <a:ext uri="{FF2B5EF4-FFF2-40B4-BE49-F238E27FC236}">
                <a16:creationId xmlns:a16="http://schemas.microsoft.com/office/drawing/2014/main" id="{9842368B-9F88-C215-CA91-13C7820BCB89}"/>
              </a:ext>
            </a:extLst>
          </p:cNvPr>
          <p:cNvSpPr/>
          <p:nvPr/>
        </p:nvSpPr>
        <p:spPr>
          <a:xfrm>
            <a:off x="7279539" y="3709270"/>
            <a:ext cx="2442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Verificação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da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saúde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do cluster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F646819F-5CDF-AE9C-72DB-D42873AFAAA5}"/>
              </a:ext>
            </a:extLst>
          </p:cNvPr>
          <p:cNvGrpSpPr/>
          <p:nvPr/>
        </p:nvGrpSpPr>
        <p:grpSpPr>
          <a:xfrm>
            <a:off x="7064479" y="3764381"/>
            <a:ext cx="180376" cy="151387"/>
            <a:chOff x="4328010" y="5577719"/>
            <a:chExt cx="116247" cy="97564"/>
          </a:xfrm>
        </p:grpSpPr>
        <p:sp>
          <p:nvSpPr>
            <p:cNvPr id="8" name="Freeform: Shape 4">
              <a:extLst>
                <a:ext uri="{FF2B5EF4-FFF2-40B4-BE49-F238E27FC236}">
                  <a16:creationId xmlns:a16="http://schemas.microsoft.com/office/drawing/2014/main" id="{009073E1-BD8D-7D09-9646-CEDD7009897B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5">
              <a:extLst>
                <a:ext uri="{FF2B5EF4-FFF2-40B4-BE49-F238E27FC236}">
                  <a16:creationId xmlns:a16="http://schemas.microsoft.com/office/drawing/2014/main" id="{758F49D0-9E24-B9D0-4E23-30BF4A34E9AE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608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C55955B9-EEDA-2837-7812-B823E1387B2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92" b="26992"/>
          <a:stretch/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6A2502B-28A2-4437-9F93-365F33443BCE}"/>
              </a:ext>
            </a:extLst>
          </p:cNvPr>
          <p:cNvSpPr/>
          <p:nvPr/>
        </p:nvSpPr>
        <p:spPr>
          <a:xfrm>
            <a:off x="2876550" y="2280670"/>
            <a:ext cx="6438900" cy="36629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88900" dir="2700000" algn="tl" rotWithShape="0">
              <a:srgbClr val="272063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A4C990-014E-44FA-8463-298C2EF0A4D6}"/>
              </a:ext>
            </a:extLst>
          </p:cNvPr>
          <p:cNvSpPr txBox="1"/>
          <p:nvPr/>
        </p:nvSpPr>
        <p:spPr>
          <a:xfrm>
            <a:off x="3569794" y="3024515"/>
            <a:ext cx="5052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7206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INSTALAÇÃO E CONFIGURAÇÃO DO APM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4A284-27D2-435B-A9D0-9FD0D7DEE69B}"/>
              </a:ext>
            </a:extLst>
          </p:cNvPr>
          <p:cNvSpPr txBox="1"/>
          <p:nvPr/>
        </p:nvSpPr>
        <p:spPr>
          <a:xfrm>
            <a:off x="4303553" y="2719698"/>
            <a:ext cx="3584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100" dirty="0">
                <a:solidFill>
                  <a:srgbClr val="D94448"/>
                </a:solidFill>
                <a:latin typeface="Poppins Medium" panose="00000600000000000000" pitchFamily="2" charset="0"/>
                <a:ea typeface="Source Sans Pro" panose="020B0503030403020204" pitchFamily="34" charset="0"/>
                <a:cs typeface="Poppins Medium" panose="00000600000000000000" pitchFamily="2" charset="0"/>
              </a:rPr>
              <a:t>2º MEETUP ELASTIC &amp; DITO</a:t>
            </a:r>
            <a:endParaRPr lang="en-ID" sz="1100" spc="100" dirty="0">
              <a:solidFill>
                <a:srgbClr val="D94448"/>
              </a:solidFill>
              <a:latin typeface="Poppins Medium" panose="00000600000000000000" pitchFamily="2" charset="0"/>
              <a:ea typeface="Source Sans Pro" panose="020B0503030403020204" pitchFamily="34" charset="0"/>
              <a:cs typeface="Poppins Medium" panose="00000600000000000000" pitchFamily="2" charset="0"/>
            </a:endParaRPr>
          </a:p>
        </p:txBody>
      </p:sp>
      <p:sp>
        <p:nvSpPr>
          <p:cNvPr id="3" name="Persegi Panjang 24">
            <a:extLst>
              <a:ext uri="{FF2B5EF4-FFF2-40B4-BE49-F238E27FC236}">
                <a16:creationId xmlns:a16="http://schemas.microsoft.com/office/drawing/2014/main" id="{22499348-B789-76F8-A171-300C6DBE21FD}"/>
              </a:ext>
            </a:extLst>
          </p:cNvPr>
          <p:cNvSpPr/>
          <p:nvPr/>
        </p:nvSpPr>
        <p:spPr>
          <a:xfrm>
            <a:off x="4725435" y="4196808"/>
            <a:ext cx="25495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Baixar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instalar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o APM Server</a:t>
            </a: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5C805267-8BCE-6832-0FBC-43B2AAC9057D}"/>
              </a:ext>
            </a:extLst>
          </p:cNvPr>
          <p:cNvGrpSpPr/>
          <p:nvPr/>
        </p:nvGrpSpPr>
        <p:grpSpPr>
          <a:xfrm>
            <a:off x="4510374" y="4251919"/>
            <a:ext cx="180376" cy="151387"/>
            <a:chOff x="4328010" y="5577719"/>
            <a:chExt cx="116247" cy="97564"/>
          </a:xfrm>
        </p:grpSpPr>
        <p:sp>
          <p:nvSpPr>
            <p:cNvPr id="8" name="Freeform: Shape 4">
              <a:extLst>
                <a:ext uri="{FF2B5EF4-FFF2-40B4-BE49-F238E27FC236}">
                  <a16:creationId xmlns:a16="http://schemas.microsoft.com/office/drawing/2014/main" id="{098B0C7B-9AE1-9450-7CC5-B794795AAC6C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5">
              <a:extLst>
                <a:ext uri="{FF2B5EF4-FFF2-40B4-BE49-F238E27FC236}">
                  <a16:creationId xmlns:a16="http://schemas.microsoft.com/office/drawing/2014/main" id="{75D9F856-19C7-B9C2-EC91-D442E9168CC0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Persegi Panjang 24">
            <a:extLst>
              <a:ext uri="{FF2B5EF4-FFF2-40B4-BE49-F238E27FC236}">
                <a16:creationId xmlns:a16="http://schemas.microsoft.com/office/drawing/2014/main" id="{DD6D5F82-E910-9B64-4E9D-BAB80074070E}"/>
              </a:ext>
            </a:extLst>
          </p:cNvPr>
          <p:cNvSpPr/>
          <p:nvPr/>
        </p:nvSpPr>
        <p:spPr>
          <a:xfrm>
            <a:off x="4722560" y="4530360"/>
            <a:ext cx="3165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Configurar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arquivo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apm-server.yml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uli" pitchFamily="2" charset="77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197BB7D5-06C4-0B26-B458-1089C567679E}"/>
              </a:ext>
            </a:extLst>
          </p:cNvPr>
          <p:cNvGrpSpPr/>
          <p:nvPr/>
        </p:nvGrpSpPr>
        <p:grpSpPr>
          <a:xfrm>
            <a:off x="4507500" y="4585471"/>
            <a:ext cx="180376" cy="151387"/>
            <a:chOff x="4328010" y="5577719"/>
            <a:chExt cx="116247" cy="97564"/>
          </a:xfrm>
        </p:grpSpPr>
        <p:sp>
          <p:nvSpPr>
            <p:cNvPr id="13" name="Freeform: Shape 4">
              <a:extLst>
                <a:ext uri="{FF2B5EF4-FFF2-40B4-BE49-F238E27FC236}">
                  <a16:creationId xmlns:a16="http://schemas.microsoft.com/office/drawing/2014/main" id="{34F7BD5C-81CF-F5C4-08FC-6A2C55D76C4A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5">
              <a:extLst>
                <a:ext uri="{FF2B5EF4-FFF2-40B4-BE49-F238E27FC236}">
                  <a16:creationId xmlns:a16="http://schemas.microsoft.com/office/drawing/2014/main" id="{DD65608F-3ED6-17A6-0A29-D43C8259ABEF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Persegi Panjang 24">
            <a:extLst>
              <a:ext uri="{FF2B5EF4-FFF2-40B4-BE49-F238E27FC236}">
                <a16:creationId xmlns:a16="http://schemas.microsoft.com/office/drawing/2014/main" id="{115A98A4-CC3F-FCF6-1635-86890C5B3A56}"/>
              </a:ext>
            </a:extLst>
          </p:cNvPr>
          <p:cNvSpPr/>
          <p:nvPr/>
        </p:nvSpPr>
        <p:spPr>
          <a:xfrm>
            <a:off x="4719686" y="4863912"/>
            <a:ext cx="2265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Iniciar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o APM Server</a:t>
            </a:r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E2925C84-D555-505E-FC3F-ED15DB804C79}"/>
              </a:ext>
            </a:extLst>
          </p:cNvPr>
          <p:cNvGrpSpPr/>
          <p:nvPr/>
        </p:nvGrpSpPr>
        <p:grpSpPr>
          <a:xfrm>
            <a:off x="4504626" y="4919023"/>
            <a:ext cx="180376" cy="151387"/>
            <a:chOff x="4328010" y="5577719"/>
            <a:chExt cx="116247" cy="97564"/>
          </a:xfrm>
        </p:grpSpPr>
        <p:sp>
          <p:nvSpPr>
            <p:cNvPr id="17" name="Freeform: Shape 4">
              <a:extLst>
                <a:ext uri="{FF2B5EF4-FFF2-40B4-BE49-F238E27FC236}">
                  <a16:creationId xmlns:a16="http://schemas.microsoft.com/office/drawing/2014/main" id="{DAC9606D-A056-E1DE-3F0E-3CAA609DE9B9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5">
              <a:extLst>
                <a:ext uri="{FF2B5EF4-FFF2-40B4-BE49-F238E27FC236}">
                  <a16:creationId xmlns:a16="http://schemas.microsoft.com/office/drawing/2014/main" id="{80FD1C82-1970-897F-D94A-ACA1A4005CF1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254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3746D85E-22BB-DE45-AC95-F80385F64E7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53396" y="2206844"/>
            <a:ext cx="8885208" cy="4116318"/>
          </a:xfrm>
          <a:prstGeom prst="roundRect">
            <a:avLst>
              <a:gd name="adj" fmla="val 3931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2700000" algn="tl" rotWithShape="0">
              <a:srgbClr val="272063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D11AA6-522F-4134-86C9-7D1F1055AD8F}"/>
              </a:ext>
            </a:extLst>
          </p:cNvPr>
          <p:cNvSpPr txBox="1"/>
          <p:nvPr/>
        </p:nvSpPr>
        <p:spPr>
          <a:xfrm>
            <a:off x="3240055" y="1104609"/>
            <a:ext cx="571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7206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INSTRUMENTAÇÃO DE APLICAÇÕES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753B1-D981-42A4-939A-48E30B3237F4}"/>
              </a:ext>
            </a:extLst>
          </p:cNvPr>
          <p:cNvSpPr txBox="1"/>
          <p:nvPr/>
        </p:nvSpPr>
        <p:spPr>
          <a:xfrm>
            <a:off x="4647529" y="816028"/>
            <a:ext cx="2896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100" dirty="0">
                <a:solidFill>
                  <a:srgbClr val="D94448"/>
                </a:solidFill>
                <a:latin typeface="Poppins Medium" panose="00000600000000000000" pitchFamily="2" charset="0"/>
                <a:ea typeface="Source Sans Pro" panose="020B0503030403020204" pitchFamily="34" charset="0"/>
                <a:cs typeface="Poppins Medium" panose="00000600000000000000" pitchFamily="2" charset="0"/>
              </a:rPr>
              <a:t>ELASTIC SEARCH &amp; KIBANA</a:t>
            </a:r>
            <a:endParaRPr lang="en-ID" sz="1400" spc="100" dirty="0">
              <a:solidFill>
                <a:srgbClr val="D94448"/>
              </a:solidFill>
              <a:latin typeface="Poppins Medium" panose="00000600000000000000" pitchFamily="2" charset="0"/>
              <a:ea typeface="Source Sans Pro" panose="020B0503030403020204" pitchFamily="34" charset="0"/>
              <a:cs typeface="Poppins Medium" panose="00000600000000000000" pitchFamily="2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73460B1-3D96-7634-514E-944496E41ED7}"/>
              </a:ext>
            </a:extLst>
          </p:cNvPr>
          <p:cNvSpPr/>
          <p:nvPr/>
        </p:nvSpPr>
        <p:spPr>
          <a:xfrm>
            <a:off x="6317563" y="4347717"/>
            <a:ext cx="3809853" cy="1329113"/>
          </a:xfrm>
          <a:prstGeom prst="roundRect">
            <a:avLst>
              <a:gd name="adj" fmla="val 748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Espaço Reservado para Imagem 48">
            <a:extLst>
              <a:ext uri="{FF2B5EF4-FFF2-40B4-BE49-F238E27FC236}">
                <a16:creationId xmlns:a16="http://schemas.microsoft.com/office/drawing/2014/main" id="{69C4CE48-EBE0-866E-6118-92C61ADB892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6" r="22036"/>
          <a:stretch/>
        </p:blipFill>
        <p:spPr>
          <a:xfrm>
            <a:off x="1076718" y="3577144"/>
            <a:ext cx="1220787" cy="12223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BF1EB9-0042-4579-8BE5-65AF4F84C497}"/>
              </a:ext>
            </a:extLst>
          </p:cNvPr>
          <p:cNvSpPr txBox="1"/>
          <p:nvPr/>
        </p:nvSpPr>
        <p:spPr>
          <a:xfrm>
            <a:off x="2656387" y="2654139"/>
            <a:ext cx="2254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ESCOLHA DA APLICAÇÃO</a:t>
            </a:r>
          </a:p>
        </p:txBody>
      </p:sp>
      <p:sp>
        <p:nvSpPr>
          <p:cNvPr id="4" name="Persegi Panjang 24">
            <a:extLst>
              <a:ext uri="{FF2B5EF4-FFF2-40B4-BE49-F238E27FC236}">
                <a16:creationId xmlns:a16="http://schemas.microsoft.com/office/drawing/2014/main" id="{88332042-FFC9-588B-625D-D168A1D2B2D7}"/>
              </a:ext>
            </a:extLst>
          </p:cNvPr>
          <p:cNvSpPr/>
          <p:nvPr/>
        </p:nvSpPr>
        <p:spPr>
          <a:xfrm>
            <a:off x="2991536" y="3042166"/>
            <a:ext cx="25495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C#, Node.js, Java, Python</a:t>
            </a:r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7BB6182F-3A06-71DE-542B-2BB26DBB69B0}"/>
              </a:ext>
            </a:extLst>
          </p:cNvPr>
          <p:cNvGrpSpPr/>
          <p:nvPr/>
        </p:nvGrpSpPr>
        <p:grpSpPr>
          <a:xfrm>
            <a:off x="2776475" y="3097277"/>
            <a:ext cx="180376" cy="151387"/>
            <a:chOff x="4328010" y="5577719"/>
            <a:chExt cx="116247" cy="97564"/>
          </a:xfrm>
        </p:grpSpPr>
        <p:sp>
          <p:nvSpPr>
            <p:cNvPr id="14" name="Freeform: Shape 4">
              <a:extLst>
                <a:ext uri="{FF2B5EF4-FFF2-40B4-BE49-F238E27FC236}">
                  <a16:creationId xmlns:a16="http://schemas.microsoft.com/office/drawing/2014/main" id="{EAD71825-3613-2A4E-36BF-1741B27AAFA9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5">
              <a:extLst>
                <a:ext uri="{FF2B5EF4-FFF2-40B4-BE49-F238E27FC236}">
                  <a16:creationId xmlns:a16="http://schemas.microsoft.com/office/drawing/2014/main" id="{31657BC1-CFD4-889D-6E9F-0394B80633C1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Persegi Panjang 24">
            <a:extLst>
              <a:ext uri="{FF2B5EF4-FFF2-40B4-BE49-F238E27FC236}">
                <a16:creationId xmlns:a16="http://schemas.microsoft.com/office/drawing/2014/main" id="{D780FF24-0C80-D5C9-D6C5-E99E9D03A173}"/>
              </a:ext>
            </a:extLst>
          </p:cNvPr>
          <p:cNvSpPr/>
          <p:nvPr/>
        </p:nvSpPr>
        <p:spPr>
          <a:xfrm>
            <a:off x="2988661" y="3375718"/>
            <a:ext cx="2829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Adicionar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agente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APM à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aplicação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uli" pitchFamily="2" charset="77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grpSp>
        <p:nvGrpSpPr>
          <p:cNvPr id="18" name="Group 3">
            <a:extLst>
              <a:ext uri="{FF2B5EF4-FFF2-40B4-BE49-F238E27FC236}">
                <a16:creationId xmlns:a16="http://schemas.microsoft.com/office/drawing/2014/main" id="{E9B8E35C-E21D-B37A-C955-7BEB3AB731CC}"/>
              </a:ext>
            </a:extLst>
          </p:cNvPr>
          <p:cNvGrpSpPr/>
          <p:nvPr/>
        </p:nvGrpSpPr>
        <p:grpSpPr>
          <a:xfrm>
            <a:off x="2773601" y="3430829"/>
            <a:ext cx="180376" cy="151387"/>
            <a:chOff x="4328010" y="5577719"/>
            <a:chExt cx="116247" cy="97564"/>
          </a:xfrm>
        </p:grpSpPr>
        <p:sp>
          <p:nvSpPr>
            <p:cNvPr id="19" name="Freeform: Shape 4">
              <a:extLst>
                <a:ext uri="{FF2B5EF4-FFF2-40B4-BE49-F238E27FC236}">
                  <a16:creationId xmlns:a16="http://schemas.microsoft.com/office/drawing/2014/main" id="{5F40DC1B-8A92-75EB-E18E-AE677E80CFA8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5">
              <a:extLst>
                <a:ext uri="{FF2B5EF4-FFF2-40B4-BE49-F238E27FC236}">
                  <a16:creationId xmlns:a16="http://schemas.microsoft.com/office/drawing/2014/main" id="{4E5FB970-F683-C702-77DB-30CAF9AF98FC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Persegi Panjang 24">
            <a:extLst>
              <a:ext uri="{FF2B5EF4-FFF2-40B4-BE49-F238E27FC236}">
                <a16:creationId xmlns:a16="http://schemas.microsoft.com/office/drawing/2014/main" id="{B4022B7A-687C-FD80-6323-335B9C1DD4D1}"/>
              </a:ext>
            </a:extLst>
          </p:cNvPr>
          <p:cNvSpPr/>
          <p:nvPr/>
        </p:nvSpPr>
        <p:spPr>
          <a:xfrm>
            <a:off x="2985787" y="3709270"/>
            <a:ext cx="25257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Configuração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do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agente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APM</a:t>
            </a:r>
          </a:p>
        </p:txBody>
      </p:sp>
      <p:grpSp>
        <p:nvGrpSpPr>
          <p:cNvPr id="22" name="Group 3">
            <a:extLst>
              <a:ext uri="{FF2B5EF4-FFF2-40B4-BE49-F238E27FC236}">
                <a16:creationId xmlns:a16="http://schemas.microsoft.com/office/drawing/2014/main" id="{4AA2B3D7-95E9-BA42-1060-1A4CCCB714F0}"/>
              </a:ext>
            </a:extLst>
          </p:cNvPr>
          <p:cNvGrpSpPr/>
          <p:nvPr/>
        </p:nvGrpSpPr>
        <p:grpSpPr>
          <a:xfrm>
            <a:off x="2770727" y="3764381"/>
            <a:ext cx="180376" cy="151387"/>
            <a:chOff x="4328010" y="5577719"/>
            <a:chExt cx="116247" cy="97564"/>
          </a:xfrm>
        </p:grpSpPr>
        <p:sp>
          <p:nvSpPr>
            <p:cNvPr id="23" name="Freeform: Shape 4">
              <a:extLst>
                <a:ext uri="{FF2B5EF4-FFF2-40B4-BE49-F238E27FC236}">
                  <a16:creationId xmlns:a16="http://schemas.microsoft.com/office/drawing/2014/main" id="{E4CA52D1-B5B2-5A57-BB29-70B12B79DA98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5">
              <a:extLst>
                <a:ext uri="{FF2B5EF4-FFF2-40B4-BE49-F238E27FC236}">
                  <a16:creationId xmlns:a16="http://schemas.microsoft.com/office/drawing/2014/main" id="{4F1CEACE-34CB-E240-AE96-5E3CC413F3DE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E09FC73E-A5DE-F69B-CB3A-89BD26AEA1FD}"/>
              </a:ext>
            </a:extLst>
          </p:cNvPr>
          <p:cNvCxnSpPr>
            <a:cxnSpLocks/>
          </p:cNvCxnSpPr>
          <p:nvPr/>
        </p:nvCxnSpPr>
        <p:spPr>
          <a:xfrm>
            <a:off x="5995360" y="2995016"/>
            <a:ext cx="0" cy="2525890"/>
          </a:xfrm>
          <a:prstGeom prst="line">
            <a:avLst/>
          </a:prstGeom>
          <a:ln>
            <a:solidFill>
              <a:srgbClr val="FF75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4">
            <a:extLst>
              <a:ext uri="{FF2B5EF4-FFF2-40B4-BE49-F238E27FC236}">
                <a16:creationId xmlns:a16="http://schemas.microsoft.com/office/drawing/2014/main" id="{3C9391FF-E258-46EB-D3ED-9175948F7509}"/>
              </a:ext>
            </a:extLst>
          </p:cNvPr>
          <p:cNvSpPr txBox="1"/>
          <p:nvPr/>
        </p:nvSpPr>
        <p:spPr>
          <a:xfrm>
            <a:off x="6428135" y="2654139"/>
            <a:ext cx="1960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EXEMPLO COM Node.js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FBDBDC2-5FDB-9B58-C131-BE8B46F937BC}"/>
              </a:ext>
            </a:extLst>
          </p:cNvPr>
          <p:cNvSpPr txBox="1"/>
          <p:nvPr/>
        </p:nvSpPr>
        <p:spPr>
          <a:xfrm>
            <a:off x="6317563" y="2965156"/>
            <a:ext cx="29040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Instalar o agente APM: </a:t>
            </a:r>
            <a:r>
              <a:rPr lang="pt-B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npm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 </a:t>
            </a:r>
            <a:r>
              <a:rPr lang="pt-B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install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 </a:t>
            </a:r>
            <a:r>
              <a:rPr lang="pt-B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elastic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-</a:t>
            </a:r>
            <a:r>
              <a:rPr lang="pt-B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apm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-node –</a:t>
            </a:r>
            <a:r>
              <a:rPr lang="pt-B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save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  <a:latin typeface="Muli"/>
            </a:endParaRPr>
          </a:p>
          <a:p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  <a:latin typeface="Muli"/>
            </a:endParaRPr>
          </a:p>
          <a:p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Adicionar ao código da aplicação: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754FD3E-9BAD-B8D0-2B40-F33CBF8B7B08}"/>
              </a:ext>
            </a:extLst>
          </p:cNvPr>
          <p:cNvSpPr txBox="1"/>
          <p:nvPr/>
        </p:nvSpPr>
        <p:spPr>
          <a:xfrm>
            <a:off x="6388548" y="4014837"/>
            <a:ext cx="366985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Javascript</a:t>
            </a:r>
          </a:p>
          <a:p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  <a:latin typeface="Muli"/>
            </a:endParaRPr>
          </a:p>
          <a:p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var </a:t>
            </a:r>
            <a:r>
              <a:rPr lang="pt-B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apm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 = require('</a:t>
            </a:r>
            <a:r>
              <a:rPr lang="pt-B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elastic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-</a:t>
            </a:r>
            <a:r>
              <a:rPr lang="pt-B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apm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-node').start({</a:t>
            </a:r>
          </a:p>
          <a:p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  </a:t>
            </a:r>
            <a:r>
              <a:rPr lang="pt-B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serviceName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: 'nome-da-sua-</a:t>
            </a:r>
            <a:r>
              <a:rPr lang="pt-B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aplicacao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',</a:t>
            </a:r>
          </a:p>
          <a:p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  </a:t>
            </a:r>
            <a:r>
              <a:rPr lang="pt-B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serverUrl</a:t>
            </a: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: 'http://localhost:8200'</a:t>
            </a:r>
          </a:p>
          <a:p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Muli"/>
              </a:rPr>
              <a:t>});</a:t>
            </a:r>
          </a:p>
          <a:p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906744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ACED226-687E-4B2C-A085-E5AC3FEF09AE}"/>
              </a:ext>
            </a:extLst>
          </p:cNvPr>
          <p:cNvSpPr/>
          <p:nvPr/>
        </p:nvSpPr>
        <p:spPr>
          <a:xfrm>
            <a:off x="0" y="0"/>
            <a:ext cx="6104056" cy="6857999"/>
          </a:xfrm>
          <a:prstGeom prst="rect">
            <a:avLst/>
          </a:prstGeom>
          <a:gradFill>
            <a:gsLst>
              <a:gs pos="0">
                <a:srgbClr val="FF5B68"/>
              </a:gs>
              <a:gs pos="99000">
                <a:srgbClr val="272063">
                  <a:alpha val="35000"/>
                </a:srgb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Espaço Reservado para Imagem 19">
            <a:extLst>
              <a:ext uri="{FF2B5EF4-FFF2-40B4-BE49-F238E27FC236}">
                <a16:creationId xmlns:a16="http://schemas.microsoft.com/office/drawing/2014/main" id="{F13B35C5-6C9E-1BAE-B8B2-8CD21EC221F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8" r="27748"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4BBFCF-E906-477F-B0D9-6D783509468B}"/>
              </a:ext>
            </a:extLst>
          </p:cNvPr>
          <p:cNvSpPr txBox="1"/>
          <p:nvPr/>
        </p:nvSpPr>
        <p:spPr>
          <a:xfrm>
            <a:off x="8209583" y="3106923"/>
            <a:ext cx="2866736" cy="296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b="1" spc="1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01. Subir o APM Server </a:t>
            </a:r>
            <a:r>
              <a:rPr lang="en-US" sz="1100" b="1" spc="100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ao</a:t>
            </a:r>
            <a:r>
              <a:rPr lang="en-US" sz="1100" b="1" spc="1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 vivo.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F444023-62EF-441B-891D-01B9361852E8}"/>
              </a:ext>
            </a:extLst>
          </p:cNvPr>
          <p:cNvSpPr/>
          <p:nvPr/>
        </p:nvSpPr>
        <p:spPr>
          <a:xfrm>
            <a:off x="2838449" y="1554047"/>
            <a:ext cx="4803161" cy="38998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88900" dir="2700000" algn="tl" rotWithShape="0">
              <a:srgbClr val="272063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7FBD8B-C3E1-4381-949C-DAE1B0FB3E57}"/>
              </a:ext>
            </a:extLst>
          </p:cNvPr>
          <p:cNvSpPr txBox="1"/>
          <p:nvPr/>
        </p:nvSpPr>
        <p:spPr>
          <a:xfrm>
            <a:off x="3561881" y="2520336"/>
            <a:ext cx="344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7206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VISUALIZAÇÃO &amp; MONITORAMENTO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75B756-2EED-4DC2-A506-2B9140998B39}"/>
              </a:ext>
            </a:extLst>
          </p:cNvPr>
          <p:cNvSpPr txBox="1"/>
          <p:nvPr/>
        </p:nvSpPr>
        <p:spPr>
          <a:xfrm>
            <a:off x="3139188" y="2287692"/>
            <a:ext cx="3584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100" dirty="0">
                <a:solidFill>
                  <a:srgbClr val="D94448"/>
                </a:solidFill>
                <a:latin typeface="Poppins Medium" panose="00000600000000000000" pitchFamily="2" charset="0"/>
                <a:ea typeface="Source Sans Pro" panose="020B0503030403020204" pitchFamily="34" charset="0"/>
                <a:cs typeface="Poppins Medium" panose="00000600000000000000" pitchFamily="2" charset="0"/>
              </a:rPr>
              <a:t>2º MEETUP ELASTIC &amp; DITO</a:t>
            </a:r>
            <a:endParaRPr lang="en-ID" sz="1100" spc="100" dirty="0">
              <a:solidFill>
                <a:srgbClr val="D94448"/>
              </a:solidFill>
              <a:latin typeface="Poppins Medium" panose="00000600000000000000" pitchFamily="2" charset="0"/>
              <a:ea typeface="Source Sans Pro" panose="020B0503030403020204" pitchFamily="34" charset="0"/>
              <a:cs typeface="Poppins Medium" panose="00000600000000000000" pitchFamily="2" charset="0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523D39E-F18C-4399-A481-15B6F233BE7A}"/>
              </a:ext>
            </a:extLst>
          </p:cNvPr>
          <p:cNvSpPr/>
          <p:nvPr/>
        </p:nvSpPr>
        <p:spPr>
          <a:xfrm rot="10800000" flipH="1">
            <a:off x="5512132" y="1554048"/>
            <a:ext cx="2129477" cy="941393"/>
          </a:xfrm>
          <a:custGeom>
            <a:avLst/>
            <a:gdLst>
              <a:gd name="connsiteX0" fmla="*/ 0 w 4147949"/>
              <a:gd name="connsiteY0" fmla="*/ 1833715 h 1833714"/>
              <a:gd name="connsiteX1" fmla="*/ 1120407 w 4147949"/>
              <a:gd name="connsiteY1" fmla="*/ 816343 h 1833714"/>
              <a:gd name="connsiteX2" fmla="*/ 3254789 w 4147949"/>
              <a:gd name="connsiteY2" fmla="*/ 776785 h 1833714"/>
              <a:gd name="connsiteX3" fmla="*/ 4147950 w 4147949"/>
              <a:gd name="connsiteY3" fmla="*/ 0 h 1833714"/>
              <a:gd name="connsiteX4" fmla="*/ 4147950 w 4147949"/>
              <a:gd name="connsiteY4" fmla="*/ 1833715 h 1833714"/>
              <a:gd name="connsiteX5" fmla="*/ 0 w 4147949"/>
              <a:gd name="connsiteY5" fmla="*/ 1833715 h 183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7949" h="1833714">
                <a:moveTo>
                  <a:pt x="0" y="1833715"/>
                </a:moveTo>
                <a:cubicBezTo>
                  <a:pt x="92408" y="1551052"/>
                  <a:pt x="374308" y="816343"/>
                  <a:pt x="1120407" y="816343"/>
                </a:cubicBezTo>
                <a:cubicBezTo>
                  <a:pt x="1922957" y="816343"/>
                  <a:pt x="2818635" y="1533071"/>
                  <a:pt x="3254789" y="776785"/>
                </a:cubicBezTo>
                <a:cubicBezTo>
                  <a:pt x="3506485" y="340922"/>
                  <a:pt x="3785867" y="36322"/>
                  <a:pt x="4147950" y="0"/>
                </a:cubicBezTo>
                <a:lnTo>
                  <a:pt x="4147950" y="1833715"/>
                </a:lnTo>
                <a:lnTo>
                  <a:pt x="0" y="1833715"/>
                </a:lnTo>
                <a:close/>
              </a:path>
            </a:pathLst>
          </a:custGeom>
          <a:gradFill>
            <a:gsLst>
              <a:gs pos="100000">
                <a:srgbClr val="F3F9FF"/>
              </a:gs>
              <a:gs pos="100000">
                <a:srgbClr val="FEFEFF"/>
              </a:gs>
            </a:gsLst>
            <a:lin ang="10800000" scaled="1"/>
          </a:gradFill>
          <a:ln w="71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60AFD893-D38D-47DB-BB46-421EA175E9FB}"/>
              </a:ext>
            </a:extLst>
          </p:cNvPr>
          <p:cNvSpPr/>
          <p:nvPr/>
        </p:nvSpPr>
        <p:spPr>
          <a:xfrm flipH="1">
            <a:off x="2838449" y="4667277"/>
            <a:ext cx="1779271" cy="786575"/>
          </a:xfrm>
          <a:custGeom>
            <a:avLst/>
            <a:gdLst>
              <a:gd name="connsiteX0" fmla="*/ 0 w 4147949"/>
              <a:gd name="connsiteY0" fmla="*/ 1833715 h 1833714"/>
              <a:gd name="connsiteX1" fmla="*/ 1120407 w 4147949"/>
              <a:gd name="connsiteY1" fmla="*/ 816343 h 1833714"/>
              <a:gd name="connsiteX2" fmla="*/ 3254789 w 4147949"/>
              <a:gd name="connsiteY2" fmla="*/ 776785 h 1833714"/>
              <a:gd name="connsiteX3" fmla="*/ 4147950 w 4147949"/>
              <a:gd name="connsiteY3" fmla="*/ 0 h 1833714"/>
              <a:gd name="connsiteX4" fmla="*/ 4147950 w 4147949"/>
              <a:gd name="connsiteY4" fmla="*/ 1833715 h 1833714"/>
              <a:gd name="connsiteX5" fmla="*/ 0 w 4147949"/>
              <a:gd name="connsiteY5" fmla="*/ 1833715 h 183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7949" h="1833714">
                <a:moveTo>
                  <a:pt x="0" y="1833715"/>
                </a:moveTo>
                <a:cubicBezTo>
                  <a:pt x="92408" y="1551052"/>
                  <a:pt x="374308" y="816343"/>
                  <a:pt x="1120407" y="816343"/>
                </a:cubicBezTo>
                <a:cubicBezTo>
                  <a:pt x="1922957" y="816343"/>
                  <a:pt x="2818635" y="1533071"/>
                  <a:pt x="3254789" y="776785"/>
                </a:cubicBezTo>
                <a:cubicBezTo>
                  <a:pt x="3506485" y="340922"/>
                  <a:pt x="3785867" y="36322"/>
                  <a:pt x="4147950" y="0"/>
                </a:cubicBezTo>
                <a:lnTo>
                  <a:pt x="4147950" y="1833715"/>
                </a:lnTo>
                <a:lnTo>
                  <a:pt x="0" y="1833715"/>
                </a:lnTo>
                <a:close/>
              </a:path>
            </a:pathLst>
          </a:custGeom>
          <a:gradFill>
            <a:gsLst>
              <a:gs pos="100000">
                <a:srgbClr val="F3F9FF"/>
              </a:gs>
              <a:gs pos="100000">
                <a:srgbClr val="FEFEFF"/>
              </a:gs>
            </a:gsLst>
            <a:lin ang="10800000" scaled="1"/>
          </a:gradFill>
          <a:ln w="71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Persegi Panjang 24">
            <a:extLst>
              <a:ext uri="{FF2B5EF4-FFF2-40B4-BE49-F238E27FC236}">
                <a16:creationId xmlns:a16="http://schemas.microsoft.com/office/drawing/2014/main" id="{5523C972-9DE0-8E81-B951-3CDEB0F2F74E}"/>
              </a:ext>
            </a:extLst>
          </p:cNvPr>
          <p:cNvSpPr/>
          <p:nvPr/>
        </p:nvSpPr>
        <p:spPr>
          <a:xfrm>
            <a:off x="3897083" y="3583977"/>
            <a:ext cx="25495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Acessar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o APM no Kibana</a:t>
            </a: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4879A06B-0BF3-EA08-937D-AE83D5696377}"/>
              </a:ext>
            </a:extLst>
          </p:cNvPr>
          <p:cNvGrpSpPr/>
          <p:nvPr/>
        </p:nvGrpSpPr>
        <p:grpSpPr>
          <a:xfrm>
            <a:off x="3682022" y="3639088"/>
            <a:ext cx="180376" cy="151387"/>
            <a:chOff x="4328010" y="5577719"/>
            <a:chExt cx="116247" cy="97564"/>
          </a:xfrm>
        </p:grpSpPr>
        <p:sp>
          <p:nvSpPr>
            <p:cNvPr id="7" name="Freeform: Shape 4">
              <a:extLst>
                <a:ext uri="{FF2B5EF4-FFF2-40B4-BE49-F238E27FC236}">
                  <a16:creationId xmlns:a16="http://schemas.microsoft.com/office/drawing/2014/main" id="{D27FA88D-83A5-E538-A18F-A9483A3C645B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5">
              <a:extLst>
                <a:ext uri="{FF2B5EF4-FFF2-40B4-BE49-F238E27FC236}">
                  <a16:creationId xmlns:a16="http://schemas.microsoft.com/office/drawing/2014/main" id="{F38CE561-93E9-A917-7864-0D07DA190277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Persegi Panjang 24">
            <a:extLst>
              <a:ext uri="{FF2B5EF4-FFF2-40B4-BE49-F238E27FC236}">
                <a16:creationId xmlns:a16="http://schemas.microsoft.com/office/drawing/2014/main" id="{103B5AFD-26C5-D857-7E26-F0B0E6D8EFE5}"/>
              </a:ext>
            </a:extLst>
          </p:cNvPr>
          <p:cNvSpPr/>
          <p:nvPr/>
        </p:nvSpPr>
        <p:spPr>
          <a:xfrm>
            <a:off x="3894208" y="3917529"/>
            <a:ext cx="30505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Visualizar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transações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erros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 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uli" pitchFamily="2" charset="77"/>
                <a:ea typeface="Roboto" panose="02000000000000000000" pitchFamily="2" charset="0"/>
                <a:cs typeface="Open Sans" panose="020B0606030504020204" pitchFamily="34" charset="0"/>
              </a:rPr>
              <a:t>métricas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uli" pitchFamily="2" charset="77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E7BF4074-7358-8F79-36E4-0030DA619545}"/>
              </a:ext>
            </a:extLst>
          </p:cNvPr>
          <p:cNvGrpSpPr/>
          <p:nvPr/>
        </p:nvGrpSpPr>
        <p:grpSpPr>
          <a:xfrm>
            <a:off x="3679148" y="3972640"/>
            <a:ext cx="180376" cy="151387"/>
            <a:chOff x="4328010" y="5577719"/>
            <a:chExt cx="116247" cy="97564"/>
          </a:xfrm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C4D93298-2703-7D23-B554-D6FE9DAC93F8}"/>
                </a:ext>
              </a:extLst>
            </p:cNvPr>
            <p:cNvSpPr/>
            <p:nvPr/>
          </p:nvSpPr>
          <p:spPr>
            <a:xfrm>
              <a:off x="4328010" y="5579517"/>
              <a:ext cx="95233" cy="95766"/>
            </a:xfrm>
            <a:custGeom>
              <a:avLst/>
              <a:gdLst>
                <a:gd name="connsiteX0" fmla="*/ 95234 w 95233"/>
                <a:gd name="connsiteY0" fmla="*/ 67891 h 95766"/>
                <a:gd name="connsiteX1" fmla="*/ 95234 w 95233"/>
                <a:gd name="connsiteY1" fmla="*/ 95766 h 95766"/>
                <a:gd name="connsiteX2" fmla="*/ 0 w 95233"/>
                <a:gd name="connsiteY2" fmla="*/ 95766 h 95766"/>
                <a:gd name="connsiteX3" fmla="*/ 0 w 95233"/>
                <a:gd name="connsiteY3" fmla="*/ 0 h 95766"/>
                <a:gd name="connsiteX4" fmla="*/ 85397 w 95233"/>
                <a:gd name="connsiteY4" fmla="*/ 0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33" h="95766">
                  <a:moveTo>
                    <a:pt x="95234" y="67891"/>
                  </a:moveTo>
                  <a:lnTo>
                    <a:pt x="95234" y="95766"/>
                  </a:lnTo>
                  <a:lnTo>
                    <a:pt x="0" y="95766"/>
                  </a:lnTo>
                  <a:lnTo>
                    <a:pt x="0" y="0"/>
                  </a:lnTo>
                  <a:lnTo>
                    <a:pt x="85397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5">
              <a:extLst>
                <a:ext uri="{FF2B5EF4-FFF2-40B4-BE49-F238E27FC236}">
                  <a16:creationId xmlns:a16="http://schemas.microsoft.com/office/drawing/2014/main" id="{2A4A740F-D10D-6309-BF56-5B46551D2F97}"/>
                </a:ext>
              </a:extLst>
            </p:cNvPr>
            <p:cNvSpPr/>
            <p:nvPr/>
          </p:nvSpPr>
          <p:spPr>
            <a:xfrm>
              <a:off x="4357966" y="5577719"/>
              <a:ext cx="86291" cy="67890"/>
            </a:xfrm>
            <a:custGeom>
              <a:avLst/>
              <a:gdLst>
                <a:gd name="connsiteX0" fmla="*/ 0 w 86291"/>
                <a:gd name="connsiteY0" fmla="*/ 33721 h 67890"/>
                <a:gd name="connsiteX1" fmla="*/ 30403 w 86291"/>
                <a:gd name="connsiteY1" fmla="*/ 67891 h 67890"/>
                <a:gd name="connsiteX2" fmla="*/ 86291 w 86291"/>
                <a:gd name="connsiteY2" fmla="*/ 0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291" h="67890">
                  <a:moveTo>
                    <a:pt x="0" y="33721"/>
                  </a:moveTo>
                  <a:lnTo>
                    <a:pt x="30403" y="67891"/>
                  </a:lnTo>
                  <a:lnTo>
                    <a:pt x="86291" y="0"/>
                  </a:lnTo>
                </a:path>
              </a:pathLst>
            </a:custGeom>
            <a:noFill/>
            <a:ln w="19061" cap="rnd">
              <a:solidFill>
                <a:srgbClr val="FF5B6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Box 44">
            <a:extLst>
              <a:ext uri="{FF2B5EF4-FFF2-40B4-BE49-F238E27FC236}">
                <a16:creationId xmlns:a16="http://schemas.microsoft.com/office/drawing/2014/main" id="{5A4F9D09-4146-11F7-DF72-95BF7D5F0D5E}"/>
              </a:ext>
            </a:extLst>
          </p:cNvPr>
          <p:cNvSpPr txBox="1"/>
          <p:nvPr/>
        </p:nvSpPr>
        <p:spPr>
          <a:xfrm>
            <a:off x="8209583" y="2166393"/>
            <a:ext cx="2677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27206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Demostração</a:t>
            </a:r>
            <a:r>
              <a:rPr lang="en-US" sz="2000" b="1" dirty="0">
                <a:solidFill>
                  <a:srgbClr val="27206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sz="2000" b="1" dirty="0" err="1">
                <a:solidFill>
                  <a:srgbClr val="272063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Prática</a:t>
            </a:r>
            <a:endParaRPr lang="en-US" sz="2000" b="1" dirty="0">
              <a:solidFill>
                <a:srgbClr val="272063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446BE3F3-977A-23AB-EAB7-3CA02046624C}"/>
              </a:ext>
            </a:extLst>
          </p:cNvPr>
          <p:cNvSpPr txBox="1"/>
          <p:nvPr/>
        </p:nvSpPr>
        <p:spPr>
          <a:xfrm>
            <a:off x="8209583" y="3503715"/>
            <a:ext cx="3625860" cy="296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b="1" spc="1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02. </a:t>
            </a:r>
            <a:r>
              <a:rPr lang="en-US" sz="1100" b="1" spc="100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Instrumentar</a:t>
            </a:r>
            <a:r>
              <a:rPr lang="en-US" sz="1100" b="1" spc="1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sz="1100" b="1" spc="100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uma</a:t>
            </a:r>
            <a:r>
              <a:rPr lang="en-US" sz="1100" b="1" spc="1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sz="1100" b="1" spc="100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aplicação</a:t>
            </a:r>
            <a:r>
              <a:rPr lang="en-US" sz="1100" b="1" spc="1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sz="1100" b="1" spc="100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ao</a:t>
            </a:r>
            <a:r>
              <a:rPr lang="en-US" sz="1100" b="1" spc="1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 vivo.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F583CCA0-2419-BE0E-2C5D-1EA1084E578B}"/>
              </a:ext>
            </a:extLst>
          </p:cNvPr>
          <p:cNvSpPr txBox="1"/>
          <p:nvPr/>
        </p:nvSpPr>
        <p:spPr>
          <a:xfrm>
            <a:off x="8209583" y="3900507"/>
            <a:ext cx="2866736" cy="516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b="1" spc="1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03. </a:t>
            </a:r>
            <a:r>
              <a:rPr lang="en-US" sz="1100" b="1" spc="100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Mostrar</a:t>
            </a:r>
            <a:r>
              <a:rPr lang="en-US" sz="1100" b="1" spc="1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 dados </a:t>
            </a:r>
            <a:r>
              <a:rPr lang="en-US" sz="1100" b="1" spc="100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em</a:t>
            </a:r>
            <a:r>
              <a:rPr lang="en-US" sz="1100" b="1" spc="1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 tempo real no Kibana</a:t>
            </a:r>
          </a:p>
        </p:txBody>
      </p:sp>
    </p:spTree>
    <p:extLst>
      <p:ext uri="{BB962C8B-B14F-4D97-AF65-F5344CB8AC3E}">
        <p14:creationId xmlns:p14="http://schemas.microsoft.com/office/powerpoint/2010/main" val="3377019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3FE01617-B1A4-44AE-8E93-BA8E636D33A4}"/>
              </a:ext>
            </a:extLst>
          </p:cNvPr>
          <p:cNvSpPr/>
          <p:nvPr/>
        </p:nvSpPr>
        <p:spPr>
          <a:xfrm rot="18900000">
            <a:off x="5227806" y="699297"/>
            <a:ext cx="7564186" cy="2934576"/>
          </a:xfrm>
          <a:custGeom>
            <a:avLst/>
            <a:gdLst>
              <a:gd name="connsiteX0" fmla="*/ 7564186 w 7564186"/>
              <a:gd name="connsiteY0" fmla="*/ 2185365 h 2934576"/>
              <a:gd name="connsiteX1" fmla="*/ 6814975 w 7564186"/>
              <a:gd name="connsiteY1" fmla="*/ 2934576 h 2934576"/>
              <a:gd name="connsiteX2" fmla="*/ 4895885 w 7564186"/>
              <a:gd name="connsiteY2" fmla="*/ 2934576 h 2934576"/>
              <a:gd name="connsiteX3" fmla="*/ 4908526 w 7564186"/>
              <a:gd name="connsiteY3" fmla="*/ 2882804 h 2934576"/>
              <a:gd name="connsiteX4" fmla="*/ 4388924 w 7564186"/>
              <a:gd name="connsiteY4" fmla="*/ 1183329 h 2934576"/>
              <a:gd name="connsiteX5" fmla="*/ 1712809 w 7564186"/>
              <a:gd name="connsiteY5" fmla="*/ 1183329 h 2934576"/>
              <a:gd name="connsiteX6" fmla="*/ 1193208 w 7564186"/>
              <a:gd name="connsiteY6" fmla="*/ 2882804 h 2934576"/>
              <a:gd name="connsiteX7" fmla="*/ 1199796 w 7564186"/>
              <a:gd name="connsiteY7" fmla="*/ 2909789 h 2934576"/>
              <a:gd name="connsiteX8" fmla="*/ 1189527 w 7564186"/>
              <a:gd name="connsiteY8" fmla="*/ 2908321 h 2934576"/>
              <a:gd name="connsiteX9" fmla="*/ 7575 w 7564186"/>
              <a:gd name="connsiteY9" fmla="*/ 1617309 h 2934576"/>
              <a:gd name="connsiteX10" fmla="*/ 0 w 7564186"/>
              <a:gd name="connsiteY10" fmla="*/ 1467287 h 2934576"/>
              <a:gd name="connsiteX11" fmla="*/ 7576 w 7564186"/>
              <a:gd name="connsiteY11" fmla="*/ 1317266 h 2934576"/>
              <a:gd name="connsiteX12" fmla="*/ 1467288 w 7564186"/>
              <a:gd name="connsiteY12" fmla="*/ 0 h 2934576"/>
              <a:gd name="connsiteX13" fmla="*/ 5378820 w 7564186"/>
              <a:gd name="connsiteY13" fmla="*/ 0 h 293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564186" h="2934576">
                <a:moveTo>
                  <a:pt x="7564186" y="2185365"/>
                </a:moveTo>
                <a:lnTo>
                  <a:pt x="6814975" y="2934576"/>
                </a:lnTo>
                <a:lnTo>
                  <a:pt x="4895885" y="2934576"/>
                </a:lnTo>
                <a:lnTo>
                  <a:pt x="4908526" y="2882804"/>
                </a:lnTo>
                <a:cubicBezTo>
                  <a:pt x="5023993" y="2286419"/>
                  <a:pt x="4850792" y="1645197"/>
                  <a:pt x="4388924" y="1183329"/>
                </a:cubicBezTo>
                <a:cubicBezTo>
                  <a:pt x="3649935" y="444340"/>
                  <a:pt x="2451798" y="444340"/>
                  <a:pt x="1712809" y="1183329"/>
                </a:cubicBezTo>
                <a:cubicBezTo>
                  <a:pt x="1250941" y="1645197"/>
                  <a:pt x="1077741" y="2286420"/>
                  <a:pt x="1193208" y="2882804"/>
                </a:cubicBezTo>
                <a:lnTo>
                  <a:pt x="1199796" y="2909789"/>
                </a:lnTo>
                <a:lnTo>
                  <a:pt x="1189527" y="2908321"/>
                </a:lnTo>
                <a:cubicBezTo>
                  <a:pt x="559949" y="2787692"/>
                  <a:pt x="73324" y="2264712"/>
                  <a:pt x="7575" y="1617309"/>
                </a:cubicBezTo>
                <a:lnTo>
                  <a:pt x="0" y="1467287"/>
                </a:lnTo>
                <a:lnTo>
                  <a:pt x="7576" y="1317266"/>
                </a:lnTo>
                <a:cubicBezTo>
                  <a:pt x="82716" y="577378"/>
                  <a:pt x="707575" y="0"/>
                  <a:pt x="1467288" y="0"/>
                </a:cubicBezTo>
                <a:lnTo>
                  <a:pt x="5378820" y="0"/>
                </a:lnTo>
                <a:close/>
              </a:path>
            </a:pathLst>
          </a:custGeom>
          <a:solidFill>
            <a:srgbClr val="FF5B68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738225BF-20BF-490B-923C-351320F0F186}"/>
              </a:ext>
            </a:extLst>
          </p:cNvPr>
          <p:cNvSpPr/>
          <p:nvPr/>
        </p:nvSpPr>
        <p:spPr>
          <a:xfrm rot="18900000">
            <a:off x="10986505" y="1780442"/>
            <a:ext cx="1693952" cy="679907"/>
          </a:xfrm>
          <a:custGeom>
            <a:avLst/>
            <a:gdLst>
              <a:gd name="connsiteX0" fmla="*/ 1693952 w 1693952"/>
              <a:gd name="connsiteY0" fmla="*/ 0 h 679907"/>
              <a:gd name="connsiteX1" fmla="*/ 1014045 w 1693952"/>
              <a:gd name="connsiteY1" fmla="*/ 679907 h 679907"/>
              <a:gd name="connsiteX2" fmla="*/ 339954 w 1693952"/>
              <a:gd name="connsiteY2" fmla="*/ 679907 h 679907"/>
              <a:gd name="connsiteX3" fmla="*/ 0 w 1693952"/>
              <a:gd name="connsiteY3" fmla="*/ 339953 h 679907"/>
              <a:gd name="connsiteX4" fmla="*/ 0 w 1693952"/>
              <a:gd name="connsiteY4" fmla="*/ 339954 h 679907"/>
              <a:gd name="connsiteX5" fmla="*/ 339954 w 1693952"/>
              <a:gd name="connsiteY5" fmla="*/ 0 h 67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3952" h="679907">
                <a:moveTo>
                  <a:pt x="1693952" y="0"/>
                </a:moveTo>
                <a:lnTo>
                  <a:pt x="1014045" y="679907"/>
                </a:lnTo>
                <a:lnTo>
                  <a:pt x="339954" y="679907"/>
                </a:lnTo>
                <a:cubicBezTo>
                  <a:pt x="152203" y="679907"/>
                  <a:pt x="0" y="527704"/>
                  <a:pt x="0" y="339953"/>
                </a:cubicBezTo>
                <a:lnTo>
                  <a:pt x="0" y="339954"/>
                </a:lnTo>
                <a:cubicBezTo>
                  <a:pt x="0" y="152203"/>
                  <a:pt x="152203" y="0"/>
                  <a:pt x="339954" y="0"/>
                </a:cubicBezTo>
                <a:close/>
              </a:path>
            </a:pathLst>
          </a:custGeom>
          <a:gradFill>
            <a:gsLst>
              <a:gs pos="100000">
                <a:srgbClr val="DFDEFF"/>
              </a:gs>
              <a:gs pos="0">
                <a:srgbClr val="FEFE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0F980D-D7C4-8A4A-A2DA-8123A0EB3B23}"/>
              </a:ext>
            </a:extLst>
          </p:cNvPr>
          <p:cNvSpPr txBox="1"/>
          <p:nvPr/>
        </p:nvSpPr>
        <p:spPr>
          <a:xfrm>
            <a:off x="1058145" y="2777316"/>
            <a:ext cx="449090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300" b="1" spc="-150" dirty="0">
                <a:solidFill>
                  <a:srgbClr val="FF5B6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OBRIGADO </a:t>
            </a:r>
            <a:r>
              <a:rPr lang="en-US" sz="3600" b="1" spc="-150" dirty="0" err="1">
                <a:solidFill>
                  <a:srgbClr val="2720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Alguma</a:t>
            </a:r>
            <a:r>
              <a:rPr lang="en-US" sz="3600" b="1" spc="-150" dirty="0">
                <a:solidFill>
                  <a:srgbClr val="2720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600" b="1" spc="-150" dirty="0" err="1">
                <a:solidFill>
                  <a:srgbClr val="2720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pergunta</a:t>
            </a:r>
            <a:r>
              <a:rPr lang="en-US" sz="3600" b="1" spc="-150" dirty="0">
                <a:solidFill>
                  <a:srgbClr val="2720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?</a:t>
            </a:r>
            <a:endParaRPr lang="en-US" sz="6300" b="1" spc="-150" dirty="0">
              <a:solidFill>
                <a:srgbClr val="27206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3F43A608-7C19-6852-0948-13C0EED6948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5" r="16605"/>
          <a:stretch/>
        </p:blipFill>
        <p:spPr/>
      </p:pic>
      <p:pic>
        <p:nvPicPr>
          <p:cNvPr id="15" name="Espaço Reservado para Imagem 14">
            <a:extLst>
              <a:ext uri="{FF2B5EF4-FFF2-40B4-BE49-F238E27FC236}">
                <a16:creationId xmlns:a16="http://schemas.microsoft.com/office/drawing/2014/main" id="{AA85BF7A-7C38-CAB5-331D-A8BB6F58720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8" b="6298"/>
          <a:stretch/>
        </p:blipFill>
        <p:spPr/>
      </p:pic>
      <p:sp>
        <p:nvSpPr>
          <p:cNvPr id="4" name="Graphic 17" hidden="1">
            <a:extLst>
              <a:ext uri="{FF2B5EF4-FFF2-40B4-BE49-F238E27FC236}">
                <a16:creationId xmlns:a16="http://schemas.microsoft.com/office/drawing/2014/main" id="{503E403C-CA6B-CD70-D8F9-2235B7D84FD2}"/>
              </a:ext>
            </a:extLst>
          </p:cNvPr>
          <p:cNvSpPr/>
          <p:nvPr/>
        </p:nvSpPr>
        <p:spPr>
          <a:xfrm>
            <a:off x="1081454" y="614391"/>
            <a:ext cx="364879" cy="325314"/>
          </a:xfrm>
          <a:custGeom>
            <a:avLst/>
            <a:gdLst>
              <a:gd name="connsiteX0" fmla="*/ 160407 w 790575"/>
              <a:gd name="connsiteY0" fmla="*/ 297143 h 704850"/>
              <a:gd name="connsiteX1" fmla="*/ 158115 w 790575"/>
              <a:gd name="connsiteY1" fmla="*/ 299446 h 704850"/>
              <a:gd name="connsiteX2" fmla="*/ 84786 w 790575"/>
              <a:gd name="connsiteY2" fmla="*/ 386976 h 704850"/>
              <a:gd name="connsiteX3" fmla="*/ 34373 w 790575"/>
              <a:gd name="connsiteY3" fmla="*/ 566644 h 704850"/>
              <a:gd name="connsiteX4" fmla="*/ 38956 w 790575"/>
              <a:gd name="connsiteY4" fmla="*/ 624230 h 704850"/>
              <a:gd name="connsiteX5" fmla="*/ 50413 w 790575"/>
              <a:gd name="connsiteY5" fmla="*/ 667995 h 704850"/>
              <a:gd name="connsiteX6" fmla="*/ 270400 w 790575"/>
              <a:gd name="connsiteY6" fmla="*/ 667995 h 704850"/>
              <a:gd name="connsiteX7" fmla="*/ 490386 w 790575"/>
              <a:gd name="connsiteY7" fmla="*/ 667995 h 704850"/>
              <a:gd name="connsiteX8" fmla="*/ 735579 w 790575"/>
              <a:gd name="connsiteY8" fmla="*/ 483721 h 704850"/>
              <a:gd name="connsiteX9" fmla="*/ 735579 w 790575"/>
              <a:gd name="connsiteY9" fmla="*/ 481417 h 704850"/>
              <a:gd name="connsiteX10" fmla="*/ 735579 w 790575"/>
              <a:gd name="connsiteY10" fmla="*/ 479114 h 704850"/>
              <a:gd name="connsiteX11" fmla="*/ 737870 w 790575"/>
              <a:gd name="connsiteY11" fmla="*/ 476810 h 704850"/>
              <a:gd name="connsiteX12" fmla="*/ 737870 w 790575"/>
              <a:gd name="connsiteY12" fmla="*/ 474507 h 704850"/>
              <a:gd name="connsiteX13" fmla="*/ 737870 w 790575"/>
              <a:gd name="connsiteY13" fmla="*/ 474507 h 704850"/>
              <a:gd name="connsiteX14" fmla="*/ 740162 w 790575"/>
              <a:gd name="connsiteY14" fmla="*/ 472203 h 704850"/>
              <a:gd name="connsiteX15" fmla="*/ 740162 w 790575"/>
              <a:gd name="connsiteY15" fmla="*/ 469900 h 704850"/>
              <a:gd name="connsiteX16" fmla="*/ 740162 w 790575"/>
              <a:gd name="connsiteY16" fmla="*/ 467597 h 704850"/>
              <a:gd name="connsiteX17" fmla="*/ 740162 w 790575"/>
              <a:gd name="connsiteY17" fmla="*/ 465293 h 704850"/>
              <a:gd name="connsiteX18" fmla="*/ 742453 w 790575"/>
              <a:gd name="connsiteY18" fmla="*/ 462990 h 704850"/>
              <a:gd name="connsiteX19" fmla="*/ 742453 w 790575"/>
              <a:gd name="connsiteY19" fmla="*/ 460686 h 704850"/>
              <a:gd name="connsiteX20" fmla="*/ 742453 w 790575"/>
              <a:gd name="connsiteY20" fmla="*/ 460686 h 704850"/>
              <a:gd name="connsiteX21" fmla="*/ 742453 w 790575"/>
              <a:gd name="connsiteY21" fmla="*/ 458383 h 704850"/>
              <a:gd name="connsiteX22" fmla="*/ 744745 w 790575"/>
              <a:gd name="connsiteY22" fmla="*/ 456079 h 704850"/>
              <a:gd name="connsiteX23" fmla="*/ 744745 w 790575"/>
              <a:gd name="connsiteY23" fmla="*/ 453776 h 704850"/>
              <a:gd name="connsiteX24" fmla="*/ 744745 w 790575"/>
              <a:gd name="connsiteY24" fmla="*/ 451473 h 704850"/>
              <a:gd name="connsiteX25" fmla="*/ 744745 w 790575"/>
              <a:gd name="connsiteY25" fmla="*/ 449169 h 704850"/>
              <a:gd name="connsiteX26" fmla="*/ 744745 w 790575"/>
              <a:gd name="connsiteY26" fmla="*/ 446866 h 704850"/>
              <a:gd name="connsiteX27" fmla="*/ 747036 w 790575"/>
              <a:gd name="connsiteY27" fmla="*/ 444562 h 704850"/>
              <a:gd name="connsiteX28" fmla="*/ 747036 w 790575"/>
              <a:gd name="connsiteY28" fmla="*/ 444562 h 704850"/>
              <a:gd name="connsiteX29" fmla="*/ 747036 w 790575"/>
              <a:gd name="connsiteY29" fmla="*/ 442259 h 704850"/>
              <a:gd name="connsiteX30" fmla="*/ 747036 w 790575"/>
              <a:gd name="connsiteY30" fmla="*/ 439955 h 704850"/>
              <a:gd name="connsiteX31" fmla="*/ 747036 w 790575"/>
              <a:gd name="connsiteY31" fmla="*/ 437652 h 704850"/>
              <a:gd name="connsiteX32" fmla="*/ 749328 w 790575"/>
              <a:gd name="connsiteY32" fmla="*/ 435349 h 704850"/>
              <a:gd name="connsiteX33" fmla="*/ 749328 w 790575"/>
              <a:gd name="connsiteY33" fmla="*/ 433045 h 704850"/>
              <a:gd name="connsiteX34" fmla="*/ 749328 w 790575"/>
              <a:gd name="connsiteY34" fmla="*/ 430742 h 704850"/>
              <a:gd name="connsiteX35" fmla="*/ 749328 w 790575"/>
              <a:gd name="connsiteY35" fmla="*/ 428438 h 704850"/>
              <a:gd name="connsiteX36" fmla="*/ 749328 w 790575"/>
              <a:gd name="connsiteY36" fmla="*/ 426135 h 704850"/>
              <a:gd name="connsiteX37" fmla="*/ 749328 w 790575"/>
              <a:gd name="connsiteY37" fmla="*/ 426135 h 704850"/>
              <a:gd name="connsiteX38" fmla="*/ 751619 w 790575"/>
              <a:gd name="connsiteY38" fmla="*/ 423831 h 704850"/>
              <a:gd name="connsiteX39" fmla="*/ 751619 w 790575"/>
              <a:gd name="connsiteY39" fmla="*/ 421528 h 704850"/>
              <a:gd name="connsiteX40" fmla="*/ 751619 w 790575"/>
              <a:gd name="connsiteY40" fmla="*/ 419225 h 704850"/>
              <a:gd name="connsiteX41" fmla="*/ 751619 w 790575"/>
              <a:gd name="connsiteY41" fmla="*/ 416921 h 704850"/>
              <a:gd name="connsiteX42" fmla="*/ 751619 w 790575"/>
              <a:gd name="connsiteY42" fmla="*/ 414618 h 704850"/>
              <a:gd name="connsiteX43" fmla="*/ 751619 w 790575"/>
              <a:gd name="connsiteY43" fmla="*/ 412314 h 704850"/>
              <a:gd name="connsiteX44" fmla="*/ 751619 w 790575"/>
              <a:gd name="connsiteY44" fmla="*/ 410011 h 704850"/>
              <a:gd name="connsiteX45" fmla="*/ 753911 w 790575"/>
              <a:gd name="connsiteY45" fmla="*/ 407707 h 704850"/>
              <a:gd name="connsiteX46" fmla="*/ 753911 w 790575"/>
              <a:gd name="connsiteY46" fmla="*/ 407707 h 704850"/>
              <a:gd name="connsiteX47" fmla="*/ 753911 w 790575"/>
              <a:gd name="connsiteY47" fmla="*/ 407707 h 704850"/>
              <a:gd name="connsiteX48" fmla="*/ 753911 w 790575"/>
              <a:gd name="connsiteY48" fmla="*/ 405404 h 704850"/>
              <a:gd name="connsiteX49" fmla="*/ 753911 w 790575"/>
              <a:gd name="connsiteY49" fmla="*/ 403101 h 704850"/>
              <a:gd name="connsiteX50" fmla="*/ 753911 w 790575"/>
              <a:gd name="connsiteY50" fmla="*/ 400797 h 704850"/>
              <a:gd name="connsiteX51" fmla="*/ 753911 w 790575"/>
              <a:gd name="connsiteY51" fmla="*/ 398494 h 704850"/>
              <a:gd name="connsiteX52" fmla="*/ 753911 w 790575"/>
              <a:gd name="connsiteY52" fmla="*/ 396190 h 704850"/>
              <a:gd name="connsiteX53" fmla="*/ 753911 w 790575"/>
              <a:gd name="connsiteY53" fmla="*/ 393887 h 704850"/>
              <a:gd name="connsiteX54" fmla="*/ 753911 w 790575"/>
              <a:gd name="connsiteY54" fmla="*/ 391583 h 704850"/>
              <a:gd name="connsiteX55" fmla="*/ 753911 w 790575"/>
              <a:gd name="connsiteY55" fmla="*/ 391583 h 704850"/>
              <a:gd name="connsiteX56" fmla="*/ 753911 w 790575"/>
              <a:gd name="connsiteY56" fmla="*/ 389280 h 704850"/>
              <a:gd name="connsiteX57" fmla="*/ 753911 w 790575"/>
              <a:gd name="connsiteY57" fmla="*/ 389280 h 704850"/>
              <a:gd name="connsiteX58" fmla="*/ 756202 w 790575"/>
              <a:gd name="connsiteY58" fmla="*/ 386976 h 704850"/>
              <a:gd name="connsiteX59" fmla="*/ 756202 w 790575"/>
              <a:gd name="connsiteY59" fmla="*/ 386976 h 704850"/>
              <a:gd name="connsiteX60" fmla="*/ 756202 w 790575"/>
              <a:gd name="connsiteY60" fmla="*/ 384673 h 704850"/>
              <a:gd name="connsiteX61" fmla="*/ 756202 w 790575"/>
              <a:gd name="connsiteY61" fmla="*/ 384673 h 704850"/>
              <a:gd name="connsiteX62" fmla="*/ 756202 w 790575"/>
              <a:gd name="connsiteY62" fmla="*/ 384673 h 704850"/>
              <a:gd name="connsiteX63" fmla="*/ 756202 w 790575"/>
              <a:gd name="connsiteY63" fmla="*/ 384673 h 704850"/>
              <a:gd name="connsiteX64" fmla="*/ 756202 w 790575"/>
              <a:gd name="connsiteY64" fmla="*/ 382370 h 704850"/>
              <a:gd name="connsiteX65" fmla="*/ 756202 w 790575"/>
              <a:gd name="connsiteY65" fmla="*/ 380066 h 704850"/>
              <a:gd name="connsiteX66" fmla="*/ 756202 w 790575"/>
              <a:gd name="connsiteY66" fmla="*/ 377763 h 704850"/>
              <a:gd name="connsiteX67" fmla="*/ 756202 w 790575"/>
              <a:gd name="connsiteY67" fmla="*/ 375459 h 704850"/>
              <a:gd name="connsiteX68" fmla="*/ 756202 w 790575"/>
              <a:gd name="connsiteY68" fmla="*/ 373156 h 704850"/>
              <a:gd name="connsiteX69" fmla="*/ 756202 w 790575"/>
              <a:gd name="connsiteY69" fmla="*/ 370852 h 704850"/>
              <a:gd name="connsiteX70" fmla="*/ 756202 w 790575"/>
              <a:gd name="connsiteY70" fmla="*/ 370852 h 704850"/>
              <a:gd name="connsiteX71" fmla="*/ 756202 w 790575"/>
              <a:gd name="connsiteY71" fmla="*/ 368549 h 704850"/>
              <a:gd name="connsiteX72" fmla="*/ 756202 w 790575"/>
              <a:gd name="connsiteY72" fmla="*/ 368549 h 704850"/>
              <a:gd name="connsiteX73" fmla="*/ 756202 w 790575"/>
              <a:gd name="connsiteY73" fmla="*/ 366246 h 704850"/>
              <a:gd name="connsiteX74" fmla="*/ 756202 w 790575"/>
              <a:gd name="connsiteY74" fmla="*/ 366246 h 704850"/>
              <a:gd name="connsiteX75" fmla="*/ 756202 w 790575"/>
              <a:gd name="connsiteY75" fmla="*/ 363942 h 704850"/>
              <a:gd name="connsiteX76" fmla="*/ 756202 w 790575"/>
              <a:gd name="connsiteY76" fmla="*/ 363942 h 704850"/>
              <a:gd name="connsiteX77" fmla="*/ 756202 w 790575"/>
              <a:gd name="connsiteY77" fmla="*/ 361639 h 704850"/>
              <a:gd name="connsiteX78" fmla="*/ 756202 w 790575"/>
              <a:gd name="connsiteY78" fmla="*/ 361639 h 704850"/>
              <a:gd name="connsiteX79" fmla="*/ 756202 w 790575"/>
              <a:gd name="connsiteY79" fmla="*/ 361639 h 704850"/>
              <a:gd name="connsiteX80" fmla="*/ 756202 w 790575"/>
              <a:gd name="connsiteY80" fmla="*/ 361639 h 704850"/>
              <a:gd name="connsiteX81" fmla="*/ 756202 w 790575"/>
              <a:gd name="connsiteY81" fmla="*/ 359335 h 704850"/>
              <a:gd name="connsiteX82" fmla="*/ 756202 w 790575"/>
              <a:gd name="connsiteY82" fmla="*/ 357032 h 704850"/>
              <a:gd name="connsiteX83" fmla="*/ 756202 w 790575"/>
              <a:gd name="connsiteY83" fmla="*/ 357032 h 704850"/>
              <a:gd name="connsiteX84" fmla="*/ 756202 w 790575"/>
              <a:gd name="connsiteY84" fmla="*/ 354728 h 704850"/>
              <a:gd name="connsiteX85" fmla="*/ 756202 w 790575"/>
              <a:gd name="connsiteY85" fmla="*/ 354728 h 704850"/>
              <a:gd name="connsiteX86" fmla="*/ 756202 w 790575"/>
              <a:gd name="connsiteY86" fmla="*/ 352425 h 704850"/>
              <a:gd name="connsiteX87" fmla="*/ 756202 w 790575"/>
              <a:gd name="connsiteY87" fmla="*/ 352425 h 704850"/>
              <a:gd name="connsiteX88" fmla="*/ 756202 w 790575"/>
              <a:gd name="connsiteY88" fmla="*/ 350122 h 704850"/>
              <a:gd name="connsiteX89" fmla="*/ 756202 w 790575"/>
              <a:gd name="connsiteY89" fmla="*/ 350122 h 704850"/>
              <a:gd name="connsiteX90" fmla="*/ 756202 w 790575"/>
              <a:gd name="connsiteY90" fmla="*/ 347818 h 704850"/>
              <a:gd name="connsiteX91" fmla="*/ 756202 w 790575"/>
              <a:gd name="connsiteY91" fmla="*/ 345515 h 704850"/>
              <a:gd name="connsiteX92" fmla="*/ 756202 w 790575"/>
              <a:gd name="connsiteY92" fmla="*/ 345515 h 704850"/>
              <a:gd name="connsiteX93" fmla="*/ 756202 w 790575"/>
              <a:gd name="connsiteY93" fmla="*/ 343211 h 704850"/>
              <a:gd name="connsiteX94" fmla="*/ 756202 w 790575"/>
              <a:gd name="connsiteY94" fmla="*/ 340908 h 704850"/>
              <a:gd name="connsiteX95" fmla="*/ 756202 w 790575"/>
              <a:gd name="connsiteY95" fmla="*/ 340908 h 704850"/>
              <a:gd name="connsiteX96" fmla="*/ 756202 w 790575"/>
              <a:gd name="connsiteY96" fmla="*/ 338604 h 704850"/>
              <a:gd name="connsiteX97" fmla="*/ 756202 w 790575"/>
              <a:gd name="connsiteY97" fmla="*/ 338604 h 704850"/>
              <a:gd name="connsiteX98" fmla="*/ 756202 w 790575"/>
              <a:gd name="connsiteY98" fmla="*/ 336301 h 704850"/>
              <a:gd name="connsiteX99" fmla="*/ 756202 w 790575"/>
              <a:gd name="connsiteY99" fmla="*/ 336301 h 704850"/>
              <a:gd name="connsiteX100" fmla="*/ 756202 w 790575"/>
              <a:gd name="connsiteY100" fmla="*/ 336301 h 704850"/>
              <a:gd name="connsiteX101" fmla="*/ 756202 w 790575"/>
              <a:gd name="connsiteY101" fmla="*/ 333998 h 704850"/>
              <a:gd name="connsiteX102" fmla="*/ 756202 w 790575"/>
              <a:gd name="connsiteY102" fmla="*/ 333998 h 704850"/>
              <a:gd name="connsiteX103" fmla="*/ 756202 w 790575"/>
              <a:gd name="connsiteY103" fmla="*/ 331694 h 704850"/>
              <a:gd name="connsiteX104" fmla="*/ 756202 w 790575"/>
              <a:gd name="connsiteY104" fmla="*/ 331694 h 704850"/>
              <a:gd name="connsiteX105" fmla="*/ 756202 w 790575"/>
              <a:gd name="connsiteY105" fmla="*/ 329391 h 704850"/>
              <a:gd name="connsiteX106" fmla="*/ 756202 w 790575"/>
              <a:gd name="connsiteY106" fmla="*/ 329391 h 704850"/>
              <a:gd name="connsiteX107" fmla="*/ 756202 w 790575"/>
              <a:gd name="connsiteY107" fmla="*/ 327087 h 704850"/>
              <a:gd name="connsiteX108" fmla="*/ 756202 w 790575"/>
              <a:gd name="connsiteY108" fmla="*/ 324784 h 704850"/>
              <a:gd name="connsiteX109" fmla="*/ 756202 w 790575"/>
              <a:gd name="connsiteY109" fmla="*/ 324784 h 704850"/>
              <a:gd name="connsiteX110" fmla="*/ 756202 w 790575"/>
              <a:gd name="connsiteY110" fmla="*/ 322480 h 704850"/>
              <a:gd name="connsiteX111" fmla="*/ 756202 w 790575"/>
              <a:gd name="connsiteY111" fmla="*/ 322480 h 704850"/>
              <a:gd name="connsiteX112" fmla="*/ 756202 w 790575"/>
              <a:gd name="connsiteY112" fmla="*/ 320177 h 704850"/>
              <a:gd name="connsiteX113" fmla="*/ 756202 w 790575"/>
              <a:gd name="connsiteY113" fmla="*/ 317874 h 704850"/>
              <a:gd name="connsiteX114" fmla="*/ 756202 w 790575"/>
              <a:gd name="connsiteY114" fmla="*/ 315570 h 704850"/>
              <a:gd name="connsiteX115" fmla="*/ 753911 w 790575"/>
              <a:gd name="connsiteY115" fmla="*/ 313267 h 704850"/>
              <a:gd name="connsiteX116" fmla="*/ 753911 w 790575"/>
              <a:gd name="connsiteY116" fmla="*/ 313267 h 704850"/>
              <a:gd name="connsiteX117" fmla="*/ 753911 w 790575"/>
              <a:gd name="connsiteY117" fmla="*/ 310963 h 704850"/>
              <a:gd name="connsiteX118" fmla="*/ 753911 w 790575"/>
              <a:gd name="connsiteY118" fmla="*/ 310963 h 704850"/>
              <a:gd name="connsiteX119" fmla="*/ 753911 w 790575"/>
              <a:gd name="connsiteY119" fmla="*/ 308660 h 704850"/>
              <a:gd name="connsiteX120" fmla="*/ 753911 w 790575"/>
              <a:gd name="connsiteY120" fmla="*/ 306356 h 704850"/>
              <a:gd name="connsiteX121" fmla="*/ 753911 w 790575"/>
              <a:gd name="connsiteY121" fmla="*/ 304053 h 704850"/>
              <a:gd name="connsiteX122" fmla="*/ 753911 w 790575"/>
              <a:gd name="connsiteY122" fmla="*/ 301750 h 704850"/>
              <a:gd name="connsiteX123" fmla="*/ 753911 w 790575"/>
              <a:gd name="connsiteY123" fmla="*/ 299446 h 704850"/>
              <a:gd name="connsiteX124" fmla="*/ 753911 w 790575"/>
              <a:gd name="connsiteY124" fmla="*/ 297143 h 704850"/>
              <a:gd name="connsiteX125" fmla="*/ 753911 w 790575"/>
              <a:gd name="connsiteY125" fmla="*/ 294839 h 704850"/>
              <a:gd name="connsiteX126" fmla="*/ 751619 w 790575"/>
              <a:gd name="connsiteY126" fmla="*/ 292536 h 704850"/>
              <a:gd name="connsiteX127" fmla="*/ 751619 w 790575"/>
              <a:gd name="connsiteY127" fmla="*/ 292536 h 704850"/>
              <a:gd name="connsiteX128" fmla="*/ 751619 w 790575"/>
              <a:gd name="connsiteY128" fmla="*/ 292536 h 704850"/>
              <a:gd name="connsiteX129" fmla="*/ 751619 w 790575"/>
              <a:gd name="connsiteY129" fmla="*/ 290232 h 704850"/>
              <a:gd name="connsiteX130" fmla="*/ 751619 w 790575"/>
              <a:gd name="connsiteY130" fmla="*/ 287929 h 704850"/>
              <a:gd name="connsiteX131" fmla="*/ 751619 w 790575"/>
              <a:gd name="connsiteY131" fmla="*/ 285626 h 704850"/>
              <a:gd name="connsiteX132" fmla="*/ 751619 w 790575"/>
              <a:gd name="connsiteY132" fmla="*/ 283322 h 704850"/>
              <a:gd name="connsiteX133" fmla="*/ 751619 w 790575"/>
              <a:gd name="connsiteY133" fmla="*/ 281019 h 704850"/>
              <a:gd name="connsiteX134" fmla="*/ 749328 w 790575"/>
              <a:gd name="connsiteY134" fmla="*/ 278715 h 704850"/>
              <a:gd name="connsiteX135" fmla="*/ 749328 w 790575"/>
              <a:gd name="connsiteY135" fmla="*/ 276412 h 704850"/>
              <a:gd name="connsiteX136" fmla="*/ 749328 w 790575"/>
              <a:gd name="connsiteY136" fmla="*/ 274108 h 704850"/>
              <a:gd name="connsiteX137" fmla="*/ 749328 w 790575"/>
              <a:gd name="connsiteY137" fmla="*/ 271805 h 704850"/>
              <a:gd name="connsiteX138" fmla="*/ 749328 w 790575"/>
              <a:gd name="connsiteY138" fmla="*/ 271805 h 704850"/>
              <a:gd name="connsiteX139" fmla="*/ 749328 w 790575"/>
              <a:gd name="connsiteY139" fmla="*/ 269501 h 704850"/>
              <a:gd name="connsiteX140" fmla="*/ 747036 w 790575"/>
              <a:gd name="connsiteY140" fmla="*/ 267198 h 704850"/>
              <a:gd name="connsiteX141" fmla="*/ 747036 w 790575"/>
              <a:gd name="connsiteY141" fmla="*/ 264895 h 704850"/>
              <a:gd name="connsiteX142" fmla="*/ 747036 w 790575"/>
              <a:gd name="connsiteY142" fmla="*/ 264895 h 704850"/>
              <a:gd name="connsiteX143" fmla="*/ 747036 w 790575"/>
              <a:gd name="connsiteY143" fmla="*/ 262591 h 704850"/>
              <a:gd name="connsiteX144" fmla="*/ 747036 w 790575"/>
              <a:gd name="connsiteY144" fmla="*/ 260288 h 704850"/>
              <a:gd name="connsiteX145" fmla="*/ 747036 w 790575"/>
              <a:gd name="connsiteY145" fmla="*/ 257984 h 704850"/>
              <a:gd name="connsiteX146" fmla="*/ 744745 w 790575"/>
              <a:gd name="connsiteY146" fmla="*/ 255681 h 704850"/>
              <a:gd name="connsiteX147" fmla="*/ 744745 w 790575"/>
              <a:gd name="connsiteY147" fmla="*/ 255681 h 704850"/>
              <a:gd name="connsiteX148" fmla="*/ 744745 w 790575"/>
              <a:gd name="connsiteY148" fmla="*/ 253377 h 704850"/>
              <a:gd name="connsiteX149" fmla="*/ 744745 w 790575"/>
              <a:gd name="connsiteY149" fmla="*/ 251074 h 704850"/>
              <a:gd name="connsiteX150" fmla="*/ 744745 w 790575"/>
              <a:gd name="connsiteY150" fmla="*/ 248771 h 704850"/>
              <a:gd name="connsiteX151" fmla="*/ 742453 w 790575"/>
              <a:gd name="connsiteY151" fmla="*/ 246467 h 704850"/>
              <a:gd name="connsiteX152" fmla="*/ 742453 w 790575"/>
              <a:gd name="connsiteY152" fmla="*/ 244164 h 704850"/>
              <a:gd name="connsiteX153" fmla="*/ 742453 w 790575"/>
              <a:gd name="connsiteY153" fmla="*/ 241860 h 704850"/>
              <a:gd name="connsiteX154" fmla="*/ 742453 w 790575"/>
              <a:gd name="connsiteY154" fmla="*/ 239557 h 704850"/>
              <a:gd name="connsiteX155" fmla="*/ 740162 w 790575"/>
              <a:gd name="connsiteY155" fmla="*/ 239557 h 704850"/>
              <a:gd name="connsiteX156" fmla="*/ 740162 w 790575"/>
              <a:gd name="connsiteY156" fmla="*/ 237253 h 704850"/>
              <a:gd name="connsiteX157" fmla="*/ 740162 w 790575"/>
              <a:gd name="connsiteY157" fmla="*/ 234950 h 704850"/>
              <a:gd name="connsiteX158" fmla="*/ 740162 w 790575"/>
              <a:gd name="connsiteY158" fmla="*/ 232647 h 704850"/>
              <a:gd name="connsiteX159" fmla="*/ 737870 w 790575"/>
              <a:gd name="connsiteY159" fmla="*/ 230343 h 704850"/>
              <a:gd name="connsiteX160" fmla="*/ 737870 w 790575"/>
              <a:gd name="connsiteY160" fmla="*/ 228040 h 704850"/>
              <a:gd name="connsiteX161" fmla="*/ 737870 w 790575"/>
              <a:gd name="connsiteY161" fmla="*/ 225736 h 704850"/>
              <a:gd name="connsiteX162" fmla="*/ 735579 w 790575"/>
              <a:gd name="connsiteY162" fmla="*/ 225736 h 704850"/>
              <a:gd name="connsiteX163" fmla="*/ 735579 w 790575"/>
              <a:gd name="connsiteY163" fmla="*/ 223433 h 704850"/>
              <a:gd name="connsiteX164" fmla="*/ 735579 w 790575"/>
              <a:gd name="connsiteY164" fmla="*/ 221129 h 704850"/>
              <a:gd name="connsiteX165" fmla="*/ 490386 w 790575"/>
              <a:gd name="connsiteY165" fmla="*/ 34551 h 704850"/>
              <a:gd name="connsiteX166" fmla="*/ 316230 w 790575"/>
              <a:gd name="connsiteY166" fmla="*/ 34551 h 704850"/>
              <a:gd name="connsiteX167" fmla="*/ 270400 w 790575"/>
              <a:gd name="connsiteY167" fmla="*/ 34551 h 704850"/>
              <a:gd name="connsiteX168" fmla="*/ 50413 w 790575"/>
              <a:gd name="connsiteY168" fmla="*/ 34551 h 704850"/>
              <a:gd name="connsiteX169" fmla="*/ 38956 w 790575"/>
              <a:gd name="connsiteY169" fmla="*/ 78317 h 704850"/>
              <a:gd name="connsiteX170" fmla="*/ 34373 w 790575"/>
              <a:gd name="connsiteY170" fmla="*/ 135902 h 704850"/>
              <a:gd name="connsiteX171" fmla="*/ 52705 w 790575"/>
              <a:gd name="connsiteY171" fmla="*/ 244164 h 704850"/>
              <a:gd name="connsiteX172" fmla="*/ 87078 w 790575"/>
              <a:gd name="connsiteY172" fmla="*/ 322480 h 704850"/>
              <a:gd name="connsiteX173" fmla="*/ 126034 w 790575"/>
              <a:gd name="connsiteY173" fmla="*/ 281019 h 704850"/>
              <a:gd name="connsiteX174" fmla="*/ 98535 w 790575"/>
              <a:gd name="connsiteY174" fmla="*/ 218826 h 704850"/>
              <a:gd name="connsiteX175" fmla="*/ 87078 w 790575"/>
              <a:gd name="connsiteY175" fmla="*/ 135902 h 704850"/>
              <a:gd name="connsiteX176" fmla="*/ 87078 w 790575"/>
              <a:gd name="connsiteY176" fmla="*/ 124385 h 704850"/>
              <a:gd name="connsiteX177" fmla="*/ 89369 w 790575"/>
              <a:gd name="connsiteY177" fmla="*/ 112868 h 704850"/>
              <a:gd name="connsiteX178" fmla="*/ 105410 w 790575"/>
              <a:gd name="connsiteY178" fmla="*/ 96744 h 704850"/>
              <a:gd name="connsiteX179" fmla="*/ 105410 w 790575"/>
              <a:gd name="connsiteY179" fmla="*/ 96744 h 704850"/>
              <a:gd name="connsiteX180" fmla="*/ 213112 w 790575"/>
              <a:gd name="connsiteY180" fmla="*/ 96744 h 704850"/>
              <a:gd name="connsiteX181" fmla="*/ 229152 w 790575"/>
              <a:gd name="connsiteY181" fmla="*/ 115172 h 704850"/>
              <a:gd name="connsiteX182" fmla="*/ 229152 w 790575"/>
              <a:gd name="connsiteY182" fmla="*/ 241860 h 704850"/>
              <a:gd name="connsiteX183" fmla="*/ 229152 w 790575"/>
              <a:gd name="connsiteY183" fmla="*/ 345515 h 704850"/>
              <a:gd name="connsiteX184" fmla="*/ 222278 w 790575"/>
              <a:gd name="connsiteY184" fmla="*/ 359335 h 704850"/>
              <a:gd name="connsiteX185" fmla="*/ 171864 w 790575"/>
              <a:gd name="connsiteY185" fmla="*/ 414618 h 704850"/>
              <a:gd name="connsiteX186" fmla="*/ 187905 w 790575"/>
              <a:gd name="connsiteY186" fmla="*/ 428438 h 704850"/>
              <a:gd name="connsiteX187" fmla="*/ 219986 w 790575"/>
              <a:gd name="connsiteY187" fmla="*/ 446866 h 704850"/>
              <a:gd name="connsiteX188" fmla="*/ 229152 w 790575"/>
              <a:gd name="connsiteY188" fmla="*/ 462990 h 704850"/>
              <a:gd name="connsiteX189" fmla="*/ 229152 w 790575"/>
              <a:gd name="connsiteY189" fmla="*/ 589678 h 704850"/>
              <a:gd name="connsiteX190" fmla="*/ 213112 w 790575"/>
              <a:gd name="connsiteY190" fmla="*/ 608106 h 704850"/>
              <a:gd name="connsiteX191" fmla="*/ 105410 w 790575"/>
              <a:gd name="connsiteY191" fmla="*/ 608106 h 704850"/>
              <a:gd name="connsiteX192" fmla="*/ 105410 w 790575"/>
              <a:gd name="connsiteY192" fmla="*/ 608106 h 704850"/>
              <a:gd name="connsiteX193" fmla="*/ 89369 w 790575"/>
              <a:gd name="connsiteY193" fmla="*/ 591982 h 704850"/>
              <a:gd name="connsiteX194" fmla="*/ 87078 w 790575"/>
              <a:gd name="connsiteY194" fmla="*/ 580465 h 704850"/>
              <a:gd name="connsiteX195" fmla="*/ 87078 w 790575"/>
              <a:gd name="connsiteY195" fmla="*/ 566644 h 704850"/>
              <a:gd name="connsiteX196" fmla="*/ 116868 w 790575"/>
              <a:gd name="connsiteY196" fmla="*/ 437652 h 704850"/>
              <a:gd name="connsiteX197" fmla="*/ 132908 w 790575"/>
              <a:gd name="connsiteY197" fmla="*/ 410011 h 704850"/>
              <a:gd name="connsiteX198" fmla="*/ 132908 w 790575"/>
              <a:gd name="connsiteY198" fmla="*/ 410011 h 704850"/>
              <a:gd name="connsiteX199" fmla="*/ 194779 w 790575"/>
              <a:gd name="connsiteY199" fmla="*/ 338604 h 704850"/>
              <a:gd name="connsiteX200" fmla="*/ 194779 w 790575"/>
              <a:gd name="connsiteY200" fmla="*/ 271805 h 704850"/>
              <a:gd name="connsiteX201" fmla="*/ 160407 w 790575"/>
              <a:gd name="connsiteY201" fmla="*/ 297143 h 704850"/>
              <a:gd name="connsiteX202" fmla="*/ 194779 w 790575"/>
              <a:gd name="connsiteY202" fmla="*/ 230343 h 704850"/>
              <a:gd name="connsiteX203" fmla="*/ 194779 w 790575"/>
              <a:gd name="connsiteY203" fmla="*/ 131296 h 704850"/>
              <a:gd name="connsiteX204" fmla="*/ 123742 w 790575"/>
              <a:gd name="connsiteY204" fmla="*/ 131296 h 704850"/>
              <a:gd name="connsiteX205" fmla="*/ 123742 w 790575"/>
              <a:gd name="connsiteY205" fmla="*/ 135902 h 704850"/>
              <a:gd name="connsiteX206" fmla="*/ 132908 w 790575"/>
              <a:gd name="connsiteY206" fmla="*/ 209612 h 704850"/>
              <a:gd name="connsiteX207" fmla="*/ 153532 w 790575"/>
              <a:gd name="connsiteY207" fmla="*/ 257984 h 704850"/>
              <a:gd name="connsiteX208" fmla="*/ 194779 w 790575"/>
              <a:gd name="connsiteY208" fmla="*/ 230343 h 704850"/>
              <a:gd name="connsiteX209" fmla="*/ 151240 w 790575"/>
              <a:gd name="connsiteY209" fmla="*/ 444562 h 704850"/>
              <a:gd name="connsiteX210" fmla="*/ 148949 w 790575"/>
              <a:gd name="connsiteY210" fmla="*/ 451473 h 704850"/>
              <a:gd name="connsiteX211" fmla="*/ 123742 w 790575"/>
              <a:gd name="connsiteY211" fmla="*/ 566644 h 704850"/>
              <a:gd name="connsiteX212" fmla="*/ 123742 w 790575"/>
              <a:gd name="connsiteY212" fmla="*/ 573554 h 704850"/>
              <a:gd name="connsiteX213" fmla="*/ 194779 w 790575"/>
              <a:gd name="connsiteY213" fmla="*/ 573554 h 704850"/>
              <a:gd name="connsiteX214" fmla="*/ 194779 w 790575"/>
              <a:gd name="connsiteY214" fmla="*/ 472203 h 704850"/>
              <a:gd name="connsiteX215" fmla="*/ 169573 w 790575"/>
              <a:gd name="connsiteY215" fmla="*/ 456079 h 704850"/>
              <a:gd name="connsiteX216" fmla="*/ 151240 w 790575"/>
              <a:gd name="connsiteY216" fmla="*/ 444562 h 704850"/>
              <a:gd name="connsiteX217" fmla="*/ 270400 w 790575"/>
              <a:gd name="connsiteY217" fmla="*/ 704850 h 704850"/>
              <a:gd name="connsiteX218" fmla="*/ 36664 w 790575"/>
              <a:gd name="connsiteY218" fmla="*/ 704850 h 704850"/>
              <a:gd name="connsiteX219" fmla="*/ 20624 w 790575"/>
              <a:gd name="connsiteY219" fmla="*/ 691029 h 704850"/>
              <a:gd name="connsiteX220" fmla="*/ 4583 w 790575"/>
              <a:gd name="connsiteY220" fmla="*/ 631140 h 704850"/>
              <a:gd name="connsiteX221" fmla="*/ 0 w 790575"/>
              <a:gd name="connsiteY221" fmla="*/ 566644 h 704850"/>
              <a:gd name="connsiteX222" fmla="*/ 54997 w 790575"/>
              <a:gd name="connsiteY222" fmla="*/ 368549 h 704850"/>
              <a:gd name="connsiteX223" fmla="*/ 64163 w 790575"/>
              <a:gd name="connsiteY223" fmla="*/ 352425 h 704850"/>
              <a:gd name="connsiteX224" fmla="*/ 18332 w 790575"/>
              <a:gd name="connsiteY224" fmla="*/ 255681 h 704850"/>
              <a:gd name="connsiteX225" fmla="*/ 0 w 790575"/>
              <a:gd name="connsiteY225" fmla="*/ 135902 h 704850"/>
              <a:gd name="connsiteX226" fmla="*/ 4583 w 790575"/>
              <a:gd name="connsiteY226" fmla="*/ 73710 h 704850"/>
              <a:gd name="connsiteX227" fmla="*/ 20624 w 790575"/>
              <a:gd name="connsiteY227" fmla="*/ 13821 h 704850"/>
              <a:gd name="connsiteX228" fmla="*/ 36664 w 790575"/>
              <a:gd name="connsiteY228" fmla="*/ 0 h 704850"/>
              <a:gd name="connsiteX229" fmla="*/ 270400 w 790575"/>
              <a:gd name="connsiteY229" fmla="*/ 0 h 704850"/>
              <a:gd name="connsiteX230" fmla="*/ 316230 w 790575"/>
              <a:gd name="connsiteY230" fmla="*/ 0 h 704850"/>
              <a:gd name="connsiteX231" fmla="*/ 490386 w 790575"/>
              <a:gd name="connsiteY231" fmla="*/ 0 h 704850"/>
              <a:gd name="connsiteX232" fmla="*/ 767660 w 790575"/>
              <a:gd name="connsiteY232" fmla="*/ 209612 h 704850"/>
              <a:gd name="connsiteX233" fmla="*/ 769951 w 790575"/>
              <a:gd name="connsiteY233" fmla="*/ 211916 h 704850"/>
              <a:gd name="connsiteX234" fmla="*/ 769951 w 790575"/>
              <a:gd name="connsiteY234" fmla="*/ 214219 h 704850"/>
              <a:gd name="connsiteX235" fmla="*/ 769951 w 790575"/>
              <a:gd name="connsiteY235" fmla="*/ 216523 h 704850"/>
              <a:gd name="connsiteX236" fmla="*/ 772243 w 790575"/>
              <a:gd name="connsiteY236" fmla="*/ 218826 h 704850"/>
              <a:gd name="connsiteX237" fmla="*/ 772243 w 790575"/>
              <a:gd name="connsiteY237" fmla="*/ 221129 h 704850"/>
              <a:gd name="connsiteX238" fmla="*/ 772243 w 790575"/>
              <a:gd name="connsiteY238" fmla="*/ 223433 h 704850"/>
              <a:gd name="connsiteX239" fmla="*/ 772243 w 790575"/>
              <a:gd name="connsiteY239" fmla="*/ 223433 h 704850"/>
              <a:gd name="connsiteX240" fmla="*/ 774534 w 790575"/>
              <a:gd name="connsiteY240" fmla="*/ 225736 h 704850"/>
              <a:gd name="connsiteX241" fmla="*/ 774534 w 790575"/>
              <a:gd name="connsiteY241" fmla="*/ 228040 h 704850"/>
              <a:gd name="connsiteX242" fmla="*/ 774534 w 790575"/>
              <a:gd name="connsiteY242" fmla="*/ 230343 h 704850"/>
              <a:gd name="connsiteX243" fmla="*/ 776826 w 790575"/>
              <a:gd name="connsiteY243" fmla="*/ 232647 h 704850"/>
              <a:gd name="connsiteX244" fmla="*/ 776826 w 790575"/>
              <a:gd name="connsiteY244" fmla="*/ 234950 h 704850"/>
              <a:gd name="connsiteX245" fmla="*/ 776826 w 790575"/>
              <a:gd name="connsiteY245" fmla="*/ 237253 h 704850"/>
              <a:gd name="connsiteX246" fmla="*/ 776826 w 790575"/>
              <a:gd name="connsiteY246" fmla="*/ 239557 h 704850"/>
              <a:gd name="connsiteX247" fmla="*/ 779117 w 790575"/>
              <a:gd name="connsiteY247" fmla="*/ 241860 h 704850"/>
              <a:gd name="connsiteX248" fmla="*/ 779117 w 790575"/>
              <a:gd name="connsiteY248" fmla="*/ 244164 h 704850"/>
              <a:gd name="connsiteX249" fmla="*/ 779117 w 790575"/>
              <a:gd name="connsiteY249" fmla="*/ 246467 h 704850"/>
              <a:gd name="connsiteX250" fmla="*/ 779117 w 790575"/>
              <a:gd name="connsiteY250" fmla="*/ 248771 h 704850"/>
              <a:gd name="connsiteX251" fmla="*/ 779117 w 790575"/>
              <a:gd name="connsiteY251" fmla="*/ 251074 h 704850"/>
              <a:gd name="connsiteX252" fmla="*/ 781409 w 790575"/>
              <a:gd name="connsiteY252" fmla="*/ 253377 h 704850"/>
              <a:gd name="connsiteX253" fmla="*/ 781409 w 790575"/>
              <a:gd name="connsiteY253" fmla="*/ 255681 h 704850"/>
              <a:gd name="connsiteX254" fmla="*/ 781409 w 790575"/>
              <a:gd name="connsiteY254" fmla="*/ 257984 h 704850"/>
              <a:gd name="connsiteX255" fmla="*/ 781409 w 790575"/>
              <a:gd name="connsiteY255" fmla="*/ 260288 h 704850"/>
              <a:gd name="connsiteX256" fmla="*/ 783700 w 790575"/>
              <a:gd name="connsiteY256" fmla="*/ 262591 h 704850"/>
              <a:gd name="connsiteX257" fmla="*/ 783700 w 790575"/>
              <a:gd name="connsiteY257" fmla="*/ 264895 h 704850"/>
              <a:gd name="connsiteX258" fmla="*/ 783700 w 790575"/>
              <a:gd name="connsiteY258" fmla="*/ 267198 h 704850"/>
              <a:gd name="connsiteX259" fmla="*/ 783700 w 790575"/>
              <a:gd name="connsiteY259" fmla="*/ 267198 h 704850"/>
              <a:gd name="connsiteX260" fmla="*/ 783700 w 790575"/>
              <a:gd name="connsiteY260" fmla="*/ 269501 h 704850"/>
              <a:gd name="connsiteX261" fmla="*/ 783700 w 790575"/>
              <a:gd name="connsiteY261" fmla="*/ 271805 h 704850"/>
              <a:gd name="connsiteX262" fmla="*/ 785992 w 790575"/>
              <a:gd name="connsiteY262" fmla="*/ 274108 h 704850"/>
              <a:gd name="connsiteX263" fmla="*/ 785992 w 790575"/>
              <a:gd name="connsiteY263" fmla="*/ 276412 h 704850"/>
              <a:gd name="connsiteX264" fmla="*/ 785992 w 790575"/>
              <a:gd name="connsiteY264" fmla="*/ 278715 h 704850"/>
              <a:gd name="connsiteX265" fmla="*/ 785992 w 790575"/>
              <a:gd name="connsiteY265" fmla="*/ 281019 h 704850"/>
              <a:gd name="connsiteX266" fmla="*/ 785992 w 790575"/>
              <a:gd name="connsiteY266" fmla="*/ 283322 h 704850"/>
              <a:gd name="connsiteX267" fmla="*/ 785992 w 790575"/>
              <a:gd name="connsiteY267" fmla="*/ 283322 h 704850"/>
              <a:gd name="connsiteX268" fmla="*/ 785992 w 790575"/>
              <a:gd name="connsiteY268" fmla="*/ 285626 h 704850"/>
              <a:gd name="connsiteX269" fmla="*/ 788284 w 790575"/>
              <a:gd name="connsiteY269" fmla="*/ 287929 h 704850"/>
              <a:gd name="connsiteX270" fmla="*/ 788284 w 790575"/>
              <a:gd name="connsiteY270" fmla="*/ 290232 h 704850"/>
              <a:gd name="connsiteX271" fmla="*/ 788284 w 790575"/>
              <a:gd name="connsiteY271" fmla="*/ 292536 h 704850"/>
              <a:gd name="connsiteX272" fmla="*/ 788284 w 790575"/>
              <a:gd name="connsiteY272" fmla="*/ 294839 h 704850"/>
              <a:gd name="connsiteX273" fmla="*/ 788284 w 790575"/>
              <a:gd name="connsiteY273" fmla="*/ 297143 h 704850"/>
              <a:gd name="connsiteX274" fmla="*/ 788284 w 790575"/>
              <a:gd name="connsiteY274" fmla="*/ 299446 h 704850"/>
              <a:gd name="connsiteX275" fmla="*/ 788284 w 790575"/>
              <a:gd name="connsiteY275" fmla="*/ 301750 h 704850"/>
              <a:gd name="connsiteX276" fmla="*/ 788284 w 790575"/>
              <a:gd name="connsiteY276" fmla="*/ 304053 h 704850"/>
              <a:gd name="connsiteX277" fmla="*/ 790575 w 790575"/>
              <a:gd name="connsiteY277" fmla="*/ 306356 h 704850"/>
              <a:gd name="connsiteX278" fmla="*/ 790575 w 790575"/>
              <a:gd name="connsiteY278" fmla="*/ 308660 h 704850"/>
              <a:gd name="connsiteX279" fmla="*/ 790575 w 790575"/>
              <a:gd name="connsiteY279" fmla="*/ 308660 h 704850"/>
              <a:gd name="connsiteX280" fmla="*/ 790575 w 790575"/>
              <a:gd name="connsiteY280" fmla="*/ 310963 h 704850"/>
              <a:gd name="connsiteX281" fmla="*/ 790575 w 790575"/>
              <a:gd name="connsiteY281" fmla="*/ 313267 h 704850"/>
              <a:gd name="connsiteX282" fmla="*/ 790575 w 790575"/>
              <a:gd name="connsiteY282" fmla="*/ 313267 h 704850"/>
              <a:gd name="connsiteX283" fmla="*/ 790575 w 790575"/>
              <a:gd name="connsiteY283" fmla="*/ 315570 h 704850"/>
              <a:gd name="connsiteX284" fmla="*/ 790575 w 790575"/>
              <a:gd name="connsiteY284" fmla="*/ 315570 h 704850"/>
              <a:gd name="connsiteX285" fmla="*/ 790575 w 790575"/>
              <a:gd name="connsiteY285" fmla="*/ 317874 h 704850"/>
              <a:gd name="connsiteX286" fmla="*/ 790575 w 790575"/>
              <a:gd name="connsiteY286" fmla="*/ 317874 h 704850"/>
              <a:gd name="connsiteX287" fmla="*/ 790575 w 790575"/>
              <a:gd name="connsiteY287" fmla="*/ 320177 h 704850"/>
              <a:gd name="connsiteX288" fmla="*/ 790575 w 790575"/>
              <a:gd name="connsiteY288" fmla="*/ 322480 h 704850"/>
              <a:gd name="connsiteX289" fmla="*/ 790575 w 790575"/>
              <a:gd name="connsiteY289" fmla="*/ 322480 h 704850"/>
              <a:gd name="connsiteX290" fmla="*/ 790575 w 790575"/>
              <a:gd name="connsiteY290" fmla="*/ 324784 h 704850"/>
              <a:gd name="connsiteX291" fmla="*/ 790575 w 790575"/>
              <a:gd name="connsiteY291" fmla="*/ 324784 h 704850"/>
              <a:gd name="connsiteX292" fmla="*/ 790575 w 790575"/>
              <a:gd name="connsiteY292" fmla="*/ 327087 h 704850"/>
              <a:gd name="connsiteX293" fmla="*/ 790575 w 790575"/>
              <a:gd name="connsiteY293" fmla="*/ 329391 h 704850"/>
              <a:gd name="connsiteX294" fmla="*/ 790575 w 790575"/>
              <a:gd name="connsiteY294" fmla="*/ 331694 h 704850"/>
              <a:gd name="connsiteX295" fmla="*/ 790575 w 790575"/>
              <a:gd name="connsiteY295" fmla="*/ 331694 h 704850"/>
              <a:gd name="connsiteX296" fmla="*/ 790575 w 790575"/>
              <a:gd name="connsiteY296" fmla="*/ 333998 h 704850"/>
              <a:gd name="connsiteX297" fmla="*/ 790575 w 790575"/>
              <a:gd name="connsiteY297" fmla="*/ 333998 h 704850"/>
              <a:gd name="connsiteX298" fmla="*/ 790575 w 790575"/>
              <a:gd name="connsiteY298" fmla="*/ 336301 h 704850"/>
              <a:gd name="connsiteX299" fmla="*/ 790575 w 790575"/>
              <a:gd name="connsiteY299" fmla="*/ 336301 h 704850"/>
              <a:gd name="connsiteX300" fmla="*/ 790575 w 790575"/>
              <a:gd name="connsiteY300" fmla="*/ 338604 h 704850"/>
              <a:gd name="connsiteX301" fmla="*/ 790575 w 790575"/>
              <a:gd name="connsiteY301" fmla="*/ 338604 h 704850"/>
              <a:gd name="connsiteX302" fmla="*/ 790575 w 790575"/>
              <a:gd name="connsiteY302" fmla="*/ 340908 h 704850"/>
              <a:gd name="connsiteX303" fmla="*/ 790575 w 790575"/>
              <a:gd name="connsiteY303" fmla="*/ 340908 h 704850"/>
              <a:gd name="connsiteX304" fmla="*/ 790575 w 790575"/>
              <a:gd name="connsiteY304" fmla="*/ 343211 h 704850"/>
              <a:gd name="connsiteX305" fmla="*/ 790575 w 790575"/>
              <a:gd name="connsiteY305" fmla="*/ 343211 h 704850"/>
              <a:gd name="connsiteX306" fmla="*/ 790575 w 790575"/>
              <a:gd name="connsiteY306" fmla="*/ 345515 h 704850"/>
              <a:gd name="connsiteX307" fmla="*/ 790575 w 790575"/>
              <a:gd name="connsiteY307" fmla="*/ 345515 h 704850"/>
              <a:gd name="connsiteX308" fmla="*/ 790575 w 790575"/>
              <a:gd name="connsiteY308" fmla="*/ 347818 h 704850"/>
              <a:gd name="connsiteX309" fmla="*/ 790575 w 790575"/>
              <a:gd name="connsiteY309" fmla="*/ 347818 h 704850"/>
              <a:gd name="connsiteX310" fmla="*/ 790575 w 790575"/>
              <a:gd name="connsiteY310" fmla="*/ 350122 h 704850"/>
              <a:gd name="connsiteX311" fmla="*/ 790575 w 790575"/>
              <a:gd name="connsiteY311" fmla="*/ 350122 h 704850"/>
              <a:gd name="connsiteX312" fmla="*/ 790575 w 790575"/>
              <a:gd name="connsiteY312" fmla="*/ 352425 h 704850"/>
              <a:gd name="connsiteX313" fmla="*/ 790575 w 790575"/>
              <a:gd name="connsiteY313" fmla="*/ 352425 h 704850"/>
              <a:gd name="connsiteX314" fmla="*/ 790575 w 790575"/>
              <a:gd name="connsiteY314" fmla="*/ 354728 h 704850"/>
              <a:gd name="connsiteX315" fmla="*/ 790575 w 790575"/>
              <a:gd name="connsiteY315" fmla="*/ 354728 h 704850"/>
              <a:gd name="connsiteX316" fmla="*/ 790575 w 790575"/>
              <a:gd name="connsiteY316" fmla="*/ 357032 h 704850"/>
              <a:gd name="connsiteX317" fmla="*/ 790575 w 790575"/>
              <a:gd name="connsiteY317" fmla="*/ 357032 h 704850"/>
              <a:gd name="connsiteX318" fmla="*/ 790575 w 790575"/>
              <a:gd name="connsiteY318" fmla="*/ 359335 h 704850"/>
              <a:gd name="connsiteX319" fmla="*/ 790575 w 790575"/>
              <a:gd name="connsiteY319" fmla="*/ 359335 h 704850"/>
              <a:gd name="connsiteX320" fmla="*/ 790575 w 790575"/>
              <a:gd name="connsiteY320" fmla="*/ 361639 h 704850"/>
              <a:gd name="connsiteX321" fmla="*/ 790575 w 790575"/>
              <a:gd name="connsiteY321" fmla="*/ 363942 h 704850"/>
              <a:gd name="connsiteX322" fmla="*/ 790575 w 790575"/>
              <a:gd name="connsiteY322" fmla="*/ 363942 h 704850"/>
              <a:gd name="connsiteX323" fmla="*/ 790575 w 790575"/>
              <a:gd name="connsiteY323" fmla="*/ 366246 h 704850"/>
              <a:gd name="connsiteX324" fmla="*/ 790575 w 790575"/>
              <a:gd name="connsiteY324" fmla="*/ 366246 h 704850"/>
              <a:gd name="connsiteX325" fmla="*/ 790575 w 790575"/>
              <a:gd name="connsiteY325" fmla="*/ 368549 h 704850"/>
              <a:gd name="connsiteX326" fmla="*/ 790575 w 790575"/>
              <a:gd name="connsiteY326" fmla="*/ 368549 h 704850"/>
              <a:gd name="connsiteX327" fmla="*/ 790575 w 790575"/>
              <a:gd name="connsiteY327" fmla="*/ 370852 h 704850"/>
              <a:gd name="connsiteX328" fmla="*/ 790575 w 790575"/>
              <a:gd name="connsiteY328" fmla="*/ 373156 h 704850"/>
              <a:gd name="connsiteX329" fmla="*/ 790575 w 790575"/>
              <a:gd name="connsiteY329" fmla="*/ 373156 h 704850"/>
              <a:gd name="connsiteX330" fmla="*/ 790575 w 790575"/>
              <a:gd name="connsiteY330" fmla="*/ 375459 h 704850"/>
              <a:gd name="connsiteX331" fmla="*/ 790575 w 790575"/>
              <a:gd name="connsiteY331" fmla="*/ 375459 h 704850"/>
              <a:gd name="connsiteX332" fmla="*/ 790575 w 790575"/>
              <a:gd name="connsiteY332" fmla="*/ 377763 h 704850"/>
              <a:gd name="connsiteX333" fmla="*/ 790575 w 790575"/>
              <a:gd name="connsiteY333" fmla="*/ 377763 h 704850"/>
              <a:gd name="connsiteX334" fmla="*/ 790575 w 790575"/>
              <a:gd name="connsiteY334" fmla="*/ 380066 h 704850"/>
              <a:gd name="connsiteX335" fmla="*/ 790575 w 790575"/>
              <a:gd name="connsiteY335" fmla="*/ 382370 h 704850"/>
              <a:gd name="connsiteX336" fmla="*/ 790575 w 790575"/>
              <a:gd name="connsiteY336" fmla="*/ 384673 h 704850"/>
              <a:gd name="connsiteX337" fmla="*/ 790575 w 790575"/>
              <a:gd name="connsiteY337" fmla="*/ 386976 h 704850"/>
              <a:gd name="connsiteX338" fmla="*/ 790575 w 790575"/>
              <a:gd name="connsiteY338" fmla="*/ 389280 h 704850"/>
              <a:gd name="connsiteX339" fmla="*/ 790575 w 790575"/>
              <a:gd name="connsiteY339" fmla="*/ 391583 h 704850"/>
              <a:gd name="connsiteX340" fmla="*/ 790575 w 790575"/>
              <a:gd name="connsiteY340" fmla="*/ 393887 h 704850"/>
              <a:gd name="connsiteX341" fmla="*/ 790575 w 790575"/>
              <a:gd name="connsiteY341" fmla="*/ 396190 h 704850"/>
              <a:gd name="connsiteX342" fmla="*/ 790575 w 790575"/>
              <a:gd name="connsiteY342" fmla="*/ 398494 h 704850"/>
              <a:gd name="connsiteX343" fmla="*/ 790575 w 790575"/>
              <a:gd name="connsiteY343" fmla="*/ 398494 h 704850"/>
              <a:gd name="connsiteX344" fmla="*/ 788284 w 790575"/>
              <a:gd name="connsiteY344" fmla="*/ 400797 h 704850"/>
              <a:gd name="connsiteX345" fmla="*/ 788284 w 790575"/>
              <a:gd name="connsiteY345" fmla="*/ 403101 h 704850"/>
              <a:gd name="connsiteX346" fmla="*/ 788284 w 790575"/>
              <a:gd name="connsiteY346" fmla="*/ 403101 h 704850"/>
              <a:gd name="connsiteX347" fmla="*/ 788284 w 790575"/>
              <a:gd name="connsiteY347" fmla="*/ 405404 h 704850"/>
              <a:gd name="connsiteX348" fmla="*/ 788284 w 790575"/>
              <a:gd name="connsiteY348" fmla="*/ 407707 h 704850"/>
              <a:gd name="connsiteX349" fmla="*/ 788284 w 790575"/>
              <a:gd name="connsiteY349" fmla="*/ 407707 h 704850"/>
              <a:gd name="connsiteX350" fmla="*/ 788284 w 790575"/>
              <a:gd name="connsiteY350" fmla="*/ 410011 h 704850"/>
              <a:gd name="connsiteX351" fmla="*/ 788284 w 790575"/>
              <a:gd name="connsiteY351" fmla="*/ 412314 h 704850"/>
              <a:gd name="connsiteX352" fmla="*/ 788284 w 790575"/>
              <a:gd name="connsiteY352" fmla="*/ 414618 h 704850"/>
              <a:gd name="connsiteX353" fmla="*/ 788284 w 790575"/>
              <a:gd name="connsiteY353" fmla="*/ 416921 h 704850"/>
              <a:gd name="connsiteX354" fmla="*/ 788284 w 790575"/>
              <a:gd name="connsiteY354" fmla="*/ 416921 h 704850"/>
              <a:gd name="connsiteX355" fmla="*/ 785992 w 790575"/>
              <a:gd name="connsiteY355" fmla="*/ 416921 h 704850"/>
              <a:gd name="connsiteX356" fmla="*/ 785992 w 790575"/>
              <a:gd name="connsiteY356" fmla="*/ 419225 h 704850"/>
              <a:gd name="connsiteX357" fmla="*/ 785992 w 790575"/>
              <a:gd name="connsiteY357" fmla="*/ 421528 h 704850"/>
              <a:gd name="connsiteX358" fmla="*/ 785992 w 790575"/>
              <a:gd name="connsiteY358" fmla="*/ 423831 h 704850"/>
              <a:gd name="connsiteX359" fmla="*/ 785992 w 790575"/>
              <a:gd name="connsiteY359" fmla="*/ 426135 h 704850"/>
              <a:gd name="connsiteX360" fmla="*/ 785992 w 790575"/>
              <a:gd name="connsiteY360" fmla="*/ 428438 h 704850"/>
              <a:gd name="connsiteX361" fmla="*/ 783700 w 790575"/>
              <a:gd name="connsiteY361" fmla="*/ 430742 h 704850"/>
              <a:gd name="connsiteX362" fmla="*/ 783700 w 790575"/>
              <a:gd name="connsiteY362" fmla="*/ 433045 h 704850"/>
              <a:gd name="connsiteX363" fmla="*/ 783700 w 790575"/>
              <a:gd name="connsiteY363" fmla="*/ 435349 h 704850"/>
              <a:gd name="connsiteX364" fmla="*/ 783700 w 790575"/>
              <a:gd name="connsiteY364" fmla="*/ 437652 h 704850"/>
              <a:gd name="connsiteX365" fmla="*/ 783700 w 790575"/>
              <a:gd name="connsiteY365" fmla="*/ 439955 h 704850"/>
              <a:gd name="connsiteX366" fmla="*/ 783700 w 790575"/>
              <a:gd name="connsiteY366" fmla="*/ 442259 h 704850"/>
              <a:gd name="connsiteX367" fmla="*/ 781409 w 790575"/>
              <a:gd name="connsiteY367" fmla="*/ 444562 h 704850"/>
              <a:gd name="connsiteX368" fmla="*/ 781409 w 790575"/>
              <a:gd name="connsiteY368" fmla="*/ 446866 h 704850"/>
              <a:gd name="connsiteX369" fmla="*/ 781409 w 790575"/>
              <a:gd name="connsiteY369" fmla="*/ 449169 h 704850"/>
              <a:gd name="connsiteX370" fmla="*/ 781409 w 790575"/>
              <a:gd name="connsiteY370" fmla="*/ 451473 h 704850"/>
              <a:gd name="connsiteX371" fmla="*/ 779117 w 790575"/>
              <a:gd name="connsiteY371" fmla="*/ 453776 h 704850"/>
              <a:gd name="connsiteX372" fmla="*/ 779117 w 790575"/>
              <a:gd name="connsiteY372" fmla="*/ 456079 h 704850"/>
              <a:gd name="connsiteX373" fmla="*/ 779117 w 790575"/>
              <a:gd name="connsiteY373" fmla="*/ 458383 h 704850"/>
              <a:gd name="connsiteX374" fmla="*/ 779117 w 790575"/>
              <a:gd name="connsiteY374" fmla="*/ 460686 h 704850"/>
              <a:gd name="connsiteX375" fmla="*/ 779117 w 790575"/>
              <a:gd name="connsiteY375" fmla="*/ 462990 h 704850"/>
              <a:gd name="connsiteX376" fmla="*/ 776826 w 790575"/>
              <a:gd name="connsiteY376" fmla="*/ 465293 h 704850"/>
              <a:gd name="connsiteX377" fmla="*/ 776826 w 790575"/>
              <a:gd name="connsiteY377" fmla="*/ 467597 h 704850"/>
              <a:gd name="connsiteX378" fmla="*/ 776826 w 790575"/>
              <a:gd name="connsiteY378" fmla="*/ 469900 h 704850"/>
              <a:gd name="connsiteX379" fmla="*/ 776826 w 790575"/>
              <a:gd name="connsiteY379" fmla="*/ 472203 h 704850"/>
              <a:gd name="connsiteX380" fmla="*/ 774534 w 790575"/>
              <a:gd name="connsiteY380" fmla="*/ 472203 h 704850"/>
              <a:gd name="connsiteX381" fmla="*/ 774534 w 790575"/>
              <a:gd name="connsiteY381" fmla="*/ 474507 h 704850"/>
              <a:gd name="connsiteX382" fmla="*/ 774534 w 790575"/>
              <a:gd name="connsiteY382" fmla="*/ 476810 h 704850"/>
              <a:gd name="connsiteX383" fmla="*/ 772243 w 790575"/>
              <a:gd name="connsiteY383" fmla="*/ 479114 h 704850"/>
              <a:gd name="connsiteX384" fmla="*/ 772243 w 790575"/>
              <a:gd name="connsiteY384" fmla="*/ 481417 h 704850"/>
              <a:gd name="connsiteX385" fmla="*/ 772243 w 790575"/>
              <a:gd name="connsiteY385" fmla="*/ 483721 h 704850"/>
              <a:gd name="connsiteX386" fmla="*/ 772243 w 790575"/>
              <a:gd name="connsiteY386" fmla="*/ 486024 h 704850"/>
              <a:gd name="connsiteX387" fmla="*/ 769951 w 790575"/>
              <a:gd name="connsiteY387" fmla="*/ 488327 h 704850"/>
              <a:gd name="connsiteX388" fmla="*/ 769951 w 790575"/>
              <a:gd name="connsiteY388" fmla="*/ 490631 h 704850"/>
              <a:gd name="connsiteX389" fmla="*/ 769951 w 790575"/>
              <a:gd name="connsiteY389" fmla="*/ 492934 h 704850"/>
              <a:gd name="connsiteX390" fmla="*/ 767660 w 790575"/>
              <a:gd name="connsiteY390" fmla="*/ 495238 h 704850"/>
              <a:gd name="connsiteX391" fmla="*/ 490386 w 790575"/>
              <a:gd name="connsiteY391" fmla="*/ 704850 h 704850"/>
              <a:gd name="connsiteX392" fmla="*/ 270400 w 790575"/>
              <a:gd name="connsiteY392" fmla="*/ 704850 h 704850"/>
              <a:gd name="connsiteX393" fmla="*/ 604962 w 790575"/>
              <a:gd name="connsiteY393" fmla="*/ 352425 h 704850"/>
              <a:gd name="connsiteX394" fmla="*/ 604962 w 790575"/>
              <a:gd name="connsiteY394" fmla="*/ 354728 h 704850"/>
              <a:gd name="connsiteX395" fmla="*/ 604962 w 790575"/>
              <a:gd name="connsiteY395" fmla="*/ 354728 h 704850"/>
              <a:gd name="connsiteX396" fmla="*/ 604962 w 790575"/>
              <a:gd name="connsiteY396" fmla="*/ 357032 h 704850"/>
              <a:gd name="connsiteX397" fmla="*/ 604962 w 790575"/>
              <a:gd name="connsiteY397" fmla="*/ 357032 h 704850"/>
              <a:gd name="connsiteX398" fmla="*/ 604962 w 790575"/>
              <a:gd name="connsiteY398" fmla="*/ 357032 h 704850"/>
              <a:gd name="connsiteX399" fmla="*/ 559131 w 790575"/>
              <a:gd name="connsiteY399" fmla="*/ 469900 h 704850"/>
              <a:gd name="connsiteX400" fmla="*/ 446847 w 790575"/>
              <a:gd name="connsiteY400" fmla="*/ 515969 h 704850"/>
              <a:gd name="connsiteX401" fmla="*/ 325396 w 790575"/>
              <a:gd name="connsiteY401" fmla="*/ 515969 h 704850"/>
              <a:gd name="connsiteX402" fmla="*/ 325396 w 790575"/>
              <a:gd name="connsiteY402" fmla="*/ 573554 h 704850"/>
              <a:gd name="connsiteX403" fmla="*/ 490386 w 790575"/>
              <a:gd name="connsiteY403" fmla="*/ 573554 h 704850"/>
              <a:gd name="connsiteX404" fmla="*/ 494969 w 790575"/>
              <a:gd name="connsiteY404" fmla="*/ 571251 h 704850"/>
              <a:gd name="connsiteX405" fmla="*/ 499552 w 790575"/>
              <a:gd name="connsiteY405" fmla="*/ 571251 h 704850"/>
              <a:gd name="connsiteX406" fmla="*/ 501843 w 790575"/>
              <a:gd name="connsiteY406" fmla="*/ 571251 h 704850"/>
              <a:gd name="connsiteX407" fmla="*/ 501843 w 790575"/>
              <a:gd name="connsiteY407" fmla="*/ 571251 h 704850"/>
              <a:gd name="connsiteX408" fmla="*/ 506426 w 790575"/>
              <a:gd name="connsiteY408" fmla="*/ 571251 h 704850"/>
              <a:gd name="connsiteX409" fmla="*/ 508718 w 790575"/>
              <a:gd name="connsiteY409" fmla="*/ 571251 h 704850"/>
              <a:gd name="connsiteX410" fmla="*/ 513301 w 790575"/>
              <a:gd name="connsiteY410" fmla="*/ 571251 h 704850"/>
              <a:gd name="connsiteX411" fmla="*/ 513301 w 790575"/>
              <a:gd name="connsiteY411" fmla="*/ 571251 h 704850"/>
              <a:gd name="connsiteX412" fmla="*/ 515592 w 790575"/>
              <a:gd name="connsiteY412" fmla="*/ 571251 h 704850"/>
              <a:gd name="connsiteX413" fmla="*/ 515592 w 790575"/>
              <a:gd name="connsiteY413" fmla="*/ 571251 h 704850"/>
              <a:gd name="connsiteX414" fmla="*/ 520175 w 790575"/>
              <a:gd name="connsiteY414" fmla="*/ 568948 h 704850"/>
              <a:gd name="connsiteX415" fmla="*/ 522467 w 790575"/>
              <a:gd name="connsiteY415" fmla="*/ 568948 h 704850"/>
              <a:gd name="connsiteX416" fmla="*/ 527050 w 790575"/>
              <a:gd name="connsiteY416" fmla="*/ 568948 h 704850"/>
              <a:gd name="connsiteX417" fmla="*/ 529342 w 790575"/>
              <a:gd name="connsiteY417" fmla="*/ 566644 h 704850"/>
              <a:gd name="connsiteX418" fmla="*/ 529342 w 790575"/>
              <a:gd name="connsiteY418" fmla="*/ 566644 h 704850"/>
              <a:gd name="connsiteX419" fmla="*/ 533925 w 790575"/>
              <a:gd name="connsiteY419" fmla="*/ 566644 h 704850"/>
              <a:gd name="connsiteX420" fmla="*/ 533925 w 790575"/>
              <a:gd name="connsiteY420" fmla="*/ 566644 h 704850"/>
              <a:gd name="connsiteX421" fmla="*/ 536216 w 790575"/>
              <a:gd name="connsiteY421" fmla="*/ 566644 h 704850"/>
              <a:gd name="connsiteX422" fmla="*/ 540799 w 790575"/>
              <a:gd name="connsiteY422" fmla="*/ 564341 h 704850"/>
              <a:gd name="connsiteX423" fmla="*/ 543091 w 790575"/>
              <a:gd name="connsiteY423" fmla="*/ 564341 h 704850"/>
              <a:gd name="connsiteX424" fmla="*/ 545382 w 790575"/>
              <a:gd name="connsiteY424" fmla="*/ 562037 h 704850"/>
              <a:gd name="connsiteX425" fmla="*/ 549965 w 790575"/>
              <a:gd name="connsiteY425" fmla="*/ 562037 h 704850"/>
              <a:gd name="connsiteX426" fmla="*/ 552257 w 790575"/>
              <a:gd name="connsiteY426" fmla="*/ 559734 h 704850"/>
              <a:gd name="connsiteX427" fmla="*/ 552257 w 790575"/>
              <a:gd name="connsiteY427" fmla="*/ 559734 h 704850"/>
              <a:gd name="connsiteX428" fmla="*/ 554548 w 790575"/>
              <a:gd name="connsiteY428" fmla="*/ 559734 h 704850"/>
              <a:gd name="connsiteX429" fmla="*/ 554548 w 790575"/>
              <a:gd name="connsiteY429" fmla="*/ 559734 h 704850"/>
              <a:gd name="connsiteX430" fmla="*/ 559131 w 790575"/>
              <a:gd name="connsiteY430" fmla="*/ 557430 h 704850"/>
              <a:gd name="connsiteX431" fmla="*/ 561423 w 790575"/>
              <a:gd name="connsiteY431" fmla="*/ 555127 h 704850"/>
              <a:gd name="connsiteX432" fmla="*/ 563714 w 790575"/>
              <a:gd name="connsiteY432" fmla="*/ 555127 h 704850"/>
              <a:gd name="connsiteX433" fmla="*/ 568297 w 790575"/>
              <a:gd name="connsiteY433" fmla="*/ 552824 h 704850"/>
              <a:gd name="connsiteX434" fmla="*/ 568297 w 790575"/>
              <a:gd name="connsiteY434" fmla="*/ 552824 h 704850"/>
              <a:gd name="connsiteX435" fmla="*/ 570589 w 790575"/>
              <a:gd name="connsiteY435" fmla="*/ 550520 h 704850"/>
              <a:gd name="connsiteX436" fmla="*/ 570589 w 790575"/>
              <a:gd name="connsiteY436" fmla="*/ 550520 h 704850"/>
              <a:gd name="connsiteX437" fmla="*/ 572880 w 790575"/>
              <a:gd name="connsiteY437" fmla="*/ 548217 h 704850"/>
              <a:gd name="connsiteX438" fmla="*/ 575172 w 790575"/>
              <a:gd name="connsiteY438" fmla="*/ 548217 h 704850"/>
              <a:gd name="connsiteX439" fmla="*/ 575172 w 790575"/>
              <a:gd name="connsiteY439" fmla="*/ 548217 h 704850"/>
              <a:gd name="connsiteX440" fmla="*/ 577464 w 790575"/>
              <a:gd name="connsiteY440" fmla="*/ 545913 h 704850"/>
              <a:gd name="connsiteX441" fmla="*/ 582047 w 790575"/>
              <a:gd name="connsiteY441" fmla="*/ 543610 h 704850"/>
              <a:gd name="connsiteX442" fmla="*/ 582047 w 790575"/>
              <a:gd name="connsiteY442" fmla="*/ 543610 h 704850"/>
              <a:gd name="connsiteX443" fmla="*/ 584338 w 790575"/>
              <a:gd name="connsiteY443" fmla="*/ 541306 h 704850"/>
              <a:gd name="connsiteX444" fmla="*/ 584338 w 790575"/>
              <a:gd name="connsiteY444" fmla="*/ 541306 h 704850"/>
              <a:gd name="connsiteX445" fmla="*/ 586630 w 790575"/>
              <a:gd name="connsiteY445" fmla="*/ 539003 h 704850"/>
              <a:gd name="connsiteX446" fmla="*/ 588921 w 790575"/>
              <a:gd name="connsiteY446" fmla="*/ 536700 h 704850"/>
              <a:gd name="connsiteX447" fmla="*/ 591213 w 790575"/>
              <a:gd name="connsiteY447" fmla="*/ 534396 h 704850"/>
              <a:gd name="connsiteX448" fmla="*/ 593504 w 790575"/>
              <a:gd name="connsiteY448" fmla="*/ 532093 h 704850"/>
              <a:gd name="connsiteX449" fmla="*/ 593504 w 790575"/>
              <a:gd name="connsiteY449" fmla="*/ 532093 h 704850"/>
              <a:gd name="connsiteX450" fmla="*/ 595796 w 790575"/>
              <a:gd name="connsiteY450" fmla="*/ 529789 h 704850"/>
              <a:gd name="connsiteX451" fmla="*/ 598087 w 790575"/>
              <a:gd name="connsiteY451" fmla="*/ 527486 h 704850"/>
              <a:gd name="connsiteX452" fmla="*/ 600379 w 790575"/>
              <a:gd name="connsiteY452" fmla="*/ 525182 h 704850"/>
              <a:gd name="connsiteX453" fmla="*/ 602670 w 790575"/>
              <a:gd name="connsiteY453" fmla="*/ 522879 h 704850"/>
              <a:gd name="connsiteX454" fmla="*/ 602670 w 790575"/>
              <a:gd name="connsiteY454" fmla="*/ 522879 h 704850"/>
              <a:gd name="connsiteX455" fmla="*/ 604962 w 790575"/>
              <a:gd name="connsiteY455" fmla="*/ 520576 h 704850"/>
              <a:gd name="connsiteX456" fmla="*/ 607253 w 790575"/>
              <a:gd name="connsiteY456" fmla="*/ 518272 h 704850"/>
              <a:gd name="connsiteX457" fmla="*/ 609545 w 790575"/>
              <a:gd name="connsiteY457" fmla="*/ 515969 h 704850"/>
              <a:gd name="connsiteX458" fmla="*/ 611836 w 790575"/>
              <a:gd name="connsiteY458" fmla="*/ 513665 h 704850"/>
              <a:gd name="connsiteX459" fmla="*/ 611836 w 790575"/>
              <a:gd name="connsiteY459" fmla="*/ 513665 h 704850"/>
              <a:gd name="connsiteX460" fmla="*/ 614128 w 790575"/>
              <a:gd name="connsiteY460" fmla="*/ 511362 h 704850"/>
              <a:gd name="connsiteX461" fmla="*/ 616419 w 790575"/>
              <a:gd name="connsiteY461" fmla="*/ 509058 h 704850"/>
              <a:gd name="connsiteX462" fmla="*/ 616419 w 790575"/>
              <a:gd name="connsiteY462" fmla="*/ 506755 h 704850"/>
              <a:gd name="connsiteX463" fmla="*/ 618711 w 790575"/>
              <a:gd name="connsiteY463" fmla="*/ 502148 h 704850"/>
              <a:gd name="connsiteX464" fmla="*/ 621002 w 790575"/>
              <a:gd name="connsiteY464" fmla="*/ 499845 h 704850"/>
              <a:gd name="connsiteX465" fmla="*/ 623294 w 790575"/>
              <a:gd name="connsiteY465" fmla="*/ 497541 h 704850"/>
              <a:gd name="connsiteX466" fmla="*/ 625585 w 790575"/>
              <a:gd name="connsiteY466" fmla="*/ 495238 h 704850"/>
              <a:gd name="connsiteX467" fmla="*/ 625585 w 790575"/>
              <a:gd name="connsiteY467" fmla="*/ 490631 h 704850"/>
              <a:gd name="connsiteX468" fmla="*/ 625585 w 790575"/>
              <a:gd name="connsiteY468" fmla="*/ 490631 h 704850"/>
              <a:gd name="connsiteX469" fmla="*/ 627877 w 790575"/>
              <a:gd name="connsiteY469" fmla="*/ 488327 h 704850"/>
              <a:gd name="connsiteX470" fmla="*/ 630169 w 790575"/>
              <a:gd name="connsiteY470" fmla="*/ 486024 h 704850"/>
              <a:gd name="connsiteX471" fmla="*/ 632460 w 790575"/>
              <a:gd name="connsiteY471" fmla="*/ 483721 h 704850"/>
              <a:gd name="connsiteX472" fmla="*/ 632460 w 790575"/>
              <a:gd name="connsiteY472" fmla="*/ 479114 h 704850"/>
              <a:gd name="connsiteX473" fmla="*/ 634752 w 790575"/>
              <a:gd name="connsiteY473" fmla="*/ 476810 h 704850"/>
              <a:gd name="connsiteX474" fmla="*/ 637043 w 790575"/>
              <a:gd name="connsiteY474" fmla="*/ 474507 h 704850"/>
              <a:gd name="connsiteX475" fmla="*/ 637043 w 790575"/>
              <a:gd name="connsiteY475" fmla="*/ 469900 h 704850"/>
              <a:gd name="connsiteX476" fmla="*/ 639335 w 790575"/>
              <a:gd name="connsiteY476" fmla="*/ 467597 h 704850"/>
              <a:gd name="connsiteX477" fmla="*/ 639335 w 790575"/>
              <a:gd name="connsiteY477" fmla="*/ 462990 h 704850"/>
              <a:gd name="connsiteX478" fmla="*/ 641626 w 790575"/>
              <a:gd name="connsiteY478" fmla="*/ 460686 h 704850"/>
              <a:gd name="connsiteX479" fmla="*/ 643918 w 790575"/>
              <a:gd name="connsiteY479" fmla="*/ 458383 h 704850"/>
              <a:gd name="connsiteX480" fmla="*/ 643918 w 790575"/>
              <a:gd name="connsiteY480" fmla="*/ 453776 h 704850"/>
              <a:gd name="connsiteX481" fmla="*/ 646209 w 790575"/>
              <a:gd name="connsiteY481" fmla="*/ 451473 h 704850"/>
              <a:gd name="connsiteX482" fmla="*/ 646209 w 790575"/>
              <a:gd name="connsiteY482" fmla="*/ 446866 h 704850"/>
              <a:gd name="connsiteX483" fmla="*/ 648501 w 790575"/>
              <a:gd name="connsiteY483" fmla="*/ 444562 h 704850"/>
              <a:gd name="connsiteX484" fmla="*/ 648501 w 790575"/>
              <a:gd name="connsiteY484" fmla="*/ 442259 h 704850"/>
              <a:gd name="connsiteX485" fmla="*/ 648501 w 790575"/>
              <a:gd name="connsiteY485" fmla="*/ 442259 h 704850"/>
              <a:gd name="connsiteX486" fmla="*/ 648501 w 790575"/>
              <a:gd name="connsiteY486" fmla="*/ 439955 h 704850"/>
              <a:gd name="connsiteX487" fmla="*/ 648501 w 790575"/>
              <a:gd name="connsiteY487" fmla="*/ 437652 h 704850"/>
              <a:gd name="connsiteX488" fmla="*/ 648501 w 790575"/>
              <a:gd name="connsiteY488" fmla="*/ 437652 h 704850"/>
              <a:gd name="connsiteX489" fmla="*/ 650792 w 790575"/>
              <a:gd name="connsiteY489" fmla="*/ 435349 h 704850"/>
              <a:gd name="connsiteX490" fmla="*/ 650792 w 790575"/>
              <a:gd name="connsiteY490" fmla="*/ 435349 h 704850"/>
              <a:gd name="connsiteX491" fmla="*/ 650792 w 790575"/>
              <a:gd name="connsiteY491" fmla="*/ 433045 h 704850"/>
              <a:gd name="connsiteX492" fmla="*/ 650792 w 790575"/>
              <a:gd name="connsiteY492" fmla="*/ 430742 h 704850"/>
              <a:gd name="connsiteX493" fmla="*/ 650792 w 790575"/>
              <a:gd name="connsiteY493" fmla="*/ 430742 h 704850"/>
              <a:gd name="connsiteX494" fmla="*/ 650792 w 790575"/>
              <a:gd name="connsiteY494" fmla="*/ 428438 h 704850"/>
              <a:gd name="connsiteX495" fmla="*/ 653084 w 790575"/>
              <a:gd name="connsiteY495" fmla="*/ 428438 h 704850"/>
              <a:gd name="connsiteX496" fmla="*/ 653084 w 790575"/>
              <a:gd name="connsiteY496" fmla="*/ 426135 h 704850"/>
              <a:gd name="connsiteX497" fmla="*/ 653084 w 790575"/>
              <a:gd name="connsiteY497" fmla="*/ 423831 h 704850"/>
              <a:gd name="connsiteX498" fmla="*/ 653084 w 790575"/>
              <a:gd name="connsiteY498" fmla="*/ 423831 h 704850"/>
              <a:gd name="connsiteX499" fmla="*/ 653084 w 790575"/>
              <a:gd name="connsiteY499" fmla="*/ 421528 h 704850"/>
              <a:gd name="connsiteX500" fmla="*/ 653084 w 790575"/>
              <a:gd name="connsiteY500" fmla="*/ 421528 h 704850"/>
              <a:gd name="connsiteX501" fmla="*/ 653084 w 790575"/>
              <a:gd name="connsiteY501" fmla="*/ 419225 h 704850"/>
              <a:gd name="connsiteX502" fmla="*/ 655375 w 790575"/>
              <a:gd name="connsiteY502" fmla="*/ 416921 h 704850"/>
              <a:gd name="connsiteX503" fmla="*/ 655375 w 790575"/>
              <a:gd name="connsiteY503" fmla="*/ 416921 h 704850"/>
              <a:gd name="connsiteX504" fmla="*/ 655375 w 790575"/>
              <a:gd name="connsiteY504" fmla="*/ 414618 h 704850"/>
              <a:gd name="connsiteX505" fmla="*/ 655375 w 790575"/>
              <a:gd name="connsiteY505" fmla="*/ 414618 h 704850"/>
              <a:gd name="connsiteX506" fmla="*/ 655375 w 790575"/>
              <a:gd name="connsiteY506" fmla="*/ 412314 h 704850"/>
              <a:gd name="connsiteX507" fmla="*/ 655375 w 790575"/>
              <a:gd name="connsiteY507" fmla="*/ 410011 h 704850"/>
              <a:gd name="connsiteX508" fmla="*/ 655375 w 790575"/>
              <a:gd name="connsiteY508" fmla="*/ 410011 h 704850"/>
              <a:gd name="connsiteX509" fmla="*/ 655375 w 790575"/>
              <a:gd name="connsiteY509" fmla="*/ 407707 h 704850"/>
              <a:gd name="connsiteX510" fmla="*/ 657667 w 790575"/>
              <a:gd name="connsiteY510" fmla="*/ 405404 h 704850"/>
              <a:gd name="connsiteX511" fmla="*/ 657667 w 790575"/>
              <a:gd name="connsiteY511" fmla="*/ 405404 h 704850"/>
              <a:gd name="connsiteX512" fmla="*/ 657667 w 790575"/>
              <a:gd name="connsiteY512" fmla="*/ 403101 h 704850"/>
              <a:gd name="connsiteX513" fmla="*/ 657667 w 790575"/>
              <a:gd name="connsiteY513" fmla="*/ 403101 h 704850"/>
              <a:gd name="connsiteX514" fmla="*/ 657667 w 790575"/>
              <a:gd name="connsiteY514" fmla="*/ 400797 h 704850"/>
              <a:gd name="connsiteX515" fmla="*/ 657667 w 790575"/>
              <a:gd name="connsiteY515" fmla="*/ 398494 h 704850"/>
              <a:gd name="connsiteX516" fmla="*/ 657667 w 790575"/>
              <a:gd name="connsiteY516" fmla="*/ 398494 h 704850"/>
              <a:gd name="connsiteX517" fmla="*/ 657667 w 790575"/>
              <a:gd name="connsiteY517" fmla="*/ 398494 h 704850"/>
              <a:gd name="connsiteX518" fmla="*/ 657667 w 790575"/>
              <a:gd name="connsiteY518" fmla="*/ 396190 h 704850"/>
              <a:gd name="connsiteX519" fmla="*/ 657667 w 790575"/>
              <a:gd name="connsiteY519" fmla="*/ 393887 h 704850"/>
              <a:gd name="connsiteX520" fmla="*/ 657667 w 790575"/>
              <a:gd name="connsiteY520" fmla="*/ 393887 h 704850"/>
              <a:gd name="connsiteX521" fmla="*/ 657667 w 790575"/>
              <a:gd name="connsiteY521" fmla="*/ 393887 h 704850"/>
              <a:gd name="connsiteX522" fmla="*/ 659958 w 790575"/>
              <a:gd name="connsiteY522" fmla="*/ 391583 h 704850"/>
              <a:gd name="connsiteX523" fmla="*/ 659958 w 790575"/>
              <a:gd name="connsiteY523" fmla="*/ 389280 h 704850"/>
              <a:gd name="connsiteX524" fmla="*/ 659958 w 790575"/>
              <a:gd name="connsiteY524" fmla="*/ 389280 h 704850"/>
              <a:gd name="connsiteX525" fmla="*/ 659958 w 790575"/>
              <a:gd name="connsiteY525" fmla="*/ 386976 h 704850"/>
              <a:gd name="connsiteX526" fmla="*/ 659958 w 790575"/>
              <a:gd name="connsiteY526" fmla="*/ 386976 h 704850"/>
              <a:gd name="connsiteX527" fmla="*/ 659958 w 790575"/>
              <a:gd name="connsiteY527" fmla="*/ 384673 h 704850"/>
              <a:gd name="connsiteX528" fmla="*/ 659958 w 790575"/>
              <a:gd name="connsiteY528" fmla="*/ 382370 h 704850"/>
              <a:gd name="connsiteX529" fmla="*/ 659958 w 790575"/>
              <a:gd name="connsiteY529" fmla="*/ 382370 h 704850"/>
              <a:gd name="connsiteX530" fmla="*/ 659958 w 790575"/>
              <a:gd name="connsiteY530" fmla="*/ 380066 h 704850"/>
              <a:gd name="connsiteX531" fmla="*/ 659958 w 790575"/>
              <a:gd name="connsiteY531" fmla="*/ 380066 h 704850"/>
              <a:gd name="connsiteX532" fmla="*/ 659958 w 790575"/>
              <a:gd name="connsiteY532" fmla="*/ 377763 h 704850"/>
              <a:gd name="connsiteX533" fmla="*/ 659958 w 790575"/>
              <a:gd name="connsiteY533" fmla="*/ 377763 h 704850"/>
              <a:gd name="connsiteX534" fmla="*/ 659958 w 790575"/>
              <a:gd name="connsiteY534" fmla="*/ 377763 h 704850"/>
              <a:gd name="connsiteX535" fmla="*/ 659958 w 790575"/>
              <a:gd name="connsiteY535" fmla="*/ 375459 h 704850"/>
              <a:gd name="connsiteX536" fmla="*/ 659958 w 790575"/>
              <a:gd name="connsiteY536" fmla="*/ 375459 h 704850"/>
              <a:gd name="connsiteX537" fmla="*/ 659958 w 790575"/>
              <a:gd name="connsiteY537" fmla="*/ 373156 h 704850"/>
              <a:gd name="connsiteX538" fmla="*/ 659958 w 790575"/>
              <a:gd name="connsiteY538" fmla="*/ 373156 h 704850"/>
              <a:gd name="connsiteX539" fmla="*/ 659958 w 790575"/>
              <a:gd name="connsiteY539" fmla="*/ 373156 h 704850"/>
              <a:gd name="connsiteX540" fmla="*/ 659958 w 790575"/>
              <a:gd name="connsiteY540" fmla="*/ 370852 h 704850"/>
              <a:gd name="connsiteX541" fmla="*/ 659958 w 790575"/>
              <a:gd name="connsiteY541" fmla="*/ 370852 h 704850"/>
              <a:gd name="connsiteX542" fmla="*/ 659958 w 790575"/>
              <a:gd name="connsiteY542" fmla="*/ 370852 h 704850"/>
              <a:gd name="connsiteX543" fmla="*/ 659958 w 790575"/>
              <a:gd name="connsiteY543" fmla="*/ 370852 h 704850"/>
              <a:gd name="connsiteX544" fmla="*/ 659958 w 790575"/>
              <a:gd name="connsiteY544" fmla="*/ 368549 h 704850"/>
              <a:gd name="connsiteX545" fmla="*/ 659958 w 790575"/>
              <a:gd name="connsiteY545" fmla="*/ 366246 h 704850"/>
              <a:gd name="connsiteX546" fmla="*/ 659958 w 790575"/>
              <a:gd name="connsiteY546" fmla="*/ 366246 h 704850"/>
              <a:gd name="connsiteX547" fmla="*/ 659958 w 790575"/>
              <a:gd name="connsiteY547" fmla="*/ 366246 h 704850"/>
              <a:gd name="connsiteX548" fmla="*/ 659958 w 790575"/>
              <a:gd name="connsiteY548" fmla="*/ 363942 h 704850"/>
              <a:gd name="connsiteX549" fmla="*/ 662250 w 790575"/>
              <a:gd name="connsiteY549" fmla="*/ 361639 h 704850"/>
              <a:gd name="connsiteX550" fmla="*/ 662250 w 790575"/>
              <a:gd name="connsiteY550" fmla="*/ 361639 h 704850"/>
              <a:gd name="connsiteX551" fmla="*/ 662250 w 790575"/>
              <a:gd name="connsiteY551" fmla="*/ 361639 h 704850"/>
              <a:gd name="connsiteX552" fmla="*/ 662250 w 790575"/>
              <a:gd name="connsiteY552" fmla="*/ 359335 h 704850"/>
              <a:gd name="connsiteX553" fmla="*/ 662250 w 790575"/>
              <a:gd name="connsiteY553" fmla="*/ 357032 h 704850"/>
              <a:gd name="connsiteX554" fmla="*/ 662250 w 790575"/>
              <a:gd name="connsiteY554" fmla="*/ 357032 h 704850"/>
              <a:gd name="connsiteX555" fmla="*/ 662250 w 790575"/>
              <a:gd name="connsiteY555" fmla="*/ 357032 h 704850"/>
              <a:gd name="connsiteX556" fmla="*/ 662250 w 790575"/>
              <a:gd name="connsiteY556" fmla="*/ 357032 h 704850"/>
              <a:gd name="connsiteX557" fmla="*/ 662250 w 790575"/>
              <a:gd name="connsiteY557" fmla="*/ 354728 h 704850"/>
              <a:gd name="connsiteX558" fmla="*/ 662250 w 790575"/>
              <a:gd name="connsiteY558" fmla="*/ 354728 h 704850"/>
              <a:gd name="connsiteX559" fmla="*/ 662250 w 790575"/>
              <a:gd name="connsiteY559" fmla="*/ 354728 h 704850"/>
              <a:gd name="connsiteX560" fmla="*/ 662250 w 790575"/>
              <a:gd name="connsiteY560" fmla="*/ 354728 h 704850"/>
              <a:gd name="connsiteX561" fmla="*/ 662250 w 790575"/>
              <a:gd name="connsiteY561" fmla="*/ 352425 h 704850"/>
              <a:gd name="connsiteX562" fmla="*/ 662250 w 790575"/>
              <a:gd name="connsiteY562" fmla="*/ 352425 h 704850"/>
              <a:gd name="connsiteX563" fmla="*/ 662250 w 790575"/>
              <a:gd name="connsiteY563" fmla="*/ 350122 h 704850"/>
              <a:gd name="connsiteX564" fmla="*/ 662250 w 790575"/>
              <a:gd name="connsiteY564" fmla="*/ 350122 h 704850"/>
              <a:gd name="connsiteX565" fmla="*/ 662250 w 790575"/>
              <a:gd name="connsiteY565" fmla="*/ 350122 h 704850"/>
              <a:gd name="connsiteX566" fmla="*/ 662250 w 790575"/>
              <a:gd name="connsiteY566" fmla="*/ 350122 h 704850"/>
              <a:gd name="connsiteX567" fmla="*/ 662250 w 790575"/>
              <a:gd name="connsiteY567" fmla="*/ 347818 h 704850"/>
              <a:gd name="connsiteX568" fmla="*/ 662250 w 790575"/>
              <a:gd name="connsiteY568" fmla="*/ 347818 h 704850"/>
              <a:gd name="connsiteX569" fmla="*/ 662250 w 790575"/>
              <a:gd name="connsiteY569" fmla="*/ 345515 h 704850"/>
              <a:gd name="connsiteX570" fmla="*/ 662250 w 790575"/>
              <a:gd name="connsiteY570" fmla="*/ 345515 h 704850"/>
              <a:gd name="connsiteX571" fmla="*/ 662250 w 790575"/>
              <a:gd name="connsiteY571" fmla="*/ 345515 h 704850"/>
              <a:gd name="connsiteX572" fmla="*/ 662250 w 790575"/>
              <a:gd name="connsiteY572" fmla="*/ 343211 h 704850"/>
              <a:gd name="connsiteX573" fmla="*/ 662250 w 790575"/>
              <a:gd name="connsiteY573" fmla="*/ 343211 h 704850"/>
              <a:gd name="connsiteX574" fmla="*/ 662250 w 790575"/>
              <a:gd name="connsiteY574" fmla="*/ 340908 h 704850"/>
              <a:gd name="connsiteX575" fmla="*/ 659958 w 790575"/>
              <a:gd name="connsiteY575" fmla="*/ 340908 h 704850"/>
              <a:gd name="connsiteX576" fmla="*/ 659958 w 790575"/>
              <a:gd name="connsiteY576" fmla="*/ 338604 h 704850"/>
              <a:gd name="connsiteX577" fmla="*/ 659958 w 790575"/>
              <a:gd name="connsiteY577" fmla="*/ 336301 h 704850"/>
              <a:gd name="connsiteX578" fmla="*/ 659958 w 790575"/>
              <a:gd name="connsiteY578" fmla="*/ 336301 h 704850"/>
              <a:gd name="connsiteX579" fmla="*/ 659958 w 790575"/>
              <a:gd name="connsiteY579" fmla="*/ 336301 h 704850"/>
              <a:gd name="connsiteX580" fmla="*/ 659958 w 790575"/>
              <a:gd name="connsiteY580" fmla="*/ 333998 h 704850"/>
              <a:gd name="connsiteX581" fmla="*/ 659958 w 790575"/>
              <a:gd name="connsiteY581" fmla="*/ 333998 h 704850"/>
              <a:gd name="connsiteX582" fmla="*/ 659958 w 790575"/>
              <a:gd name="connsiteY582" fmla="*/ 333998 h 704850"/>
              <a:gd name="connsiteX583" fmla="*/ 659958 w 790575"/>
              <a:gd name="connsiteY583" fmla="*/ 333998 h 704850"/>
              <a:gd name="connsiteX584" fmla="*/ 659958 w 790575"/>
              <a:gd name="connsiteY584" fmla="*/ 331694 h 704850"/>
              <a:gd name="connsiteX585" fmla="*/ 659958 w 790575"/>
              <a:gd name="connsiteY585" fmla="*/ 331694 h 704850"/>
              <a:gd name="connsiteX586" fmla="*/ 659958 w 790575"/>
              <a:gd name="connsiteY586" fmla="*/ 329391 h 704850"/>
              <a:gd name="connsiteX587" fmla="*/ 659958 w 790575"/>
              <a:gd name="connsiteY587" fmla="*/ 329391 h 704850"/>
              <a:gd name="connsiteX588" fmla="*/ 659958 w 790575"/>
              <a:gd name="connsiteY588" fmla="*/ 329391 h 704850"/>
              <a:gd name="connsiteX589" fmla="*/ 659958 w 790575"/>
              <a:gd name="connsiteY589" fmla="*/ 327087 h 704850"/>
              <a:gd name="connsiteX590" fmla="*/ 659958 w 790575"/>
              <a:gd name="connsiteY590" fmla="*/ 327087 h 704850"/>
              <a:gd name="connsiteX591" fmla="*/ 659958 w 790575"/>
              <a:gd name="connsiteY591" fmla="*/ 324784 h 704850"/>
              <a:gd name="connsiteX592" fmla="*/ 659958 w 790575"/>
              <a:gd name="connsiteY592" fmla="*/ 324784 h 704850"/>
              <a:gd name="connsiteX593" fmla="*/ 659958 w 790575"/>
              <a:gd name="connsiteY593" fmla="*/ 324784 h 704850"/>
              <a:gd name="connsiteX594" fmla="*/ 659958 w 790575"/>
              <a:gd name="connsiteY594" fmla="*/ 322480 h 704850"/>
              <a:gd name="connsiteX595" fmla="*/ 659958 w 790575"/>
              <a:gd name="connsiteY595" fmla="*/ 320177 h 704850"/>
              <a:gd name="connsiteX596" fmla="*/ 659958 w 790575"/>
              <a:gd name="connsiteY596" fmla="*/ 320177 h 704850"/>
              <a:gd name="connsiteX597" fmla="*/ 659958 w 790575"/>
              <a:gd name="connsiteY597" fmla="*/ 317874 h 704850"/>
              <a:gd name="connsiteX598" fmla="*/ 659958 w 790575"/>
              <a:gd name="connsiteY598" fmla="*/ 315570 h 704850"/>
              <a:gd name="connsiteX599" fmla="*/ 659958 w 790575"/>
              <a:gd name="connsiteY599" fmla="*/ 315570 h 704850"/>
              <a:gd name="connsiteX600" fmla="*/ 659958 w 790575"/>
              <a:gd name="connsiteY600" fmla="*/ 313267 h 704850"/>
              <a:gd name="connsiteX601" fmla="*/ 659958 w 790575"/>
              <a:gd name="connsiteY601" fmla="*/ 313267 h 704850"/>
              <a:gd name="connsiteX602" fmla="*/ 657667 w 790575"/>
              <a:gd name="connsiteY602" fmla="*/ 310963 h 704850"/>
              <a:gd name="connsiteX603" fmla="*/ 657667 w 790575"/>
              <a:gd name="connsiteY603" fmla="*/ 310963 h 704850"/>
              <a:gd name="connsiteX604" fmla="*/ 657667 w 790575"/>
              <a:gd name="connsiteY604" fmla="*/ 308660 h 704850"/>
              <a:gd name="connsiteX605" fmla="*/ 657667 w 790575"/>
              <a:gd name="connsiteY605" fmla="*/ 308660 h 704850"/>
              <a:gd name="connsiteX606" fmla="*/ 657667 w 790575"/>
              <a:gd name="connsiteY606" fmla="*/ 306356 h 704850"/>
              <a:gd name="connsiteX607" fmla="*/ 657667 w 790575"/>
              <a:gd name="connsiteY607" fmla="*/ 304053 h 704850"/>
              <a:gd name="connsiteX608" fmla="*/ 657667 w 790575"/>
              <a:gd name="connsiteY608" fmla="*/ 304053 h 704850"/>
              <a:gd name="connsiteX609" fmla="*/ 657667 w 790575"/>
              <a:gd name="connsiteY609" fmla="*/ 301750 h 704850"/>
              <a:gd name="connsiteX610" fmla="*/ 657667 w 790575"/>
              <a:gd name="connsiteY610" fmla="*/ 301750 h 704850"/>
              <a:gd name="connsiteX611" fmla="*/ 657667 w 790575"/>
              <a:gd name="connsiteY611" fmla="*/ 299446 h 704850"/>
              <a:gd name="connsiteX612" fmla="*/ 657667 w 790575"/>
              <a:gd name="connsiteY612" fmla="*/ 297143 h 704850"/>
              <a:gd name="connsiteX613" fmla="*/ 655375 w 790575"/>
              <a:gd name="connsiteY613" fmla="*/ 297143 h 704850"/>
              <a:gd name="connsiteX614" fmla="*/ 655375 w 790575"/>
              <a:gd name="connsiteY614" fmla="*/ 294839 h 704850"/>
              <a:gd name="connsiteX615" fmla="*/ 655375 w 790575"/>
              <a:gd name="connsiteY615" fmla="*/ 292536 h 704850"/>
              <a:gd name="connsiteX616" fmla="*/ 655375 w 790575"/>
              <a:gd name="connsiteY616" fmla="*/ 292536 h 704850"/>
              <a:gd name="connsiteX617" fmla="*/ 655375 w 790575"/>
              <a:gd name="connsiteY617" fmla="*/ 290232 h 704850"/>
              <a:gd name="connsiteX618" fmla="*/ 655375 w 790575"/>
              <a:gd name="connsiteY618" fmla="*/ 290232 h 704850"/>
              <a:gd name="connsiteX619" fmla="*/ 655375 w 790575"/>
              <a:gd name="connsiteY619" fmla="*/ 287929 h 704850"/>
              <a:gd name="connsiteX620" fmla="*/ 655375 w 790575"/>
              <a:gd name="connsiteY620" fmla="*/ 285626 h 704850"/>
              <a:gd name="connsiteX621" fmla="*/ 653084 w 790575"/>
              <a:gd name="connsiteY621" fmla="*/ 285626 h 704850"/>
              <a:gd name="connsiteX622" fmla="*/ 653084 w 790575"/>
              <a:gd name="connsiteY622" fmla="*/ 283322 h 704850"/>
              <a:gd name="connsiteX623" fmla="*/ 653084 w 790575"/>
              <a:gd name="connsiteY623" fmla="*/ 283322 h 704850"/>
              <a:gd name="connsiteX624" fmla="*/ 653084 w 790575"/>
              <a:gd name="connsiteY624" fmla="*/ 281019 h 704850"/>
              <a:gd name="connsiteX625" fmla="*/ 653084 w 790575"/>
              <a:gd name="connsiteY625" fmla="*/ 278715 h 704850"/>
              <a:gd name="connsiteX626" fmla="*/ 653084 w 790575"/>
              <a:gd name="connsiteY626" fmla="*/ 278715 h 704850"/>
              <a:gd name="connsiteX627" fmla="*/ 653084 w 790575"/>
              <a:gd name="connsiteY627" fmla="*/ 276412 h 704850"/>
              <a:gd name="connsiteX628" fmla="*/ 650792 w 790575"/>
              <a:gd name="connsiteY628" fmla="*/ 274108 h 704850"/>
              <a:gd name="connsiteX629" fmla="*/ 650792 w 790575"/>
              <a:gd name="connsiteY629" fmla="*/ 274108 h 704850"/>
              <a:gd name="connsiteX630" fmla="*/ 650792 w 790575"/>
              <a:gd name="connsiteY630" fmla="*/ 271805 h 704850"/>
              <a:gd name="connsiteX631" fmla="*/ 650792 w 790575"/>
              <a:gd name="connsiteY631" fmla="*/ 271805 h 704850"/>
              <a:gd name="connsiteX632" fmla="*/ 650792 w 790575"/>
              <a:gd name="connsiteY632" fmla="*/ 269501 h 704850"/>
              <a:gd name="connsiteX633" fmla="*/ 650792 w 790575"/>
              <a:gd name="connsiteY633" fmla="*/ 267198 h 704850"/>
              <a:gd name="connsiteX634" fmla="*/ 648501 w 790575"/>
              <a:gd name="connsiteY634" fmla="*/ 267198 h 704850"/>
              <a:gd name="connsiteX635" fmla="*/ 648501 w 790575"/>
              <a:gd name="connsiteY635" fmla="*/ 264895 h 704850"/>
              <a:gd name="connsiteX636" fmla="*/ 648501 w 790575"/>
              <a:gd name="connsiteY636" fmla="*/ 264895 h 704850"/>
              <a:gd name="connsiteX637" fmla="*/ 648501 w 790575"/>
              <a:gd name="connsiteY637" fmla="*/ 262591 h 704850"/>
              <a:gd name="connsiteX638" fmla="*/ 648501 w 790575"/>
              <a:gd name="connsiteY638" fmla="*/ 262591 h 704850"/>
              <a:gd name="connsiteX639" fmla="*/ 648501 w 790575"/>
              <a:gd name="connsiteY639" fmla="*/ 260288 h 704850"/>
              <a:gd name="connsiteX640" fmla="*/ 646209 w 790575"/>
              <a:gd name="connsiteY640" fmla="*/ 255681 h 704850"/>
              <a:gd name="connsiteX641" fmla="*/ 646209 w 790575"/>
              <a:gd name="connsiteY641" fmla="*/ 253377 h 704850"/>
              <a:gd name="connsiteX642" fmla="*/ 643918 w 790575"/>
              <a:gd name="connsiteY642" fmla="*/ 251074 h 704850"/>
              <a:gd name="connsiteX643" fmla="*/ 643918 w 790575"/>
              <a:gd name="connsiteY643" fmla="*/ 246467 h 704850"/>
              <a:gd name="connsiteX644" fmla="*/ 641626 w 790575"/>
              <a:gd name="connsiteY644" fmla="*/ 244164 h 704850"/>
              <a:gd name="connsiteX645" fmla="*/ 639335 w 790575"/>
              <a:gd name="connsiteY645" fmla="*/ 239557 h 704850"/>
              <a:gd name="connsiteX646" fmla="*/ 639335 w 790575"/>
              <a:gd name="connsiteY646" fmla="*/ 237253 h 704850"/>
              <a:gd name="connsiteX647" fmla="*/ 637043 w 790575"/>
              <a:gd name="connsiteY647" fmla="*/ 234950 h 704850"/>
              <a:gd name="connsiteX648" fmla="*/ 637043 w 790575"/>
              <a:gd name="connsiteY648" fmla="*/ 230343 h 704850"/>
              <a:gd name="connsiteX649" fmla="*/ 634752 w 790575"/>
              <a:gd name="connsiteY649" fmla="*/ 228040 h 704850"/>
              <a:gd name="connsiteX650" fmla="*/ 632460 w 790575"/>
              <a:gd name="connsiteY650" fmla="*/ 225736 h 704850"/>
              <a:gd name="connsiteX651" fmla="*/ 632460 w 790575"/>
              <a:gd name="connsiteY651" fmla="*/ 221129 h 704850"/>
              <a:gd name="connsiteX652" fmla="*/ 630169 w 790575"/>
              <a:gd name="connsiteY652" fmla="*/ 218826 h 704850"/>
              <a:gd name="connsiteX653" fmla="*/ 627877 w 790575"/>
              <a:gd name="connsiteY653" fmla="*/ 216523 h 704850"/>
              <a:gd name="connsiteX654" fmla="*/ 625585 w 790575"/>
              <a:gd name="connsiteY654" fmla="*/ 211916 h 704850"/>
              <a:gd name="connsiteX655" fmla="*/ 625585 w 790575"/>
              <a:gd name="connsiteY655" fmla="*/ 211916 h 704850"/>
              <a:gd name="connsiteX656" fmla="*/ 625585 w 790575"/>
              <a:gd name="connsiteY656" fmla="*/ 209612 h 704850"/>
              <a:gd name="connsiteX657" fmla="*/ 623294 w 790575"/>
              <a:gd name="connsiteY657" fmla="*/ 207309 h 704850"/>
              <a:gd name="connsiteX658" fmla="*/ 621002 w 790575"/>
              <a:gd name="connsiteY658" fmla="*/ 205005 h 704850"/>
              <a:gd name="connsiteX659" fmla="*/ 618711 w 790575"/>
              <a:gd name="connsiteY659" fmla="*/ 200399 h 704850"/>
              <a:gd name="connsiteX660" fmla="*/ 616419 w 790575"/>
              <a:gd name="connsiteY660" fmla="*/ 198095 h 704850"/>
              <a:gd name="connsiteX661" fmla="*/ 616419 w 790575"/>
              <a:gd name="connsiteY661" fmla="*/ 195792 h 704850"/>
              <a:gd name="connsiteX662" fmla="*/ 614128 w 790575"/>
              <a:gd name="connsiteY662" fmla="*/ 193488 h 704850"/>
              <a:gd name="connsiteX663" fmla="*/ 611836 w 790575"/>
              <a:gd name="connsiteY663" fmla="*/ 191185 h 704850"/>
              <a:gd name="connsiteX664" fmla="*/ 611836 w 790575"/>
              <a:gd name="connsiteY664" fmla="*/ 191185 h 704850"/>
              <a:gd name="connsiteX665" fmla="*/ 609545 w 790575"/>
              <a:gd name="connsiteY665" fmla="*/ 188881 h 704850"/>
              <a:gd name="connsiteX666" fmla="*/ 607253 w 790575"/>
              <a:gd name="connsiteY666" fmla="*/ 184275 h 704850"/>
              <a:gd name="connsiteX667" fmla="*/ 604962 w 790575"/>
              <a:gd name="connsiteY667" fmla="*/ 181971 h 704850"/>
              <a:gd name="connsiteX668" fmla="*/ 602670 w 790575"/>
              <a:gd name="connsiteY668" fmla="*/ 179668 h 704850"/>
              <a:gd name="connsiteX669" fmla="*/ 602670 w 790575"/>
              <a:gd name="connsiteY669" fmla="*/ 179668 h 704850"/>
              <a:gd name="connsiteX670" fmla="*/ 600379 w 790575"/>
              <a:gd name="connsiteY670" fmla="*/ 177364 h 704850"/>
              <a:gd name="connsiteX671" fmla="*/ 598087 w 790575"/>
              <a:gd name="connsiteY671" fmla="*/ 175061 h 704850"/>
              <a:gd name="connsiteX672" fmla="*/ 595796 w 790575"/>
              <a:gd name="connsiteY672" fmla="*/ 172757 h 704850"/>
              <a:gd name="connsiteX673" fmla="*/ 593504 w 790575"/>
              <a:gd name="connsiteY673" fmla="*/ 170454 h 704850"/>
              <a:gd name="connsiteX674" fmla="*/ 593504 w 790575"/>
              <a:gd name="connsiteY674" fmla="*/ 170454 h 704850"/>
              <a:gd name="connsiteX675" fmla="*/ 591213 w 790575"/>
              <a:gd name="connsiteY675" fmla="*/ 168150 h 704850"/>
              <a:gd name="connsiteX676" fmla="*/ 588921 w 790575"/>
              <a:gd name="connsiteY676" fmla="*/ 165847 h 704850"/>
              <a:gd name="connsiteX677" fmla="*/ 586630 w 790575"/>
              <a:gd name="connsiteY677" fmla="*/ 165847 h 704850"/>
              <a:gd name="connsiteX678" fmla="*/ 584338 w 790575"/>
              <a:gd name="connsiteY678" fmla="*/ 163544 h 704850"/>
              <a:gd name="connsiteX679" fmla="*/ 584338 w 790575"/>
              <a:gd name="connsiteY679" fmla="*/ 163544 h 704850"/>
              <a:gd name="connsiteX680" fmla="*/ 582047 w 790575"/>
              <a:gd name="connsiteY680" fmla="*/ 161240 h 704850"/>
              <a:gd name="connsiteX681" fmla="*/ 582047 w 790575"/>
              <a:gd name="connsiteY681" fmla="*/ 161240 h 704850"/>
              <a:gd name="connsiteX682" fmla="*/ 577464 w 790575"/>
              <a:gd name="connsiteY682" fmla="*/ 158937 h 704850"/>
              <a:gd name="connsiteX683" fmla="*/ 575172 w 790575"/>
              <a:gd name="connsiteY683" fmla="*/ 156633 h 704850"/>
              <a:gd name="connsiteX684" fmla="*/ 575172 w 790575"/>
              <a:gd name="connsiteY684" fmla="*/ 156633 h 704850"/>
              <a:gd name="connsiteX685" fmla="*/ 572880 w 790575"/>
              <a:gd name="connsiteY685" fmla="*/ 154330 h 704850"/>
              <a:gd name="connsiteX686" fmla="*/ 570589 w 790575"/>
              <a:gd name="connsiteY686" fmla="*/ 154330 h 704850"/>
              <a:gd name="connsiteX687" fmla="*/ 570589 w 790575"/>
              <a:gd name="connsiteY687" fmla="*/ 154330 h 704850"/>
              <a:gd name="connsiteX688" fmla="*/ 568297 w 790575"/>
              <a:gd name="connsiteY688" fmla="*/ 152026 h 704850"/>
              <a:gd name="connsiteX689" fmla="*/ 568297 w 790575"/>
              <a:gd name="connsiteY689" fmla="*/ 152026 h 704850"/>
              <a:gd name="connsiteX690" fmla="*/ 563714 w 790575"/>
              <a:gd name="connsiteY690" fmla="*/ 149723 h 704850"/>
              <a:gd name="connsiteX691" fmla="*/ 561423 w 790575"/>
              <a:gd name="connsiteY691" fmla="*/ 147420 h 704850"/>
              <a:gd name="connsiteX692" fmla="*/ 559131 w 790575"/>
              <a:gd name="connsiteY692" fmla="*/ 147420 h 704850"/>
              <a:gd name="connsiteX693" fmla="*/ 554548 w 790575"/>
              <a:gd name="connsiteY693" fmla="*/ 145116 h 704850"/>
              <a:gd name="connsiteX694" fmla="*/ 554548 w 790575"/>
              <a:gd name="connsiteY694" fmla="*/ 145116 h 704850"/>
              <a:gd name="connsiteX695" fmla="*/ 552257 w 790575"/>
              <a:gd name="connsiteY695" fmla="*/ 145116 h 704850"/>
              <a:gd name="connsiteX696" fmla="*/ 552257 w 790575"/>
              <a:gd name="connsiteY696" fmla="*/ 145116 h 704850"/>
              <a:gd name="connsiteX697" fmla="*/ 549965 w 790575"/>
              <a:gd name="connsiteY697" fmla="*/ 142813 h 704850"/>
              <a:gd name="connsiteX698" fmla="*/ 545382 w 790575"/>
              <a:gd name="connsiteY698" fmla="*/ 142813 h 704850"/>
              <a:gd name="connsiteX699" fmla="*/ 543091 w 790575"/>
              <a:gd name="connsiteY699" fmla="*/ 140509 h 704850"/>
              <a:gd name="connsiteX700" fmla="*/ 540799 w 790575"/>
              <a:gd name="connsiteY700" fmla="*/ 140509 h 704850"/>
              <a:gd name="connsiteX701" fmla="*/ 536216 w 790575"/>
              <a:gd name="connsiteY701" fmla="*/ 138206 h 704850"/>
              <a:gd name="connsiteX702" fmla="*/ 533925 w 790575"/>
              <a:gd name="connsiteY702" fmla="*/ 138206 h 704850"/>
              <a:gd name="connsiteX703" fmla="*/ 533925 w 790575"/>
              <a:gd name="connsiteY703" fmla="*/ 138206 h 704850"/>
              <a:gd name="connsiteX704" fmla="*/ 529342 w 790575"/>
              <a:gd name="connsiteY704" fmla="*/ 135902 h 704850"/>
              <a:gd name="connsiteX705" fmla="*/ 529342 w 790575"/>
              <a:gd name="connsiteY705" fmla="*/ 135902 h 704850"/>
              <a:gd name="connsiteX706" fmla="*/ 527050 w 790575"/>
              <a:gd name="connsiteY706" fmla="*/ 135902 h 704850"/>
              <a:gd name="connsiteX707" fmla="*/ 522467 w 790575"/>
              <a:gd name="connsiteY707" fmla="*/ 135902 h 704850"/>
              <a:gd name="connsiteX708" fmla="*/ 520175 w 790575"/>
              <a:gd name="connsiteY708" fmla="*/ 133599 h 704850"/>
              <a:gd name="connsiteX709" fmla="*/ 515592 w 790575"/>
              <a:gd name="connsiteY709" fmla="*/ 133599 h 704850"/>
              <a:gd name="connsiteX710" fmla="*/ 515592 w 790575"/>
              <a:gd name="connsiteY710" fmla="*/ 133599 h 704850"/>
              <a:gd name="connsiteX711" fmla="*/ 513301 w 790575"/>
              <a:gd name="connsiteY711" fmla="*/ 133599 h 704850"/>
              <a:gd name="connsiteX712" fmla="*/ 513301 w 790575"/>
              <a:gd name="connsiteY712" fmla="*/ 133599 h 704850"/>
              <a:gd name="connsiteX713" fmla="*/ 508718 w 790575"/>
              <a:gd name="connsiteY713" fmla="*/ 133599 h 704850"/>
              <a:gd name="connsiteX714" fmla="*/ 506426 w 790575"/>
              <a:gd name="connsiteY714" fmla="*/ 131296 h 704850"/>
              <a:gd name="connsiteX715" fmla="*/ 501843 w 790575"/>
              <a:gd name="connsiteY715" fmla="*/ 131296 h 704850"/>
              <a:gd name="connsiteX716" fmla="*/ 501843 w 790575"/>
              <a:gd name="connsiteY716" fmla="*/ 131296 h 704850"/>
              <a:gd name="connsiteX717" fmla="*/ 499552 w 790575"/>
              <a:gd name="connsiteY717" fmla="*/ 131296 h 704850"/>
              <a:gd name="connsiteX718" fmla="*/ 494969 w 790575"/>
              <a:gd name="connsiteY718" fmla="*/ 131296 h 704850"/>
              <a:gd name="connsiteX719" fmla="*/ 490386 w 790575"/>
              <a:gd name="connsiteY719" fmla="*/ 131296 h 704850"/>
              <a:gd name="connsiteX720" fmla="*/ 325396 w 790575"/>
              <a:gd name="connsiteY720" fmla="*/ 131296 h 704850"/>
              <a:gd name="connsiteX721" fmla="*/ 325396 w 790575"/>
              <a:gd name="connsiteY721" fmla="*/ 188881 h 704850"/>
              <a:gd name="connsiteX722" fmla="*/ 446847 w 790575"/>
              <a:gd name="connsiteY722" fmla="*/ 188881 h 704850"/>
              <a:gd name="connsiteX723" fmla="*/ 559131 w 790575"/>
              <a:gd name="connsiteY723" fmla="*/ 234950 h 704850"/>
              <a:gd name="connsiteX724" fmla="*/ 604962 w 790575"/>
              <a:gd name="connsiteY724" fmla="*/ 347818 h 704850"/>
              <a:gd name="connsiteX725" fmla="*/ 604962 w 790575"/>
              <a:gd name="connsiteY725" fmla="*/ 352425 h 704850"/>
              <a:gd name="connsiteX726" fmla="*/ 307064 w 790575"/>
              <a:gd name="connsiteY726" fmla="*/ 481417 h 704850"/>
              <a:gd name="connsiteX727" fmla="*/ 446847 w 790575"/>
              <a:gd name="connsiteY727" fmla="*/ 481417 h 704850"/>
              <a:gd name="connsiteX728" fmla="*/ 533925 w 790575"/>
              <a:gd name="connsiteY728" fmla="*/ 444562 h 704850"/>
              <a:gd name="connsiteX729" fmla="*/ 570589 w 790575"/>
              <a:gd name="connsiteY729" fmla="*/ 357032 h 704850"/>
              <a:gd name="connsiteX730" fmla="*/ 570589 w 790575"/>
              <a:gd name="connsiteY730" fmla="*/ 357032 h 704850"/>
              <a:gd name="connsiteX731" fmla="*/ 570589 w 790575"/>
              <a:gd name="connsiteY731" fmla="*/ 354728 h 704850"/>
              <a:gd name="connsiteX732" fmla="*/ 570589 w 790575"/>
              <a:gd name="connsiteY732" fmla="*/ 354728 h 704850"/>
              <a:gd name="connsiteX733" fmla="*/ 570589 w 790575"/>
              <a:gd name="connsiteY733" fmla="*/ 352425 h 704850"/>
              <a:gd name="connsiteX734" fmla="*/ 570589 w 790575"/>
              <a:gd name="connsiteY734" fmla="*/ 352425 h 704850"/>
              <a:gd name="connsiteX735" fmla="*/ 570589 w 790575"/>
              <a:gd name="connsiteY735" fmla="*/ 347818 h 704850"/>
              <a:gd name="connsiteX736" fmla="*/ 533925 w 790575"/>
              <a:gd name="connsiteY736" fmla="*/ 260288 h 704850"/>
              <a:gd name="connsiteX737" fmla="*/ 446847 w 790575"/>
              <a:gd name="connsiteY737" fmla="*/ 223433 h 704850"/>
              <a:gd name="connsiteX738" fmla="*/ 307064 w 790575"/>
              <a:gd name="connsiteY738" fmla="*/ 223433 h 704850"/>
              <a:gd name="connsiteX739" fmla="*/ 291023 w 790575"/>
              <a:gd name="connsiteY739" fmla="*/ 205005 h 704850"/>
              <a:gd name="connsiteX740" fmla="*/ 291023 w 790575"/>
              <a:gd name="connsiteY740" fmla="*/ 115172 h 704850"/>
              <a:gd name="connsiteX741" fmla="*/ 307064 w 790575"/>
              <a:gd name="connsiteY741" fmla="*/ 96744 h 704850"/>
              <a:gd name="connsiteX742" fmla="*/ 490386 w 790575"/>
              <a:gd name="connsiteY742" fmla="*/ 96744 h 704850"/>
              <a:gd name="connsiteX743" fmla="*/ 494969 w 790575"/>
              <a:gd name="connsiteY743" fmla="*/ 96744 h 704850"/>
              <a:gd name="connsiteX744" fmla="*/ 499552 w 790575"/>
              <a:gd name="connsiteY744" fmla="*/ 96744 h 704850"/>
              <a:gd name="connsiteX745" fmla="*/ 504135 w 790575"/>
              <a:gd name="connsiteY745" fmla="*/ 96744 h 704850"/>
              <a:gd name="connsiteX746" fmla="*/ 508718 w 790575"/>
              <a:gd name="connsiteY746" fmla="*/ 96744 h 704850"/>
              <a:gd name="connsiteX747" fmla="*/ 513301 w 790575"/>
              <a:gd name="connsiteY747" fmla="*/ 96744 h 704850"/>
              <a:gd name="connsiteX748" fmla="*/ 517884 w 790575"/>
              <a:gd name="connsiteY748" fmla="*/ 99048 h 704850"/>
              <a:gd name="connsiteX749" fmla="*/ 517884 w 790575"/>
              <a:gd name="connsiteY749" fmla="*/ 99048 h 704850"/>
              <a:gd name="connsiteX750" fmla="*/ 522467 w 790575"/>
              <a:gd name="connsiteY750" fmla="*/ 99048 h 704850"/>
              <a:gd name="connsiteX751" fmla="*/ 527050 w 790575"/>
              <a:gd name="connsiteY751" fmla="*/ 99048 h 704850"/>
              <a:gd name="connsiteX752" fmla="*/ 531633 w 790575"/>
              <a:gd name="connsiteY752" fmla="*/ 101351 h 704850"/>
              <a:gd name="connsiteX753" fmla="*/ 531633 w 790575"/>
              <a:gd name="connsiteY753" fmla="*/ 101351 h 704850"/>
              <a:gd name="connsiteX754" fmla="*/ 533925 w 790575"/>
              <a:gd name="connsiteY754" fmla="*/ 101351 h 704850"/>
              <a:gd name="connsiteX755" fmla="*/ 533925 w 790575"/>
              <a:gd name="connsiteY755" fmla="*/ 101351 h 704850"/>
              <a:gd name="connsiteX756" fmla="*/ 538508 w 790575"/>
              <a:gd name="connsiteY756" fmla="*/ 101351 h 704850"/>
              <a:gd name="connsiteX757" fmla="*/ 538508 w 790575"/>
              <a:gd name="connsiteY757" fmla="*/ 101351 h 704850"/>
              <a:gd name="connsiteX758" fmla="*/ 543091 w 790575"/>
              <a:gd name="connsiteY758" fmla="*/ 103654 h 704850"/>
              <a:gd name="connsiteX759" fmla="*/ 547674 w 790575"/>
              <a:gd name="connsiteY759" fmla="*/ 103654 h 704850"/>
              <a:gd name="connsiteX760" fmla="*/ 549965 w 790575"/>
              <a:gd name="connsiteY760" fmla="*/ 105958 h 704850"/>
              <a:gd name="connsiteX761" fmla="*/ 549965 w 790575"/>
              <a:gd name="connsiteY761" fmla="*/ 105958 h 704850"/>
              <a:gd name="connsiteX762" fmla="*/ 554548 w 790575"/>
              <a:gd name="connsiteY762" fmla="*/ 105958 h 704850"/>
              <a:gd name="connsiteX763" fmla="*/ 559131 w 790575"/>
              <a:gd name="connsiteY763" fmla="*/ 108261 h 704850"/>
              <a:gd name="connsiteX764" fmla="*/ 561423 w 790575"/>
              <a:gd name="connsiteY764" fmla="*/ 110565 h 704850"/>
              <a:gd name="connsiteX765" fmla="*/ 561423 w 790575"/>
              <a:gd name="connsiteY765" fmla="*/ 110565 h 704850"/>
              <a:gd name="connsiteX766" fmla="*/ 566006 w 790575"/>
              <a:gd name="connsiteY766" fmla="*/ 110565 h 704850"/>
              <a:gd name="connsiteX767" fmla="*/ 566006 w 790575"/>
              <a:gd name="connsiteY767" fmla="*/ 110565 h 704850"/>
              <a:gd name="connsiteX768" fmla="*/ 570589 w 790575"/>
              <a:gd name="connsiteY768" fmla="*/ 112868 h 704850"/>
              <a:gd name="connsiteX769" fmla="*/ 570589 w 790575"/>
              <a:gd name="connsiteY769" fmla="*/ 112868 h 704850"/>
              <a:gd name="connsiteX770" fmla="*/ 572880 w 790575"/>
              <a:gd name="connsiteY770" fmla="*/ 115172 h 704850"/>
              <a:gd name="connsiteX771" fmla="*/ 572880 w 790575"/>
              <a:gd name="connsiteY771" fmla="*/ 115172 h 704850"/>
              <a:gd name="connsiteX772" fmla="*/ 577464 w 790575"/>
              <a:gd name="connsiteY772" fmla="*/ 117475 h 704850"/>
              <a:gd name="connsiteX773" fmla="*/ 579755 w 790575"/>
              <a:gd name="connsiteY773" fmla="*/ 117475 h 704850"/>
              <a:gd name="connsiteX774" fmla="*/ 579755 w 790575"/>
              <a:gd name="connsiteY774" fmla="*/ 117475 h 704850"/>
              <a:gd name="connsiteX775" fmla="*/ 584338 w 790575"/>
              <a:gd name="connsiteY775" fmla="*/ 119778 h 704850"/>
              <a:gd name="connsiteX776" fmla="*/ 586630 w 790575"/>
              <a:gd name="connsiteY776" fmla="*/ 122082 h 704850"/>
              <a:gd name="connsiteX777" fmla="*/ 586630 w 790575"/>
              <a:gd name="connsiteY777" fmla="*/ 122082 h 704850"/>
              <a:gd name="connsiteX778" fmla="*/ 591213 w 790575"/>
              <a:gd name="connsiteY778" fmla="*/ 124385 h 704850"/>
              <a:gd name="connsiteX779" fmla="*/ 593504 w 790575"/>
              <a:gd name="connsiteY779" fmla="*/ 126689 h 704850"/>
              <a:gd name="connsiteX780" fmla="*/ 598087 w 790575"/>
              <a:gd name="connsiteY780" fmla="*/ 128992 h 704850"/>
              <a:gd name="connsiteX781" fmla="*/ 598087 w 790575"/>
              <a:gd name="connsiteY781" fmla="*/ 128992 h 704850"/>
              <a:gd name="connsiteX782" fmla="*/ 600379 w 790575"/>
              <a:gd name="connsiteY782" fmla="*/ 131296 h 704850"/>
              <a:gd name="connsiteX783" fmla="*/ 600379 w 790575"/>
              <a:gd name="connsiteY783" fmla="*/ 131296 h 704850"/>
              <a:gd name="connsiteX784" fmla="*/ 602670 w 790575"/>
              <a:gd name="connsiteY784" fmla="*/ 133599 h 704850"/>
              <a:gd name="connsiteX785" fmla="*/ 607253 w 790575"/>
              <a:gd name="connsiteY785" fmla="*/ 135902 h 704850"/>
              <a:gd name="connsiteX786" fmla="*/ 609545 w 790575"/>
              <a:gd name="connsiteY786" fmla="*/ 138206 h 704850"/>
              <a:gd name="connsiteX787" fmla="*/ 611836 w 790575"/>
              <a:gd name="connsiteY787" fmla="*/ 140509 h 704850"/>
              <a:gd name="connsiteX788" fmla="*/ 611836 w 790575"/>
              <a:gd name="connsiteY788" fmla="*/ 140509 h 704850"/>
              <a:gd name="connsiteX789" fmla="*/ 616419 w 790575"/>
              <a:gd name="connsiteY789" fmla="*/ 142813 h 704850"/>
              <a:gd name="connsiteX790" fmla="*/ 618711 w 790575"/>
              <a:gd name="connsiteY790" fmla="*/ 145116 h 704850"/>
              <a:gd name="connsiteX791" fmla="*/ 618711 w 790575"/>
              <a:gd name="connsiteY791" fmla="*/ 145116 h 704850"/>
              <a:gd name="connsiteX792" fmla="*/ 621002 w 790575"/>
              <a:gd name="connsiteY792" fmla="*/ 149723 h 704850"/>
              <a:gd name="connsiteX793" fmla="*/ 623294 w 790575"/>
              <a:gd name="connsiteY793" fmla="*/ 152026 h 704850"/>
              <a:gd name="connsiteX794" fmla="*/ 627877 w 790575"/>
              <a:gd name="connsiteY794" fmla="*/ 154330 h 704850"/>
              <a:gd name="connsiteX795" fmla="*/ 630169 w 790575"/>
              <a:gd name="connsiteY795" fmla="*/ 156633 h 704850"/>
              <a:gd name="connsiteX796" fmla="*/ 632460 w 790575"/>
              <a:gd name="connsiteY796" fmla="*/ 161240 h 704850"/>
              <a:gd name="connsiteX797" fmla="*/ 632460 w 790575"/>
              <a:gd name="connsiteY797" fmla="*/ 161240 h 704850"/>
              <a:gd name="connsiteX798" fmla="*/ 634752 w 790575"/>
              <a:gd name="connsiteY798" fmla="*/ 163544 h 704850"/>
              <a:gd name="connsiteX799" fmla="*/ 637043 w 790575"/>
              <a:gd name="connsiteY799" fmla="*/ 165847 h 704850"/>
              <a:gd name="connsiteX800" fmla="*/ 639335 w 790575"/>
              <a:gd name="connsiteY800" fmla="*/ 170454 h 704850"/>
              <a:gd name="connsiteX801" fmla="*/ 641626 w 790575"/>
              <a:gd name="connsiteY801" fmla="*/ 172757 h 704850"/>
              <a:gd name="connsiteX802" fmla="*/ 643918 w 790575"/>
              <a:gd name="connsiteY802" fmla="*/ 175061 h 704850"/>
              <a:gd name="connsiteX803" fmla="*/ 646209 w 790575"/>
              <a:gd name="connsiteY803" fmla="*/ 179668 h 704850"/>
              <a:gd name="connsiteX804" fmla="*/ 648501 w 790575"/>
              <a:gd name="connsiteY804" fmla="*/ 181971 h 704850"/>
              <a:gd name="connsiteX805" fmla="*/ 650792 w 790575"/>
              <a:gd name="connsiteY805" fmla="*/ 186578 h 704850"/>
              <a:gd name="connsiteX806" fmla="*/ 653084 w 790575"/>
              <a:gd name="connsiteY806" fmla="*/ 188881 h 704850"/>
              <a:gd name="connsiteX807" fmla="*/ 655375 w 790575"/>
              <a:gd name="connsiteY807" fmla="*/ 193488 h 704850"/>
              <a:gd name="connsiteX808" fmla="*/ 657667 w 790575"/>
              <a:gd name="connsiteY808" fmla="*/ 195792 h 704850"/>
              <a:gd name="connsiteX809" fmla="*/ 657667 w 790575"/>
              <a:gd name="connsiteY809" fmla="*/ 195792 h 704850"/>
              <a:gd name="connsiteX810" fmla="*/ 659958 w 790575"/>
              <a:gd name="connsiteY810" fmla="*/ 200399 h 704850"/>
              <a:gd name="connsiteX811" fmla="*/ 662250 w 790575"/>
              <a:gd name="connsiteY811" fmla="*/ 202702 h 704850"/>
              <a:gd name="connsiteX812" fmla="*/ 664541 w 790575"/>
              <a:gd name="connsiteY812" fmla="*/ 207309 h 704850"/>
              <a:gd name="connsiteX813" fmla="*/ 664541 w 790575"/>
              <a:gd name="connsiteY813" fmla="*/ 209612 h 704850"/>
              <a:gd name="connsiteX814" fmla="*/ 666833 w 790575"/>
              <a:gd name="connsiteY814" fmla="*/ 214219 h 704850"/>
              <a:gd name="connsiteX815" fmla="*/ 666833 w 790575"/>
              <a:gd name="connsiteY815" fmla="*/ 214219 h 704850"/>
              <a:gd name="connsiteX816" fmla="*/ 669124 w 790575"/>
              <a:gd name="connsiteY816" fmla="*/ 218826 h 704850"/>
              <a:gd name="connsiteX817" fmla="*/ 671416 w 790575"/>
              <a:gd name="connsiteY817" fmla="*/ 221129 h 704850"/>
              <a:gd name="connsiteX818" fmla="*/ 671416 w 790575"/>
              <a:gd name="connsiteY818" fmla="*/ 225736 h 704850"/>
              <a:gd name="connsiteX819" fmla="*/ 673707 w 790575"/>
              <a:gd name="connsiteY819" fmla="*/ 230343 h 704850"/>
              <a:gd name="connsiteX820" fmla="*/ 675999 w 790575"/>
              <a:gd name="connsiteY820" fmla="*/ 232647 h 704850"/>
              <a:gd name="connsiteX821" fmla="*/ 675999 w 790575"/>
              <a:gd name="connsiteY821" fmla="*/ 237253 h 704850"/>
              <a:gd name="connsiteX822" fmla="*/ 678290 w 790575"/>
              <a:gd name="connsiteY822" fmla="*/ 241860 h 704850"/>
              <a:gd name="connsiteX823" fmla="*/ 680582 w 790575"/>
              <a:gd name="connsiteY823" fmla="*/ 246467 h 704850"/>
              <a:gd name="connsiteX824" fmla="*/ 680582 w 790575"/>
              <a:gd name="connsiteY824" fmla="*/ 248771 h 704850"/>
              <a:gd name="connsiteX825" fmla="*/ 680582 w 790575"/>
              <a:gd name="connsiteY825" fmla="*/ 251074 h 704850"/>
              <a:gd name="connsiteX826" fmla="*/ 682874 w 790575"/>
              <a:gd name="connsiteY826" fmla="*/ 253377 h 704850"/>
              <a:gd name="connsiteX827" fmla="*/ 682874 w 790575"/>
              <a:gd name="connsiteY827" fmla="*/ 253377 h 704850"/>
              <a:gd name="connsiteX828" fmla="*/ 682874 w 790575"/>
              <a:gd name="connsiteY828" fmla="*/ 255681 h 704850"/>
              <a:gd name="connsiteX829" fmla="*/ 682874 w 790575"/>
              <a:gd name="connsiteY829" fmla="*/ 257984 h 704850"/>
              <a:gd name="connsiteX830" fmla="*/ 682874 w 790575"/>
              <a:gd name="connsiteY830" fmla="*/ 257984 h 704850"/>
              <a:gd name="connsiteX831" fmla="*/ 685165 w 790575"/>
              <a:gd name="connsiteY831" fmla="*/ 260288 h 704850"/>
              <a:gd name="connsiteX832" fmla="*/ 685165 w 790575"/>
              <a:gd name="connsiteY832" fmla="*/ 262591 h 704850"/>
              <a:gd name="connsiteX833" fmla="*/ 685165 w 790575"/>
              <a:gd name="connsiteY833" fmla="*/ 262591 h 704850"/>
              <a:gd name="connsiteX834" fmla="*/ 685165 w 790575"/>
              <a:gd name="connsiteY834" fmla="*/ 264895 h 704850"/>
              <a:gd name="connsiteX835" fmla="*/ 685165 w 790575"/>
              <a:gd name="connsiteY835" fmla="*/ 267198 h 704850"/>
              <a:gd name="connsiteX836" fmla="*/ 685165 w 790575"/>
              <a:gd name="connsiteY836" fmla="*/ 267198 h 704850"/>
              <a:gd name="connsiteX837" fmla="*/ 687457 w 790575"/>
              <a:gd name="connsiteY837" fmla="*/ 269501 h 704850"/>
              <a:gd name="connsiteX838" fmla="*/ 687457 w 790575"/>
              <a:gd name="connsiteY838" fmla="*/ 271805 h 704850"/>
              <a:gd name="connsiteX839" fmla="*/ 687457 w 790575"/>
              <a:gd name="connsiteY839" fmla="*/ 271805 h 704850"/>
              <a:gd name="connsiteX840" fmla="*/ 687457 w 790575"/>
              <a:gd name="connsiteY840" fmla="*/ 274108 h 704850"/>
              <a:gd name="connsiteX841" fmla="*/ 687457 w 790575"/>
              <a:gd name="connsiteY841" fmla="*/ 276412 h 704850"/>
              <a:gd name="connsiteX842" fmla="*/ 687457 w 790575"/>
              <a:gd name="connsiteY842" fmla="*/ 276412 h 704850"/>
              <a:gd name="connsiteX843" fmla="*/ 689748 w 790575"/>
              <a:gd name="connsiteY843" fmla="*/ 278715 h 704850"/>
              <a:gd name="connsiteX844" fmla="*/ 689748 w 790575"/>
              <a:gd name="connsiteY844" fmla="*/ 281019 h 704850"/>
              <a:gd name="connsiteX845" fmla="*/ 689748 w 790575"/>
              <a:gd name="connsiteY845" fmla="*/ 283322 h 704850"/>
              <a:gd name="connsiteX846" fmla="*/ 689748 w 790575"/>
              <a:gd name="connsiteY846" fmla="*/ 283322 h 704850"/>
              <a:gd name="connsiteX847" fmla="*/ 689748 w 790575"/>
              <a:gd name="connsiteY847" fmla="*/ 285626 h 704850"/>
              <a:gd name="connsiteX848" fmla="*/ 689748 w 790575"/>
              <a:gd name="connsiteY848" fmla="*/ 287929 h 704850"/>
              <a:gd name="connsiteX849" fmla="*/ 689748 w 790575"/>
              <a:gd name="connsiteY849" fmla="*/ 287929 h 704850"/>
              <a:gd name="connsiteX850" fmla="*/ 689748 w 790575"/>
              <a:gd name="connsiteY850" fmla="*/ 287929 h 704850"/>
              <a:gd name="connsiteX851" fmla="*/ 692040 w 790575"/>
              <a:gd name="connsiteY851" fmla="*/ 290232 h 704850"/>
              <a:gd name="connsiteX852" fmla="*/ 692040 w 790575"/>
              <a:gd name="connsiteY852" fmla="*/ 292536 h 704850"/>
              <a:gd name="connsiteX853" fmla="*/ 692040 w 790575"/>
              <a:gd name="connsiteY853" fmla="*/ 292536 h 704850"/>
              <a:gd name="connsiteX854" fmla="*/ 692040 w 790575"/>
              <a:gd name="connsiteY854" fmla="*/ 294839 h 704850"/>
              <a:gd name="connsiteX855" fmla="*/ 692040 w 790575"/>
              <a:gd name="connsiteY855" fmla="*/ 297143 h 704850"/>
              <a:gd name="connsiteX856" fmla="*/ 692040 w 790575"/>
              <a:gd name="connsiteY856" fmla="*/ 297143 h 704850"/>
              <a:gd name="connsiteX857" fmla="*/ 692040 w 790575"/>
              <a:gd name="connsiteY857" fmla="*/ 299446 h 704850"/>
              <a:gd name="connsiteX858" fmla="*/ 692040 w 790575"/>
              <a:gd name="connsiteY858" fmla="*/ 301750 h 704850"/>
              <a:gd name="connsiteX859" fmla="*/ 692040 w 790575"/>
              <a:gd name="connsiteY859" fmla="*/ 304053 h 704850"/>
              <a:gd name="connsiteX860" fmla="*/ 694331 w 790575"/>
              <a:gd name="connsiteY860" fmla="*/ 304053 h 704850"/>
              <a:gd name="connsiteX861" fmla="*/ 694331 w 790575"/>
              <a:gd name="connsiteY861" fmla="*/ 306356 h 704850"/>
              <a:gd name="connsiteX862" fmla="*/ 694331 w 790575"/>
              <a:gd name="connsiteY862" fmla="*/ 308660 h 704850"/>
              <a:gd name="connsiteX863" fmla="*/ 694331 w 790575"/>
              <a:gd name="connsiteY863" fmla="*/ 308660 h 704850"/>
              <a:gd name="connsiteX864" fmla="*/ 694331 w 790575"/>
              <a:gd name="connsiteY864" fmla="*/ 310963 h 704850"/>
              <a:gd name="connsiteX865" fmla="*/ 694331 w 790575"/>
              <a:gd name="connsiteY865" fmla="*/ 313267 h 704850"/>
              <a:gd name="connsiteX866" fmla="*/ 694331 w 790575"/>
              <a:gd name="connsiteY866" fmla="*/ 315570 h 704850"/>
              <a:gd name="connsiteX867" fmla="*/ 694331 w 790575"/>
              <a:gd name="connsiteY867" fmla="*/ 315570 h 704850"/>
              <a:gd name="connsiteX868" fmla="*/ 694331 w 790575"/>
              <a:gd name="connsiteY868" fmla="*/ 317874 h 704850"/>
              <a:gd name="connsiteX869" fmla="*/ 694331 w 790575"/>
              <a:gd name="connsiteY869" fmla="*/ 317874 h 704850"/>
              <a:gd name="connsiteX870" fmla="*/ 694331 w 790575"/>
              <a:gd name="connsiteY870" fmla="*/ 320177 h 704850"/>
              <a:gd name="connsiteX871" fmla="*/ 694331 w 790575"/>
              <a:gd name="connsiteY871" fmla="*/ 320177 h 704850"/>
              <a:gd name="connsiteX872" fmla="*/ 694331 w 790575"/>
              <a:gd name="connsiteY872" fmla="*/ 320177 h 704850"/>
              <a:gd name="connsiteX873" fmla="*/ 694331 w 790575"/>
              <a:gd name="connsiteY873" fmla="*/ 322480 h 704850"/>
              <a:gd name="connsiteX874" fmla="*/ 694331 w 790575"/>
              <a:gd name="connsiteY874" fmla="*/ 324784 h 704850"/>
              <a:gd name="connsiteX875" fmla="*/ 694331 w 790575"/>
              <a:gd name="connsiteY875" fmla="*/ 324784 h 704850"/>
              <a:gd name="connsiteX876" fmla="*/ 694331 w 790575"/>
              <a:gd name="connsiteY876" fmla="*/ 324784 h 704850"/>
              <a:gd name="connsiteX877" fmla="*/ 696623 w 790575"/>
              <a:gd name="connsiteY877" fmla="*/ 327087 h 704850"/>
              <a:gd name="connsiteX878" fmla="*/ 696623 w 790575"/>
              <a:gd name="connsiteY878" fmla="*/ 327087 h 704850"/>
              <a:gd name="connsiteX879" fmla="*/ 696623 w 790575"/>
              <a:gd name="connsiteY879" fmla="*/ 329391 h 704850"/>
              <a:gd name="connsiteX880" fmla="*/ 696623 w 790575"/>
              <a:gd name="connsiteY880" fmla="*/ 329391 h 704850"/>
              <a:gd name="connsiteX881" fmla="*/ 696623 w 790575"/>
              <a:gd name="connsiteY881" fmla="*/ 331694 h 704850"/>
              <a:gd name="connsiteX882" fmla="*/ 696623 w 790575"/>
              <a:gd name="connsiteY882" fmla="*/ 331694 h 704850"/>
              <a:gd name="connsiteX883" fmla="*/ 696623 w 790575"/>
              <a:gd name="connsiteY883" fmla="*/ 331694 h 704850"/>
              <a:gd name="connsiteX884" fmla="*/ 696623 w 790575"/>
              <a:gd name="connsiteY884" fmla="*/ 333998 h 704850"/>
              <a:gd name="connsiteX885" fmla="*/ 696623 w 790575"/>
              <a:gd name="connsiteY885" fmla="*/ 336301 h 704850"/>
              <a:gd name="connsiteX886" fmla="*/ 696623 w 790575"/>
              <a:gd name="connsiteY886" fmla="*/ 336301 h 704850"/>
              <a:gd name="connsiteX887" fmla="*/ 696623 w 790575"/>
              <a:gd name="connsiteY887" fmla="*/ 336301 h 704850"/>
              <a:gd name="connsiteX888" fmla="*/ 696623 w 790575"/>
              <a:gd name="connsiteY888" fmla="*/ 338604 h 704850"/>
              <a:gd name="connsiteX889" fmla="*/ 696623 w 790575"/>
              <a:gd name="connsiteY889" fmla="*/ 338604 h 704850"/>
              <a:gd name="connsiteX890" fmla="*/ 696623 w 790575"/>
              <a:gd name="connsiteY890" fmla="*/ 340908 h 704850"/>
              <a:gd name="connsiteX891" fmla="*/ 696623 w 790575"/>
              <a:gd name="connsiteY891" fmla="*/ 343211 h 704850"/>
              <a:gd name="connsiteX892" fmla="*/ 696623 w 790575"/>
              <a:gd name="connsiteY892" fmla="*/ 343211 h 704850"/>
              <a:gd name="connsiteX893" fmla="*/ 696623 w 790575"/>
              <a:gd name="connsiteY893" fmla="*/ 343211 h 704850"/>
              <a:gd name="connsiteX894" fmla="*/ 696623 w 790575"/>
              <a:gd name="connsiteY894" fmla="*/ 345515 h 704850"/>
              <a:gd name="connsiteX895" fmla="*/ 696623 w 790575"/>
              <a:gd name="connsiteY895" fmla="*/ 345515 h 704850"/>
              <a:gd name="connsiteX896" fmla="*/ 696623 w 790575"/>
              <a:gd name="connsiteY896" fmla="*/ 347818 h 704850"/>
              <a:gd name="connsiteX897" fmla="*/ 696623 w 790575"/>
              <a:gd name="connsiteY897" fmla="*/ 347818 h 704850"/>
              <a:gd name="connsiteX898" fmla="*/ 696623 w 790575"/>
              <a:gd name="connsiteY898" fmla="*/ 347818 h 704850"/>
              <a:gd name="connsiteX899" fmla="*/ 696623 w 790575"/>
              <a:gd name="connsiteY899" fmla="*/ 350122 h 704850"/>
              <a:gd name="connsiteX900" fmla="*/ 696623 w 790575"/>
              <a:gd name="connsiteY900" fmla="*/ 350122 h 704850"/>
              <a:gd name="connsiteX901" fmla="*/ 696623 w 790575"/>
              <a:gd name="connsiteY901" fmla="*/ 352425 h 704850"/>
              <a:gd name="connsiteX902" fmla="*/ 696623 w 790575"/>
              <a:gd name="connsiteY902" fmla="*/ 352425 h 704850"/>
              <a:gd name="connsiteX903" fmla="*/ 696623 w 790575"/>
              <a:gd name="connsiteY903" fmla="*/ 354728 h 704850"/>
              <a:gd name="connsiteX904" fmla="*/ 696623 w 790575"/>
              <a:gd name="connsiteY904" fmla="*/ 354728 h 704850"/>
              <a:gd name="connsiteX905" fmla="*/ 696623 w 790575"/>
              <a:gd name="connsiteY905" fmla="*/ 354728 h 704850"/>
              <a:gd name="connsiteX906" fmla="*/ 696623 w 790575"/>
              <a:gd name="connsiteY906" fmla="*/ 354728 h 704850"/>
              <a:gd name="connsiteX907" fmla="*/ 696623 w 790575"/>
              <a:gd name="connsiteY907" fmla="*/ 357032 h 704850"/>
              <a:gd name="connsiteX908" fmla="*/ 696623 w 790575"/>
              <a:gd name="connsiteY908" fmla="*/ 359335 h 704850"/>
              <a:gd name="connsiteX909" fmla="*/ 696623 w 790575"/>
              <a:gd name="connsiteY909" fmla="*/ 359335 h 704850"/>
              <a:gd name="connsiteX910" fmla="*/ 696623 w 790575"/>
              <a:gd name="connsiteY910" fmla="*/ 359335 h 704850"/>
              <a:gd name="connsiteX911" fmla="*/ 696623 w 790575"/>
              <a:gd name="connsiteY911" fmla="*/ 361639 h 704850"/>
              <a:gd name="connsiteX912" fmla="*/ 696623 w 790575"/>
              <a:gd name="connsiteY912" fmla="*/ 361639 h 704850"/>
              <a:gd name="connsiteX913" fmla="*/ 696623 w 790575"/>
              <a:gd name="connsiteY913" fmla="*/ 363942 h 704850"/>
              <a:gd name="connsiteX914" fmla="*/ 696623 w 790575"/>
              <a:gd name="connsiteY914" fmla="*/ 366246 h 704850"/>
              <a:gd name="connsiteX915" fmla="*/ 696623 w 790575"/>
              <a:gd name="connsiteY915" fmla="*/ 366246 h 704850"/>
              <a:gd name="connsiteX916" fmla="*/ 696623 w 790575"/>
              <a:gd name="connsiteY916" fmla="*/ 366246 h 704850"/>
              <a:gd name="connsiteX917" fmla="*/ 696623 w 790575"/>
              <a:gd name="connsiteY917" fmla="*/ 366246 h 704850"/>
              <a:gd name="connsiteX918" fmla="*/ 696623 w 790575"/>
              <a:gd name="connsiteY918" fmla="*/ 368549 h 704850"/>
              <a:gd name="connsiteX919" fmla="*/ 696623 w 790575"/>
              <a:gd name="connsiteY919" fmla="*/ 370852 h 704850"/>
              <a:gd name="connsiteX920" fmla="*/ 696623 w 790575"/>
              <a:gd name="connsiteY920" fmla="*/ 370852 h 704850"/>
              <a:gd name="connsiteX921" fmla="*/ 696623 w 790575"/>
              <a:gd name="connsiteY921" fmla="*/ 370852 h 704850"/>
              <a:gd name="connsiteX922" fmla="*/ 696623 w 790575"/>
              <a:gd name="connsiteY922" fmla="*/ 373156 h 704850"/>
              <a:gd name="connsiteX923" fmla="*/ 696623 w 790575"/>
              <a:gd name="connsiteY923" fmla="*/ 373156 h 704850"/>
              <a:gd name="connsiteX924" fmla="*/ 696623 w 790575"/>
              <a:gd name="connsiteY924" fmla="*/ 375459 h 704850"/>
              <a:gd name="connsiteX925" fmla="*/ 696623 w 790575"/>
              <a:gd name="connsiteY925" fmla="*/ 375459 h 704850"/>
              <a:gd name="connsiteX926" fmla="*/ 696623 w 790575"/>
              <a:gd name="connsiteY926" fmla="*/ 377763 h 704850"/>
              <a:gd name="connsiteX927" fmla="*/ 694331 w 790575"/>
              <a:gd name="connsiteY927" fmla="*/ 377763 h 704850"/>
              <a:gd name="connsiteX928" fmla="*/ 694331 w 790575"/>
              <a:gd name="connsiteY928" fmla="*/ 377763 h 704850"/>
              <a:gd name="connsiteX929" fmla="*/ 694331 w 790575"/>
              <a:gd name="connsiteY929" fmla="*/ 380066 h 704850"/>
              <a:gd name="connsiteX930" fmla="*/ 694331 w 790575"/>
              <a:gd name="connsiteY930" fmla="*/ 382370 h 704850"/>
              <a:gd name="connsiteX931" fmla="*/ 694331 w 790575"/>
              <a:gd name="connsiteY931" fmla="*/ 382370 h 704850"/>
              <a:gd name="connsiteX932" fmla="*/ 694331 w 790575"/>
              <a:gd name="connsiteY932" fmla="*/ 382370 h 704850"/>
              <a:gd name="connsiteX933" fmla="*/ 694331 w 790575"/>
              <a:gd name="connsiteY933" fmla="*/ 384673 h 704850"/>
              <a:gd name="connsiteX934" fmla="*/ 694331 w 790575"/>
              <a:gd name="connsiteY934" fmla="*/ 386976 h 704850"/>
              <a:gd name="connsiteX935" fmla="*/ 694331 w 790575"/>
              <a:gd name="connsiteY935" fmla="*/ 389280 h 704850"/>
              <a:gd name="connsiteX936" fmla="*/ 694331 w 790575"/>
              <a:gd name="connsiteY936" fmla="*/ 389280 h 704850"/>
              <a:gd name="connsiteX937" fmla="*/ 694331 w 790575"/>
              <a:gd name="connsiteY937" fmla="*/ 389280 h 704850"/>
              <a:gd name="connsiteX938" fmla="*/ 694331 w 790575"/>
              <a:gd name="connsiteY938" fmla="*/ 389280 h 704850"/>
              <a:gd name="connsiteX939" fmla="*/ 694331 w 790575"/>
              <a:gd name="connsiteY939" fmla="*/ 391583 h 704850"/>
              <a:gd name="connsiteX940" fmla="*/ 694331 w 790575"/>
              <a:gd name="connsiteY940" fmla="*/ 393887 h 704850"/>
              <a:gd name="connsiteX941" fmla="*/ 694331 w 790575"/>
              <a:gd name="connsiteY941" fmla="*/ 393887 h 704850"/>
              <a:gd name="connsiteX942" fmla="*/ 694331 w 790575"/>
              <a:gd name="connsiteY942" fmla="*/ 396190 h 704850"/>
              <a:gd name="connsiteX943" fmla="*/ 694331 w 790575"/>
              <a:gd name="connsiteY943" fmla="*/ 398494 h 704850"/>
              <a:gd name="connsiteX944" fmla="*/ 694331 w 790575"/>
              <a:gd name="connsiteY944" fmla="*/ 398494 h 704850"/>
              <a:gd name="connsiteX945" fmla="*/ 694331 w 790575"/>
              <a:gd name="connsiteY945" fmla="*/ 398494 h 704850"/>
              <a:gd name="connsiteX946" fmla="*/ 692040 w 790575"/>
              <a:gd name="connsiteY946" fmla="*/ 400797 h 704850"/>
              <a:gd name="connsiteX947" fmla="*/ 692040 w 790575"/>
              <a:gd name="connsiteY947" fmla="*/ 403101 h 704850"/>
              <a:gd name="connsiteX948" fmla="*/ 692040 w 790575"/>
              <a:gd name="connsiteY948" fmla="*/ 405404 h 704850"/>
              <a:gd name="connsiteX949" fmla="*/ 692040 w 790575"/>
              <a:gd name="connsiteY949" fmla="*/ 405404 h 704850"/>
              <a:gd name="connsiteX950" fmla="*/ 692040 w 790575"/>
              <a:gd name="connsiteY950" fmla="*/ 407707 h 704850"/>
              <a:gd name="connsiteX951" fmla="*/ 692040 w 790575"/>
              <a:gd name="connsiteY951" fmla="*/ 410011 h 704850"/>
              <a:gd name="connsiteX952" fmla="*/ 692040 w 790575"/>
              <a:gd name="connsiteY952" fmla="*/ 410011 h 704850"/>
              <a:gd name="connsiteX953" fmla="*/ 692040 w 790575"/>
              <a:gd name="connsiteY953" fmla="*/ 412314 h 704850"/>
              <a:gd name="connsiteX954" fmla="*/ 692040 w 790575"/>
              <a:gd name="connsiteY954" fmla="*/ 414618 h 704850"/>
              <a:gd name="connsiteX955" fmla="*/ 689748 w 790575"/>
              <a:gd name="connsiteY955" fmla="*/ 414618 h 704850"/>
              <a:gd name="connsiteX956" fmla="*/ 689748 w 790575"/>
              <a:gd name="connsiteY956" fmla="*/ 416921 h 704850"/>
              <a:gd name="connsiteX957" fmla="*/ 689748 w 790575"/>
              <a:gd name="connsiteY957" fmla="*/ 419225 h 704850"/>
              <a:gd name="connsiteX958" fmla="*/ 689748 w 790575"/>
              <a:gd name="connsiteY958" fmla="*/ 421528 h 704850"/>
              <a:gd name="connsiteX959" fmla="*/ 689748 w 790575"/>
              <a:gd name="connsiteY959" fmla="*/ 421528 h 704850"/>
              <a:gd name="connsiteX960" fmla="*/ 689748 w 790575"/>
              <a:gd name="connsiteY960" fmla="*/ 423831 h 704850"/>
              <a:gd name="connsiteX961" fmla="*/ 689748 w 790575"/>
              <a:gd name="connsiteY961" fmla="*/ 426135 h 704850"/>
              <a:gd name="connsiteX962" fmla="*/ 687457 w 790575"/>
              <a:gd name="connsiteY962" fmla="*/ 426135 h 704850"/>
              <a:gd name="connsiteX963" fmla="*/ 687457 w 790575"/>
              <a:gd name="connsiteY963" fmla="*/ 428438 h 704850"/>
              <a:gd name="connsiteX964" fmla="*/ 687457 w 790575"/>
              <a:gd name="connsiteY964" fmla="*/ 430742 h 704850"/>
              <a:gd name="connsiteX965" fmla="*/ 687457 w 790575"/>
              <a:gd name="connsiteY965" fmla="*/ 430742 h 704850"/>
              <a:gd name="connsiteX966" fmla="*/ 687457 w 790575"/>
              <a:gd name="connsiteY966" fmla="*/ 433045 h 704850"/>
              <a:gd name="connsiteX967" fmla="*/ 687457 w 790575"/>
              <a:gd name="connsiteY967" fmla="*/ 435349 h 704850"/>
              <a:gd name="connsiteX968" fmla="*/ 685165 w 790575"/>
              <a:gd name="connsiteY968" fmla="*/ 435349 h 704850"/>
              <a:gd name="connsiteX969" fmla="*/ 685165 w 790575"/>
              <a:gd name="connsiteY969" fmla="*/ 437652 h 704850"/>
              <a:gd name="connsiteX970" fmla="*/ 685165 w 790575"/>
              <a:gd name="connsiteY970" fmla="*/ 439955 h 704850"/>
              <a:gd name="connsiteX971" fmla="*/ 685165 w 790575"/>
              <a:gd name="connsiteY971" fmla="*/ 439955 h 704850"/>
              <a:gd name="connsiteX972" fmla="*/ 685165 w 790575"/>
              <a:gd name="connsiteY972" fmla="*/ 442259 h 704850"/>
              <a:gd name="connsiteX973" fmla="*/ 685165 w 790575"/>
              <a:gd name="connsiteY973" fmla="*/ 444562 h 704850"/>
              <a:gd name="connsiteX974" fmla="*/ 682874 w 790575"/>
              <a:gd name="connsiteY974" fmla="*/ 444562 h 704850"/>
              <a:gd name="connsiteX975" fmla="*/ 682874 w 790575"/>
              <a:gd name="connsiteY975" fmla="*/ 446866 h 704850"/>
              <a:gd name="connsiteX976" fmla="*/ 682874 w 790575"/>
              <a:gd name="connsiteY976" fmla="*/ 449169 h 704850"/>
              <a:gd name="connsiteX977" fmla="*/ 682874 w 790575"/>
              <a:gd name="connsiteY977" fmla="*/ 449169 h 704850"/>
              <a:gd name="connsiteX978" fmla="*/ 682874 w 790575"/>
              <a:gd name="connsiteY978" fmla="*/ 451473 h 704850"/>
              <a:gd name="connsiteX979" fmla="*/ 680582 w 790575"/>
              <a:gd name="connsiteY979" fmla="*/ 453776 h 704850"/>
              <a:gd name="connsiteX980" fmla="*/ 680582 w 790575"/>
              <a:gd name="connsiteY980" fmla="*/ 453776 h 704850"/>
              <a:gd name="connsiteX981" fmla="*/ 680582 w 790575"/>
              <a:gd name="connsiteY981" fmla="*/ 458383 h 704850"/>
              <a:gd name="connsiteX982" fmla="*/ 678290 w 790575"/>
              <a:gd name="connsiteY982" fmla="*/ 462990 h 704850"/>
              <a:gd name="connsiteX983" fmla="*/ 675999 w 790575"/>
              <a:gd name="connsiteY983" fmla="*/ 467597 h 704850"/>
              <a:gd name="connsiteX984" fmla="*/ 675999 w 790575"/>
              <a:gd name="connsiteY984" fmla="*/ 469900 h 704850"/>
              <a:gd name="connsiteX985" fmla="*/ 673707 w 790575"/>
              <a:gd name="connsiteY985" fmla="*/ 474507 h 704850"/>
              <a:gd name="connsiteX986" fmla="*/ 671416 w 790575"/>
              <a:gd name="connsiteY986" fmla="*/ 479114 h 704850"/>
              <a:gd name="connsiteX987" fmla="*/ 671416 w 790575"/>
              <a:gd name="connsiteY987" fmla="*/ 481417 h 704850"/>
              <a:gd name="connsiteX988" fmla="*/ 669124 w 790575"/>
              <a:gd name="connsiteY988" fmla="*/ 486024 h 704850"/>
              <a:gd name="connsiteX989" fmla="*/ 666833 w 790575"/>
              <a:gd name="connsiteY989" fmla="*/ 490631 h 704850"/>
              <a:gd name="connsiteX990" fmla="*/ 666833 w 790575"/>
              <a:gd name="connsiteY990" fmla="*/ 490631 h 704850"/>
              <a:gd name="connsiteX991" fmla="*/ 664541 w 790575"/>
              <a:gd name="connsiteY991" fmla="*/ 492934 h 704850"/>
              <a:gd name="connsiteX992" fmla="*/ 664541 w 790575"/>
              <a:gd name="connsiteY992" fmla="*/ 497541 h 704850"/>
              <a:gd name="connsiteX993" fmla="*/ 662250 w 790575"/>
              <a:gd name="connsiteY993" fmla="*/ 499845 h 704850"/>
              <a:gd name="connsiteX994" fmla="*/ 659958 w 790575"/>
              <a:gd name="connsiteY994" fmla="*/ 504451 h 704850"/>
              <a:gd name="connsiteX995" fmla="*/ 657667 w 790575"/>
              <a:gd name="connsiteY995" fmla="*/ 509058 h 704850"/>
              <a:gd name="connsiteX996" fmla="*/ 657667 w 790575"/>
              <a:gd name="connsiteY996" fmla="*/ 509058 h 704850"/>
              <a:gd name="connsiteX997" fmla="*/ 655375 w 790575"/>
              <a:gd name="connsiteY997" fmla="*/ 511362 h 704850"/>
              <a:gd name="connsiteX998" fmla="*/ 653084 w 790575"/>
              <a:gd name="connsiteY998" fmla="*/ 515969 h 704850"/>
              <a:gd name="connsiteX999" fmla="*/ 650792 w 790575"/>
              <a:gd name="connsiteY999" fmla="*/ 518272 h 704850"/>
              <a:gd name="connsiteX1000" fmla="*/ 648501 w 790575"/>
              <a:gd name="connsiteY1000" fmla="*/ 522879 h 704850"/>
              <a:gd name="connsiteX1001" fmla="*/ 646209 w 790575"/>
              <a:gd name="connsiteY1001" fmla="*/ 525182 h 704850"/>
              <a:gd name="connsiteX1002" fmla="*/ 643918 w 790575"/>
              <a:gd name="connsiteY1002" fmla="*/ 527486 h 704850"/>
              <a:gd name="connsiteX1003" fmla="*/ 641626 w 790575"/>
              <a:gd name="connsiteY1003" fmla="*/ 532093 h 704850"/>
              <a:gd name="connsiteX1004" fmla="*/ 639335 w 790575"/>
              <a:gd name="connsiteY1004" fmla="*/ 534396 h 704850"/>
              <a:gd name="connsiteX1005" fmla="*/ 637043 w 790575"/>
              <a:gd name="connsiteY1005" fmla="*/ 539003 h 704850"/>
              <a:gd name="connsiteX1006" fmla="*/ 634752 w 790575"/>
              <a:gd name="connsiteY1006" fmla="*/ 541306 h 704850"/>
              <a:gd name="connsiteX1007" fmla="*/ 632460 w 790575"/>
              <a:gd name="connsiteY1007" fmla="*/ 543610 h 704850"/>
              <a:gd name="connsiteX1008" fmla="*/ 632460 w 790575"/>
              <a:gd name="connsiteY1008" fmla="*/ 543610 h 704850"/>
              <a:gd name="connsiteX1009" fmla="*/ 630169 w 790575"/>
              <a:gd name="connsiteY1009" fmla="*/ 545913 h 704850"/>
              <a:gd name="connsiteX1010" fmla="*/ 627877 w 790575"/>
              <a:gd name="connsiteY1010" fmla="*/ 550520 h 704850"/>
              <a:gd name="connsiteX1011" fmla="*/ 623294 w 790575"/>
              <a:gd name="connsiteY1011" fmla="*/ 552824 h 704850"/>
              <a:gd name="connsiteX1012" fmla="*/ 621002 w 790575"/>
              <a:gd name="connsiteY1012" fmla="*/ 555127 h 704850"/>
              <a:gd name="connsiteX1013" fmla="*/ 618711 w 790575"/>
              <a:gd name="connsiteY1013" fmla="*/ 557430 h 704850"/>
              <a:gd name="connsiteX1014" fmla="*/ 618711 w 790575"/>
              <a:gd name="connsiteY1014" fmla="*/ 557430 h 704850"/>
              <a:gd name="connsiteX1015" fmla="*/ 616419 w 790575"/>
              <a:gd name="connsiteY1015" fmla="*/ 559734 h 704850"/>
              <a:gd name="connsiteX1016" fmla="*/ 611836 w 790575"/>
              <a:gd name="connsiteY1016" fmla="*/ 564341 h 704850"/>
              <a:gd name="connsiteX1017" fmla="*/ 611836 w 790575"/>
              <a:gd name="connsiteY1017" fmla="*/ 564341 h 704850"/>
              <a:gd name="connsiteX1018" fmla="*/ 609545 w 790575"/>
              <a:gd name="connsiteY1018" fmla="*/ 566644 h 704850"/>
              <a:gd name="connsiteX1019" fmla="*/ 607253 w 790575"/>
              <a:gd name="connsiteY1019" fmla="*/ 568948 h 704850"/>
              <a:gd name="connsiteX1020" fmla="*/ 602670 w 790575"/>
              <a:gd name="connsiteY1020" fmla="*/ 571251 h 704850"/>
              <a:gd name="connsiteX1021" fmla="*/ 600379 w 790575"/>
              <a:gd name="connsiteY1021" fmla="*/ 573554 h 704850"/>
              <a:gd name="connsiteX1022" fmla="*/ 600379 w 790575"/>
              <a:gd name="connsiteY1022" fmla="*/ 573554 h 704850"/>
              <a:gd name="connsiteX1023" fmla="*/ 598087 w 790575"/>
              <a:gd name="connsiteY1023" fmla="*/ 575858 h 704850"/>
              <a:gd name="connsiteX1024" fmla="*/ 598087 w 790575"/>
              <a:gd name="connsiteY1024" fmla="*/ 575858 h 704850"/>
              <a:gd name="connsiteX1025" fmla="*/ 593504 w 790575"/>
              <a:gd name="connsiteY1025" fmla="*/ 578161 h 704850"/>
              <a:gd name="connsiteX1026" fmla="*/ 591213 w 790575"/>
              <a:gd name="connsiteY1026" fmla="*/ 580465 h 704850"/>
              <a:gd name="connsiteX1027" fmla="*/ 586630 w 790575"/>
              <a:gd name="connsiteY1027" fmla="*/ 582768 h 704850"/>
              <a:gd name="connsiteX1028" fmla="*/ 586630 w 790575"/>
              <a:gd name="connsiteY1028" fmla="*/ 582768 h 704850"/>
              <a:gd name="connsiteX1029" fmla="*/ 584338 w 790575"/>
              <a:gd name="connsiteY1029" fmla="*/ 585072 h 704850"/>
              <a:gd name="connsiteX1030" fmla="*/ 579755 w 790575"/>
              <a:gd name="connsiteY1030" fmla="*/ 585072 h 704850"/>
              <a:gd name="connsiteX1031" fmla="*/ 579755 w 790575"/>
              <a:gd name="connsiteY1031" fmla="*/ 585072 h 704850"/>
              <a:gd name="connsiteX1032" fmla="*/ 577464 w 790575"/>
              <a:gd name="connsiteY1032" fmla="*/ 587375 h 704850"/>
              <a:gd name="connsiteX1033" fmla="*/ 572880 w 790575"/>
              <a:gd name="connsiteY1033" fmla="*/ 589678 h 704850"/>
              <a:gd name="connsiteX1034" fmla="*/ 572880 w 790575"/>
              <a:gd name="connsiteY1034" fmla="*/ 589678 h 704850"/>
              <a:gd name="connsiteX1035" fmla="*/ 570589 w 790575"/>
              <a:gd name="connsiteY1035" fmla="*/ 591982 h 704850"/>
              <a:gd name="connsiteX1036" fmla="*/ 570589 w 790575"/>
              <a:gd name="connsiteY1036" fmla="*/ 591982 h 704850"/>
              <a:gd name="connsiteX1037" fmla="*/ 566006 w 790575"/>
              <a:gd name="connsiteY1037" fmla="*/ 591982 h 704850"/>
              <a:gd name="connsiteX1038" fmla="*/ 566006 w 790575"/>
              <a:gd name="connsiteY1038" fmla="*/ 591982 h 704850"/>
              <a:gd name="connsiteX1039" fmla="*/ 561423 w 790575"/>
              <a:gd name="connsiteY1039" fmla="*/ 594285 h 704850"/>
              <a:gd name="connsiteX1040" fmla="*/ 561423 w 790575"/>
              <a:gd name="connsiteY1040" fmla="*/ 594285 h 704850"/>
              <a:gd name="connsiteX1041" fmla="*/ 559131 w 790575"/>
              <a:gd name="connsiteY1041" fmla="*/ 596589 h 704850"/>
              <a:gd name="connsiteX1042" fmla="*/ 554548 w 790575"/>
              <a:gd name="connsiteY1042" fmla="*/ 596589 h 704850"/>
              <a:gd name="connsiteX1043" fmla="*/ 549965 w 790575"/>
              <a:gd name="connsiteY1043" fmla="*/ 598892 h 704850"/>
              <a:gd name="connsiteX1044" fmla="*/ 549965 w 790575"/>
              <a:gd name="connsiteY1044" fmla="*/ 598892 h 704850"/>
              <a:gd name="connsiteX1045" fmla="*/ 547674 w 790575"/>
              <a:gd name="connsiteY1045" fmla="*/ 598892 h 704850"/>
              <a:gd name="connsiteX1046" fmla="*/ 543091 w 790575"/>
              <a:gd name="connsiteY1046" fmla="*/ 601196 h 704850"/>
              <a:gd name="connsiteX1047" fmla="*/ 538508 w 790575"/>
              <a:gd name="connsiteY1047" fmla="*/ 601196 h 704850"/>
              <a:gd name="connsiteX1048" fmla="*/ 538508 w 790575"/>
              <a:gd name="connsiteY1048" fmla="*/ 601196 h 704850"/>
              <a:gd name="connsiteX1049" fmla="*/ 533925 w 790575"/>
              <a:gd name="connsiteY1049" fmla="*/ 603499 h 704850"/>
              <a:gd name="connsiteX1050" fmla="*/ 533925 w 790575"/>
              <a:gd name="connsiteY1050" fmla="*/ 603499 h 704850"/>
              <a:gd name="connsiteX1051" fmla="*/ 531633 w 790575"/>
              <a:gd name="connsiteY1051" fmla="*/ 603499 h 704850"/>
              <a:gd name="connsiteX1052" fmla="*/ 531633 w 790575"/>
              <a:gd name="connsiteY1052" fmla="*/ 603499 h 704850"/>
              <a:gd name="connsiteX1053" fmla="*/ 527050 w 790575"/>
              <a:gd name="connsiteY1053" fmla="*/ 605802 h 704850"/>
              <a:gd name="connsiteX1054" fmla="*/ 522467 w 790575"/>
              <a:gd name="connsiteY1054" fmla="*/ 605802 h 704850"/>
              <a:gd name="connsiteX1055" fmla="*/ 517884 w 790575"/>
              <a:gd name="connsiteY1055" fmla="*/ 605802 h 704850"/>
              <a:gd name="connsiteX1056" fmla="*/ 517884 w 790575"/>
              <a:gd name="connsiteY1056" fmla="*/ 605802 h 704850"/>
              <a:gd name="connsiteX1057" fmla="*/ 513301 w 790575"/>
              <a:gd name="connsiteY1057" fmla="*/ 605802 h 704850"/>
              <a:gd name="connsiteX1058" fmla="*/ 508718 w 790575"/>
              <a:gd name="connsiteY1058" fmla="*/ 608106 h 704850"/>
              <a:gd name="connsiteX1059" fmla="*/ 504135 w 790575"/>
              <a:gd name="connsiteY1059" fmla="*/ 608106 h 704850"/>
              <a:gd name="connsiteX1060" fmla="*/ 499552 w 790575"/>
              <a:gd name="connsiteY1060" fmla="*/ 608106 h 704850"/>
              <a:gd name="connsiteX1061" fmla="*/ 494969 w 790575"/>
              <a:gd name="connsiteY1061" fmla="*/ 608106 h 704850"/>
              <a:gd name="connsiteX1062" fmla="*/ 490386 w 790575"/>
              <a:gd name="connsiteY1062" fmla="*/ 608106 h 704850"/>
              <a:gd name="connsiteX1063" fmla="*/ 307064 w 790575"/>
              <a:gd name="connsiteY1063" fmla="*/ 608106 h 704850"/>
              <a:gd name="connsiteX1064" fmla="*/ 291023 w 790575"/>
              <a:gd name="connsiteY1064" fmla="*/ 589678 h 704850"/>
              <a:gd name="connsiteX1065" fmla="*/ 291023 w 790575"/>
              <a:gd name="connsiteY1065" fmla="*/ 497541 h 704850"/>
              <a:gd name="connsiteX1066" fmla="*/ 307064 w 790575"/>
              <a:gd name="connsiteY1066" fmla="*/ 481417 h 704850"/>
              <a:gd name="connsiteX1067" fmla="*/ 325396 w 790575"/>
              <a:gd name="connsiteY1067" fmla="*/ 384673 h 704850"/>
              <a:gd name="connsiteX1068" fmla="*/ 446847 w 790575"/>
              <a:gd name="connsiteY1068" fmla="*/ 384673 h 704850"/>
              <a:gd name="connsiteX1069" fmla="*/ 465179 w 790575"/>
              <a:gd name="connsiteY1069" fmla="*/ 375459 h 704850"/>
              <a:gd name="connsiteX1070" fmla="*/ 474345 w 790575"/>
              <a:gd name="connsiteY1070" fmla="*/ 357032 h 704850"/>
              <a:gd name="connsiteX1071" fmla="*/ 474345 w 790575"/>
              <a:gd name="connsiteY1071" fmla="*/ 354728 h 704850"/>
              <a:gd name="connsiteX1072" fmla="*/ 474345 w 790575"/>
              <a:gd name="connsiteY1072" fmla="*/ 354728 h 704850"/>
              <a:gd name="connsiteX1073" fmla="*/ 474345 w 790575"/>
              <a:gd name="connsiteY1073" fmla="*/ 354728 h 704850"/>
              <a:gd name="connsiteX1074" fmla="*/ 474345 w 790575"/>
              <a:gd name="connsiteY1074" fmla="*/ 354728 h 704850"/>
              <a:gd name="connsiteX1075" fmla="*/ 474345 w 790575"/>
              <a:gd name="connsiteY1075" fmla="*/ 354728 h 704850"/>
              <a:gd name="connsiteX1076" fmla="*/ 474345 w 790575"/>
              <a:gd name="connsiteY1076" fmla="*/ 354728 h 704850"/>
              <a:gd name="connsiteX1077" fmla="*/ 474345 w 790575"/>
              <a:gd name="connsiteY1077" fmla="*/ 354728 h 704850"/>
              <a:gd name="connsiteX1078" fmla="*/ 474345 w 790575"/>
              <a:gd name="connsiteY1078" fmla="*/ 354728 h 704850"/>
              <a:gd name="connsiteX1079" fmla="*/ 474345 w 790575"/>
              <a:gd name="connsiteY1079" fmla="*/ 354728 h 704850"/>
              <a:gd name="connsiteX1080" fmla="*/ 474345 w 790575"/>
              <a:gd name="connsiteY1080" fmla="*/ 354728 h 704850"/>
              <a:gd name="connsiteX1081" fmla="*/ 474345 w 790575"/>
              <a:gd name="connsiteY1081" fmla="*/ 354728 h 704850"/>
              <a:gd name="connsiteX1082" fmla="*/ 474345 w 790575"/>
              <a:gd name="connsiteY1082" fmla="*/ 354728 h 704850"/>
              <a:gd name="connsiteX1083" fmla="*/ 474345 w 790575"/>
              <a:gd name="connsiteY1083" fmla="*/ 354728 h 704850"/>
              <a:gd name="connsiteX1084" fmla="*/ 474345 w 790575"/>
              <a:gd name="connsiteY1084" fmla="*/ 354728 h 704850"/>
              <a:gd name="connsiteX1085" fmla="*/ 474345 w 790575"/>
              <a:gd name="connsiteY1085" fmla="*/ 354728 h 704850"/>
              <a:gd name="connsiteX1086" fmla="*/ 474345 w 790575"/>
              <a:gd name="connsiteY1086" fmla="*/ 354728 h 704850"/>
              <a:gd name="connsiteX1087" fmla="*/ 474345 w 790575"/>
              <a:gd name="connsiteY1087" fmla="*/ 354728 h 704850"/>
              <a:gd name="connsiteX1088" fmla="*/ 474345 w 790575"/>
              <a:gd name="connsiteY1088" fmla="*/ 354728 h 704850"/>
              <a:gd name="connsiteX1089" fmla="*/ 474345 w 790575"/>
              <a:gd name="connsiteY1089" fmla="*/ 352425 h 704850"/>
              <a:gd name="connsiteX1090" fmla="*/ 474345 w 790575"/>
              <a:gd name="connsiteY1090" fmla="*/ 352425 h 704850"/>
              <a:gd name="connsiteX1091" fmla="*/ 474345 w 790575"/>
              <a:gd name="connsiteY1091" fmla="*/ 352425 h 704850"/>
              <a:gd name="connsiteX1092" fmla="*/ 474345 w 790575"/>
              <a:gd name="connsiteY1092" fmla="*/ 352425 h 704850"/>
              <a:gd name="connsiteX1093" fmla="*/ 474345 w 790575"/>
              <a:gd name="connsiteY1093" fmla="*/ 352425 h 704850"/>
              <a:gd name="connsiteX1094" fmla="*/ 474345 w 790575"/>
              <a:gd name="connsiteY1094" fmla="*/ 352425 h 704850"/>
              <a:gd name="connsiteX1095" fmla="*/ 474345 w 790575"/>
              <a:gd name="connsiteY1095" fmla="*/ 352425 h 704850"/>
              <a:gd name="connsiteX1096" fmla="*/ 474345 w 790575"/>
              <a:gd name="connsiteY1096" fmla="*/ 352425 h 704850"/>
              <a:gd name="connsiteX1097" fmla="*/ 474345 w 790575"/>
              <a:gd name="connsiteY1097" fmla="*/ 352425 h 704850"/>
              <a:gd name="connsiteX1098" fmla="*/ 474345 w 790575"/>
              <a:gd name="connsiteY1098" fmla="*/ 350122 h 704850"/>
              <a:gd name="connsiteX1099" fmla="*/ 474345 w 790575"/>
              <a:gd name="connsiteY1099" fmla="*/ 350122 h 704850"/>
              <a:gd name="connsiteX1100" fmla="*/ 474345 w 790575"/>
              <a:gd name="connsiteY1100" fmla="*/ 350122 h 704850"/>
              <a:gd name="connsiteX1101" fmla="*/ 474345 w 790575"/>
              <a:gd name="connsiteY1101" fmla="*/ 350122 h 704850"/>
              <a:gd name="connsiteX1102" fmla="*/ 474345 w 790575"/>
              <a:gd name="connsiteY1102" fmla="*/ 350122 h 704850"/>
              <a:gd name="connsiteX1103" fmla="*/ 474345 w 790575"/>
              <a:gd name="connsiteY1103" fmla="*/ 350122 h 704850"/>
              <a:gd name="connsiteX1104" fmla="*/ 474345 w 790575"/>
              <a:gd name="connsiteY1104" fmla="*/ 350122 h 704850"/>
              <a:gd name="connsiteX1105" fmla="*/ 474345 w 790575"/>
              <a:gd name="connsiteY1105" fmla="*/ 350122 h 704850"/>
              <a:gd name="connsiteX1106" fmla="*/ 474345 w 790575"/>
              <a:gd name="connsiteY1106" fmla="*/ 350122 h 704850"/>
              <a:gd name="connsiteX1107" fmla="*/ 474345 w 790575"/>
              <a:gd name="connsiteY1107" fmla="*/ 350122 h 704850"/>
              <a:gd name="connsiteX1108" fmla="*/ 474345 w 790575"/>
              <a:gd name="connsiteY1108" fmla="*/ 350122 h 704850"/>
              <a:gd name="connsiteX1109" fmla="*/ 474345 w 790575"/>
              <a:gd name="connsiteY1109" fmla="*/ 350122 h 704850"/>
              <a:gd name="connsiteX1110" fmla="*/ 474345 w 790575"/>
              <a:gd name="connsiteY1110" fmla="*/ 350122 h 704850"/>
              <a:gd name="connsiteX1111" fmla="*/ 474345 w 790575"/>
              <a:gd name="connsiteY1111" fmla="*/ 350122 h 704850"/>
              <a:gd name="connsiteX1112" fmla="*/ 474345 w 790575"/>
              <a:gd name="connsiteY1112" fmla="*/ 350122 h 704850"/>
              <a:gd name="connsiteX1113" fmla="*/ 474345 w 790575"/>
              <a:gd name="connsiteY1113" fmla="*/ 350122 h 704850"/>
              <a:gd name="connsiteX1114" fmla="*/ 474345 w 790575"/>
              <a:gd name="connsiteY1114" fmla="*/ 350122 h 704850"/>
              <a:gd name="connsiteX1115" fmla="*/ 474345 w 790575"/>
              <a:gd name="connsiteY1115" fmla="*/ 350122 h 704850"/>
              <a:gd name="connsiteX1116" fmla="*/ 474345 w 790575"/>
              <a:gd name="connsiteY1116" fmla="*/ 347818 h 704850"/>
              <a:gd name="connsiteX1117" fmla="*/ 474345 w 790575"/>
              <a:gd name="connsiteY1117" fmla="*/ 347818 h 704850"/>
              <a:gd name="connsiteX1118" fmla="*/ 467470 w 790575"/>
              <a:gd name="connsiteY1118" fmla="*/ 329391 h 704850"/>
              <a:gd name="connsiteX1119" fmla="*/ 465179 w 790575"/>
              <a:gd name="connsiteY1119" fmla="*/ 327087 h 704850"/>
              <a:gd name="connsiteX1120" fmla="*/ 446847 w 790575"/>
              <a:gd name="connsiteY1120" fmla="*/ 320177 h 704850"/>
              <a:gd name="connsiteX1121" fmla="*/ 325396 w 790575"/>
              <a:gd name="connsiteY1121" fmla="*/ 320177 h 704850"/>
              <a:gd name="connsiteX1122" fmla="*/ 325396 w 790575"/>
              <a:gd name="connsiteY1122" fmla="*/ 384673 h 704850"/>
              <a:gd name="connsiteX1123" fmla="*/ 508718 w 790575"/>
              <a:gd name="connsiteY1123" fmla="*/ 352425 h 704850"/>
              <a:gd name="connsiteX1124" fmla="*/ 508718 w 790575"/>
              <a:gd name="connsiteY1124" fmla="*/ 354728 h 704850"/>
              <a:gd name="connsiteX1125" fmla="*/ 508718 w 790575"/>
              <a:gd name="connsiteY1125" fmla="*/ 357032 h 704850"/>
              <a:gd name="connsiteX1126" fmla="*/ 490386 w 790575"/>
              <a:gd name="connsiteY1126" fmla="*/ 400797 h 704850"/>
              <a:gd name="connsiteX1127" fmla="*/ 446847 w 790575"/>
              <a:gd name="connsiteY1127" fmla="*/ 419225 h 704850"/>
              <a:gd name="connsiteX1128" fmla="*/ 307064 w 790575"/>
              <a:gd name="connsiteY1128" fmla="*/ 419225 h 704850"/>
              <a:gd name="connsiteX1129" fmla="*/ 291023 w 790575"/>
              <a:gd name="connsiteY1129" fmla="*/ 400797 h 704850"/>
              <a:gd name="connsiteX1130" fmla="*/ 291023 w 790575"/>
              <a:gd name="connsiteY1130" fmla="*/ 391583 h 704850"/>
              <a:gd name="connsiteX1131" fmla="*/ 291023 w 790575"/>
              <a:gd name="connsiteY1131" fmla="*/ 310963 h 704850"/>
              <a:gd name="connsiteX1132" fmla="*/ 291023 w 790575"/>
              <a:gd name="connsiteY1132" fmla="*/ 301750 h 704850"/>
              <a:gd name="connsiteX1133" fmla="*/ 307064 w 790575"/>
              <a:gd name="connsiteY1133" fmla="*/ 285626 h 704850"/>
              <a:gd name="connsiteX1134" fmla="*/ 446847 w 790575"/>
              <a:gd name="connsiteY1134" fmla="*/ 285626 h 704850"/>
              <a:gd name="connsiteX1135" fmla="*/ 490386 w 790575"/>
              <a:gd name="connsiteY1135" fmla="*/ 304053 h 704850"/>
              <a:gd name="connsiteX1136" fmla="*/ 492677 w 790575"/>
              <a:gd name="connsiteY1136" fmla="*/ 304053 h 704850"/>
              <a:gd name="connsiteX1137" fmla="*/ 508718 w 790575"/>
              <a:gd name="connsiteY1137" fmla="*/ 347818 h 704850"/>
              <a:gd name="connsiteX1138" fmla="*/ 508718 w 790575"/>
              <a:gd name="connsiteY1138" fmla="*/ 350122 h 704850"/>
              <a:gd name="connsiteX1139" fmla="*/ 508718 w 790575"/>
              <a:gd name="connsiteY1139" fmla="*/ 352425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</a:cxnLst>
            <a:rect l="l" t="t" r="r" b="b"/>
            <a:pathLst>
              <a:path w="790575" h="704850">
                <a:moveTo>
                  <a:pt x="160407" y="297143"/>
                </a:moveTo>
                <a:cubicBezTo>
                  <a:pt x="158115" y="299446"/>
                  <a:pt x="158115" y="299446"/>
                  <a:pt x="158115" y="299446"/>
                </a:cubicBezTo>
                <a:cubicBezTo>
                  <a:pt x="128325" y="324784"/>
                  <a:pt x="105410" y="354728"/>
                  <a:pt x="84786" y="386976"/>
                </a:cubicBezTo>
                <a:cubicBezTo>
                  <a:pt x="52705" y="439955"/>
                  <a:pt x="34373" y="502148"/>
                  <a:pt x="34373" y="566644"/>
                </a:cubicBezTo>
                <a:cubicBezTo>
                  <a:pt x="34373" y="587375"/>
                  <a:pt x="36664" y="605802"/>
                  <a:pt x="38956" y="624230"/>
                </a:cubicBezTo>
                <a:cubicBezTo>
                  <a:pt x="41247" y="640354"/>
                  <a:pt x="45830" y="654175"/>
                  <a:pt x="50413" y="667995"/>
                </a:cubicBezTo>
                <a:lnTo>
                  <a:pt x="270400" y="667995"/>
                </a:lnTo>
                <a:lnTo>
                  <a:pt x="490386" y="667995"/>
                </a:lnTo>
                <a:cubicBezTo>
                  <a:pt x="618711" y="667995"/>
                  <a:pt x="698914" y="587375"/>
                  <a:pt x="735579" y="483721"/>
                </a:cubicBezTo>
                <a:lnTo>
                  <a:pt x="735579" y="481417"/>
                </a:lnTo>
                <a:lnTo>
                  <a:pt x="735579" y="479114"/>
                </a:lnTo>
                <a:lnTo>
                  <a:pt x="737870" y="476810"/>
                </a:lnTo>
                <a:lnTo>
                  <a:pt x="737870" y="474507"/>
                </a:lnTo>
                <a:lnTo>
                  <a:pt x="737870" y="474507"/>
                </a:lnTo>
                <a:lnTo>
                  <a:pt x="740162" y="472203"/>
                </a:lnTo>
                <a:lnTo>
                  <a:pt x="740162" y="469900"/>
                </a:lnTo>
                <a:lnTo>
                  <a:pt x="740162" y="467597"/>
                </a:lnTo>
                <a:lnTo>
                  <a:pt x="740162" y="465293"/>
                </a:lnTo>
                <a:lnTo>
                  <a:pt x="742453" y="462990"/>
                </a:lnTo>
                <a:lnTo>
                  <a:pt x="742453" y="460686"/>
                </a:lnTo>
                <a:lnTo>
                  <a:pt x="742453" y="460686"/>
                </a:lnTo>
                <a:lnTo>
                  <a:pt x="742453" y="458383"/>
                </a:lnTo>
                <a:lnTo>
                  <a:pt x="744745" y="456079"/>
                </a:lnTo>
                <a:lnTo>
                  <a:pt x="744745" y="453776"/>
                </a:lnTo>
                <a:lnTo>
                  <a:pt x="744745" y="451473"/>
                </a:lnTo>
                <a:lnTo>
                  <a:pt x="744745" y="449169"/>
                </a:lnTo>
                <a:lnTo>
                  <a:pt x="744745" y="446866"/>
                </a:lnTo>
                <a:lnTo>
                  <a:pt x="747036" y="444562"/>
                </a:lnTo>
                <a:lnTo>
                  <a:pt x="747036" y="444562"/>
                </a:lnTo>
                <a:lnTo>
                  <a:pt x="747036" y="442259"/>
                </a:lnTo>
                <a:lnTo>
                  <a:pt x="747036" y="439955"/>
                </a:lnTo>
                <a:lnTo>
                  <a:pt x="747036" y="437652"/>
                </a:lnTo>
                <a:lnTo>
                  <a:pt x="749328" y="435349"/>
                </a:lnTo>
                <a:lnTo>
                  <a:pt x="749328" y="433045"/>
                </a:lnTo>
                <a:lnTo>
                  <a:pt x="749328" y="430742"/>
                </a:lnTo>
                <a:lnTo>
                  <a:pt x="749328" y="428438"/>
                </a:lnTo>
                <a:lnTo>
                  <a:pt x="749328" y="426135"/>
                </a:lnTo>
                <a:lnTo>
                  <a:pt x="749328" y="426135"/>
                </a:lnTo>
                <a:lnTo>
                  <a:pt x="751619" y="423831"/>
                </a:lnTo>
                <a:lnTo>
                  <a:pt x="751619" y="421528"/>
                </a:lnTo>
                <a:lnTo>
                  <a:pt x="751619" y="419225"/>
                </a:lnTo>
                <a:lnTo>
                  <a:pt x="751619" y="416921"/>
                </a:lnTo>
                <a:lnTo>
                  <a:pt x="751619" y="414618"/>
                </a:lnTo>
                <a:lnTo>
                  <a:pt x="751619" y="412314"/>
                </a:lnTo>
                <a:lnTo>
                  <a:pt x="751619" y="410011"/>
                </a:lnTo>
                <a:lnTo>
                  <a:pt x="753911" y="407707"/>
                </a:lnTo>
                <a:lnTo>
                  <a:pt x="753911" y="407707"/>
                </a:lnTo>
                <a:lnTo>
                  <a:pt x="753911" y="407707"/>
                </a:lnTo>
                <a:lnTo>
                  <a:pt x="753911" y="405404"/>
                </a:lnTo>
                <a:lnTo>
                  <a:pt x="753911" y="403101"/>
                </a:lnTo>
                <a:lnTo>
                  <a:pt x="753911" y="400797"/>
                </a:lnTo>
                <a:lnTo>
                  <a:pt x="753911" y="398494"/>
                </a:lnTo>
                <a:lnTo>
                  <a:pt x="753911" y="396190"/>
                </a:lnTo>
                <a:lnTo>
                  <a:pt x="753911" y="393887"/>
                </a:lnTo>
                <a:lnTo>
                  <a:pt x="753911" y="391583"/>
                </a:lnTo>
                <a:lnTo>
                  <a:pt x="753911" y="391583"/>
                </a:lnTo>
                <a:lnTo>
                  <a:pt x="753911" y="389280"/>
                </a:lnTo>
                <a:lnTo>
                  <a:pt x="753911" y="389280"/>
                </a:lnTo>
                <a:lnTo>
                  <a:pt x="756202" y="386976"/>
                </a:lnTo>
                <a:lnTo>
                  <a:pt x="756202" y="386976"/>
                </a:lnTo>
                <a:lnTo>
                  <a:pt x="756202" y="384673"/>
                </a:lnTo>
                <a:lnTo>
                  <a:pt x="756202" y="384673"/>
                </a:lnTo>
                <a:lnTo>
                  <a:pt x="756202" y="384673"/>
                </a:lnTo>
                <a:lnTo>
                  <a:pt x="756202" y="384673"/>
                </a:lnTo>
                <a:lnTo>
                  <a:pt x="756202" y="382370"/>
                </a:lnTo>
                <a:lnTo>
                  <a:pt x="756202" y="380066"/>
                </a:lnTo>
                <a:lnTo>
                  <a:pt x="756202" y="377763"/>
                </a:lnTo>
                <a:lnTo>
                  <a:pt x="756202" y="375459"/>
                </a:lnTo>
                <a:lnTo>
                  <a:pt x="756202" y="373156"/>
                </a:lnTo>
                <a:lnTo>
                  <a:pt x="756202" y="370852"/>
                </a:lnTo>
                <a:lnTo>
                  <a:pt x="756202" y="370852"/>
                </a:lnTo>
                <a:lnTo>
                  <a:pt x="756202" y="368549"/>
                </a:lnTo>
                <a:lnTo>
                  <a:pt x="756202" y="368549"/>
                </a:lnTo>
                <a:lnTo>
                  <a:pt x="756202" y="366246"/>
                </a:lnTo>
                <a:lnTo>
                  <a:pt x="756202" y="366246"/>
                </a:lnTo>
                <a:lnTo>
                  <a:pt x="756202" y="363942"/>
                </a:lnTo>
                <a:lnTo>
                  <a:pt x="756202" y="363942"/>
                </a:lnTo>
                <a:lnTo>
                  <a:pt x="756202" y="361639"/>
                </a:lnTo>
                <a:lnTo>
                  <a:pt x="756202" y="361639"/>
                </a:lnTo>
                <a:lnTo>
                  <a:pt x="756202" y="361639"/>
                </a:lnTo>
                <a:lnTo>
                  <a:pt x="756202" y="361639"/>
                </a:lnTo>
                <a:lnTo>
                  <a:pt x="756202" y="359335"/>
                </a:lnTo>
                <a:lnTo>
                  <a:pt x="756202" y="357032"/>
                </a:lnTo>
                <a:lnTo>
                  <a:pt x="756202" y="357032"/>
                </a:lnTo>
                <a:lnTo>
                  <a:pt x="756202" y="354728"/>
                </a:lnTo>
                <a:lnTo>
                  <a:pt x="756202" y="354728"/>
                </a:lnTo>
                <a:lnTo>
                  <a:pt x="756202" y="352425"/>
                </a:lnTo>
                <a:lnTo>
                  <a:pt x="756202" y="352425"/>
                </a:lnTo>
                <a:lnTo>
                  <a:pt x="756202" y="350122"/>
                </a:lnTo>
                <a:lnTo>
                  <a:pt x="756202" y="350122"/>
                </a:lnTo>
                <a:lnTo>
                  <a:pt x="756202" y="347818"/>
                </a:lnTo>
                <a:lnTo>
                  <a:pt x="756202" y="345515"/>
                </a:lnTo>
                <a:lnTo>
                  <a:pt x="756202" y="345515"/>
                </a:lnTo>
                <a:lnTo>
                  <a:pt x="756202" y="343211"/>
                </a:lnTo>
                <a:lnTo>
                  <a:pt x="756202" y="340908"/>
                </a:lnTo>
                <a:lnTo>
                  <a:pt x="756202" y="340908"/>
                </a:lnTo>
                <a:lnTo>
                  <a:pt x="756202" y="338604"/>
                </a:lnTo>
                <a:lnTo>
                  <a:pt x="756202" y="338604"/>
                </a:lnTo>
                <a:lnTo>
                  <a:pt x="756202" y="336301"/>
                </a:lnTo>
                <a:lnTo>
                  <a:pt x="756202" y="336301"/>
                </a:lnTo>
                <a:lnTo>
                  <a:pt x="756202" y="336301"/>
                </a:lnTo>
                <a:lnTo>
                  <a:pt x="756202" y="333998"/>
                </a:lnTo>
                <a:lnTo>
                  <a:pt x="756202" y="333998"/>
                </a:lnTo>
                <a:lnTo>
                  <a:pt x="756202" y="331694"/>
                </a:lnTo>
                <a:lnTo>
                  <a:pt x="756202" y="331694"/>
                </a:lnTo>
                <a:lnTo>
                  <a:pt x="756202" y="329391"/>
                </a:lnTo>
                <a:lnTo>
                  <a:pt x="756202" y="329391"/>
                </a:lnTo>
                <a:lnTo>
                  <a:pt x="756202" y="327087"/>
                </a:lnTo>
                <a:lnTo>
                  <a:pt x="756202" y="324784"/>
                </a:lnTo>
                <a:lnTo>
                  <a:pt x="756202" y="324784"/>
                </a:lnTo>
                <a:lnTo>
                  <a:pt x="756202" y="322480"/>
                </a:lnTo>
                <a:lnTo>
                  <a:pt x="756202" y="322480"/>
                </a:lnTo>
                <a:lnTo>
                  <a:pt x="756202" y="320177"/>
                </a:lnTo>
                <a:lnTo>
                  <a:pt x="756202" y="317874"/>
                </a:lnTo>
                <a:lnTo>
                  <a:pt x="756202" y="315570"/>
                </a:lnTo>
                <a:lnTo>
                  <a:pt x="753911" y="313267"/>
                </a:lnTo>
                <a:lnTo>
                  <a:pt x="753911" y="313267"/>
                </a:lnTo>
                <a:lnTo>
                  <a:pt x="753911" y="310963"/>
                </a:lnTo>
                <a:lnTo>
                  <a:pt x="753911" y="310963"/>
                </a:lnTo>
                <a:lnTo>
                  <a:pt x="753911" y="308660"/>
                </a:lnTo>
                <a:lnTo>
                  <a:pt x="753911" y="306356"/>
                </a:lnTo>
                <a:lnTo>
                  <a:pt x="753911" y="304053"/>
                </a:lnTo>
                <a:lnTo>
                  <a:pt x="753911" y="301750"/>
                </a:lnTo>
                <a:lnTo>
                  <a:pt x="753911" y="299446"/>
                </a:lnTo>
                <a:lnTo>
                  <a:pt x="753911" y="297143"/>
                </a:lnTo>
                <a:lnTo>
                  <a:pt x="753911" y="294839"/>
                </a:lnTo>
                <a:lnTo>
                  <a:pt x="751619" y="292536"/>
                </a:lnTo>
                <a:lnTo>
                  <a:pt x="751619" y="292536"/>
                </a:lnTo>
                <a:lnTo>
                  <a:pt x="751619" y="292536"/>
                </a:lnTo>
                <a:lnTo>
                  <a:pt x="751619" y="290232"/>
                </a:lnTo>
                <a:lnTo>
                  <a:pt x="751619" y="287929"/>
                </a:lnTo>
                <a:lnTo>
                  <a:pt x="751619" y="285626"/>
                </a:lnTo>
                <a:lnTo>
                  <a:pt x="751619" y="283322"/>
                </a:lnTo>
                <a:lnTo>
                  <a:pt x="751619" y="281019"/>
                </a:lnTo>
                <a:lnTo>
                  <a:pt x="749328" y="278715"/>
                </a:lnTo>
                <a:lnTo>
                  <a:pt x="749328" y="276412"/>
                </a:lnTo>
                <a:lnTo>
                  <a:pt x="749328" y="274108"/>
                </a:lnTo>
                <a:lnTo>
                  <a:pt x="749328" y="271805"/>
                </a:lnTo>
                <a:lnTo>
                  <a:pt x="749328" y="271805"/>
                </a:lnTo>
                <a:lnTo>
                  <a:pt x="749328" y="269501"/>
                </a:lnTo>
                <a:lnTo>
                  <a:pt x="747036" y="267198"/>
                </a:lnTo>
                <a:lnTo>
                  <a:pt x="747036" y="264895"/>
                </a:lnTo>
                <a:lnTo>
                  <a:pt x="747036" y="264895"/>
                </a:lnTo>
                <a:lnTo>
                  <a:pt x="747036" y="262591"/>
                </a:lnTo>
                <a:lnTo>
                  <a:pt x="747036" y="260288"/>
                </a:lnTo>
                <a:lnTo>
                  <a:pt x="747036" y="257984"/>
                </a:lnTo>
                <a:lnTo>
                  <a:pt x="744745" y="255681"/>
                </a:lnTo>
                <a:lnTo>
                  <a:pt x="744745" y="255681"/>
                </a:lnTo>
                <a:lnTo>
                  <a:pt x="744745" y="253377"/>
                </a:lnTo>
                <a:lnTo>
                  <a:pt x="744745" y="251074"/>
                </a:lnTo>
                <a:lnTo>
                  <a:pt x="744745" y="248771"/>
                </a:lnTo>
                <a:lnTo>
                  <a:pt x="742453" y="246467"/>
                </a:lnTo>
                <a:lnTo>
                  <a:pt x="742453" y="244164"/>
                </a:lnTo>
                <a:lnTo>
                  <a:pt x="742453" y="241860"/>
                </a:lnTo>
                <a:lnTo>
                  <a:pt x="742453" y="239557"/>
                </a:lnTo>
                <a:lnTo>
                  <a:pt x="740162" y="239557"/>
                </a:lnTo>
                <a:lnTo>
                  <a:pt x="740162" y="237253"/>
                </a:lnTo>
                <a:lnTo>
                  <a:pt x="740162" y="234950"/>
                </a:lnTo>
                <a:lnTo>
                  <a:pt x="740162" y="232647"/>
                </a:lnTo>
                <a:lnTo>
                  <a:pt x="737870" y="230343"/>
                </a:lnTo>
                <a:lnTo>
                  <a:pt x="737870" y="228040"/>
                </a:lnTo>
                <a:lnTo>
                  <a:pt x="737870" y="225736"/>
                </a:lnTo>
                <a:lnTo>
                  <a:pt x="735579" y="225736"/>
                </a:lnTo>
                <a:lnTo>
                  <a:pt x="735579" y="223433"/>
                </a:lnTo>
                <a:lnTo>
                  <a:pt x="735579" y="221129"/>
                </a:lnTo>
                <a:cubicBezTo>
                  <a:pt x="698914" y="117475"/>
                  <a:pt x="618711" y="34551"/>
                  <a:pt x="490386" y="34551"/>
                </a:cubicBezTo>
                <a:lnTo>
                  <a:pt x="316230" y="34551"/>
                </a:lnTo>
                <a:lnTo>
                  <a:pt x="270400" y="34551"/>
                </a:lnTo>
                <a:lnTo>
                  <a:pt x="50413" y="34551"/>
                </a:lnTo>
                <a:cubicBezTo>
                  <a:pt x="45830" y="50675"/>
                  <a:pt x="41247" y="64496"/>
                  <a:pt x="38956" y="78317"/>
                </a:cubicBezTo>
                <a:cubicBezTo>
                  <a:pt x="36664" y="96744"/>
                  <a:pt x="34373" y="117475"/>
                  <a:pt x="34373" y="135902"/>
                </a:cubicBezTo>
                <a:cubicBezTo>
                  <a:pt x="34373" y="175061"/>
                  <a:pt x="41247" y="209612"/>
                  <a:pt x="52705" y="244164"/>
                </a:cubicBezTo>
                <a:cubicBezTo>
                  <a:pt x="59580" y="271805"/>
                  <a:pt x="73329" y="297143"/>
                  <a:pt x="87078" y="322480"/>
                </a:cubicBezTo>
                <a:cubicBezTo>
                  <a:pt x="98535" y="308660"/>
                  <a:pt x="112285" y="294839"/>
                  <a:pt x="126034" y="281019"/>
                </a:cubicBezTo>
                <a:cubicBezTo>
                  <a:pt x="114576" y="262591"/>
                  <a:pt x="105410" y="241860"/>
                  <a:pt x="98535" y="218826"/>
                </a:cubicBezTo>
                <a:cubicBezTo>
                  <a:pt x="91661" y="193488"/>
                  <a:pt x="87078" y="165847"/>
                  <a:pt x="87078" y="135902"/>
                </a:cubicBezTo>
                <a:cubicBezTo>
                  <a:pt x="87078" y="133599"/>
                  <a:pt x="87078" y="128992"/>
                  <a:pt x="87078" y="124385"/>
                </a:cubicBezTo>
                <a:cubicBezTo>
                  <a:pt x="87078" y="119778"/>
                  <a:pt x="89369" y="115172"/>
                  <a:pt x="89369" y="112868"/>
                </a:cubicBezTo>
                <a:cubicBezTo>
                  <a:pt x="89369" y="103654"/>
                  <a:pt x="96244" y="96744"/>
                  <a:pt x="105410" y="96744"/>
                </a:cubicBezTo>
                <a:lnTo>
                  <a:pt x="105410" y="96744"/>
                </a:lnTo>
                <a:lnTo>
                  <a:pt x="213112" y="96744"/>
                </a:lnTo>
                <a:cubicBezTo>
                  <a:pt x="222278" y="96744"/>
                  <a:pt x="229152" y="103654"/>
                  <a:pt x="229152" y="115172"/>
                </a:cubicBezTo>
                <a:lnTo>
                  <a:pt x="229152" y="241860"/>
                </a:lnTo>
                <a:lnTo>
                  <a:pt x="229152" y="345515"/>
                </a:lnTo>
                <a:cubicBezTo>
                  <a:pt x="229152" y="352425"/>
                  <a:pt x="226861" y="357032"/>
                  <a:pt x="222278" y="359335"/>
                </a:cubicBezTo>
                <a:cubicBezTo>
                  <a:pt x="201654" y="375459"/>
                  <a:pt x="185613" y="393887"/>
                  <a:pt x="171864" y="414618"/>
                </a:cubicBezTo>
                <a:cubicBezTo>
                  <a:pt x="176447" y="419225"/>
                  <a:pt x="183322" y="423831"/>
                  <a:pt x="187905" y="428438"/>
                </a:cubicBezTo>
                <a:cubicBezTo>
                  <a:pt x="199362" y="435349"/>
                  <a:pt x="208528" y="439955"/>
                  <a:pt x="219986" y="446866"/>
                </a:cubicBezTo>
                <a:cubicBezTo>
                  <a:pt x="224569" y="449169"/>
                  <a:pt x="229152" y="456079"/>
                  <a:pt x="229152" y="462990"/>
                </a:cubicBezTo>
                <a:lnTo>
                  <a:pt x="229152" y="589678"/>
                </a:lnTo>
                <a:cubicBezTo>
                  <a:pt x="229152" y="598892"/>
                  <a:pt x="222278" y="608106"/>
                  <a:pt x="213112" y="608106"/>
                </a:cubicBezTo>
                <a:lnTo>
                  <a:pt x="105410" y="608106"/>
                </a:lnTo>
                <a:lnTo>
                  <a:pt x="105410" y="608106"/>
                </a:lnTo>
                <a:cubicBezTo>
                  <a:pt x="96244" y="608106"/>
                  <a:pt x="89369" y="601196"/>
                  <a:pt x="89369" y="591982"/>
                </a:cubicBezTo>
                <a:cubicBezTo>
                  <a:pt x="89369" y="587375"/>
                  <a:pt x="87078" y="585072"/>
                  <a:pt x="87078" y="580465"/>
                </a:cubicBezTo>
                <a:cubicBezTo>
                  <a:pt x="87078" y="573554"/>
                  <a:pt x="87078" y="571251"/>
                  <a:pt x="87078" y="566644"/>
                </a:cubicBezTo>
                <a:cubicBezTo>
                  <a:pt x="87078" y="520576"/>
                  <a:pt x="98535" y="476810"/>
                  <a:pt x="116868" y="437652"/>
                </a:cubicBezTo>
                <a:cubicBezTo>
                  <a:pt x="121451" y="428438"/>
                  <a:pt x="126034" y="419225"/>
                  <a:pt x="132908" y="410011"/>
                </a:cubicBezTo>
                <a:cubicBezTo>
                  <a:pt x="132908" y="410011"/>
                  <a:pt x="132908" y="410011"/>
                  <a:pt x="132908" y="410011"/>
                </a:cubicBezTo>
                <a:cubicBezTo>
                  <a:pt x="148949" y="382370"/>
                  <a:pt x="169573" y="357032"/>
                  <a:pt x="194779" y="338604"/>
                </a:cubicBezTo>
                <a:lnTo>
                  <a:pt x="194779" y="271805"/>
                </a:lnTo>
                <a:cubicBezTo>
                  <a:pt x="183322" y="281019"/>
                  <a:pt x="169573" y="287929"/>
                  <a:pt x="160407" y="297143"/>
                </a:cubicBezTo>
                <a:close/>
                <a:moveTo>
                  <a:pt x="194779" y="230343"/>
                </a:moveTo>
                <a:lnTo>
                  <a:pt x="194779" y="131296"/>
                </a:lnTo>
                <a:lnTo>
                  <a:pt x="123742" y="131296"/>
                </a:lnTo>
                <a:cubicBezTo>
                  <a:pt x="123742" y="133599"/>
                  <a:pt x="123742" y="135902"/>
                  <a:pt x="123742" y="135902"/>
                </a:cubicBezTo>
                <a:cubicBezTo>
                  <a:pt x="123742" y="161240"/>
                  <a:pt x="126034" y="186578"/>
                  <a:pt x="132908" y="209612"/>
                </a:cubicBezTo>
                <a:cubicBezTo>
                  <a:pt x="137491" y="225736"/>
                  <a:pt x="144366" y="244164"/>
                  <a:pt x="153532" y="257984"/>
                </a:cubicBezTo>
                <a:cubicBezTo>
                  <a:pt x="164990" y="248771"/>
                  <a:pt x="178739" y="239557"/>
                  <a:pt x="194779" y="230343"/>
                </a:cubicBezTo>
                <a:close/>
                <a:moveTo>
                  <a:pt x="151240" y="444562"/>
                </a:moveTo>
                <a:cubicBezTo>
                  <a:pt x="151240" y="446866"/>
                  <a:pt x="148949" y="449169"/>
                  <a:pt x="148949" y="451473"/>
                </a:cubicBezTo>
                <a:cubicBezTo>
                  <a:pt x="132908" y="486024"/>
                  <a:pt x="123742" y="525182"/>
                  <a:pt x="123742" y="566644"/>
                </a:cubicBezTo>
                <a:cubicBezTo>
                  <a:pt x="123742" y="568948"/>
                  <a:pt x="123742" y="571251"/>
                  <a:pt x="123742" y="573554"/>
                </a:cubicBezTo>
                <a:lnTo>
                  <a:pt x="194779" y="573554"/>
                </a:lnTo>
                <a:lnTo>
                  <a:pt x="194779" y="472203"/>
                </a:lnTo>
                <a:cubicBezTo>
                  <a:pt x="185613" y="467597"/>
                  <a:pt x="176447" y="462990"/>
                  <a:pt x="169573" y="456079"/>
                </a:cubicBezTo>
                <a:cubicBezTo>
                  <a:pt x="162698" y="453776"/>
                  <a:pt x="158115" y="449169"/>
                  <a:pt x="151240" y="444562"/>
                </a:cubicBezTo>
                <a:close/>
                <a:moveTo>
                  <a:pt x="270400" y="704850"/>
                </a:moveTo>
                <a:lnTo>
                  <a:pt x="36664" y="704850"/>
                </a:lnTo>
                <a:cubicBezTo>
                  <a:pt x="29790" y="704850"/>
                  <a:pt x="22915" y="697940"/>
                  <a:pt x="20624" y="691029"/>
                </a:cubicBezTo>
                <a:cubicBezTo>
                  <a:pt x="13749" y="672602"/>
                  <a:pt x="9166" y="651871"/>
                  <a:pt x="4583" y="631140"/>
                </a:cubicBezTo>
                <a:cubicBezTo>
                  <a:pt x="2292" y="610409"/>
                  <a:pt x="0" y="589678"/>
                  <a:pt x="0" y="566644"/>
                </a:cubicBezTo>
                <a:cubicBezTo>
                  <a:pt x="0" y="495238"/>
                  <a:pt x="20624" y="426135"/>
                  <a:pt x="54997" y="368549"/>
                </a:cubicBezTo>
                <a:cubicBezTo>
                  <a:pt x="57288" y="363942"/>
                  <a:pt x="61871" y="357032"/>
                  <a:pt x="64163" y="352425"/>
                </a:cubicBezTo>
                <a:cubicBezTo>
                  <a:pt x="45830" y="322480"/>
                  <a:pt x="29790" y="290232"/>
                  <a:pt x="18332" y="255681"/>
                </a:cubicBezTo>
                <a:cubicBezTo>
                  <a:pt x="6875" y="218826"/>
                  <a:pt x="0" y="177364"/>
                  <a:pt x="0" y="135902"/>
                </a:cubicBezTo>
                <a:cubicBezTo>
                  <a:pt x="0" y="115172"/>
                  <a:pt x="2292" y="94441"/>
                  <a:pt x="4583" y="73710"/>
                </a:cubicBezTo>
                <a:cubicBezTo>
                  <a:pt x="9166" y="52979"/>
                  <a:pt x="13749" y="32248"/>
                  <a:pt x="20624" y="13821"/>
                </a:cubicBezTo>
                <a:cubicBezTo>
                  <a:pt x="22915" y="4607"/>
                  <a:pt x="29790" y="0"/>
                  <a:pt x="36664" y="0"/>
                </a:cubicBezTo>
                <a:lnTo>
                  <a:pt x="270400" y="0"/>
                </a:lnTo>
                <a:lnTo>
                  <a:pt x="316230" y="0"/>
                </a:lnTo>
                <a:lnTo>
                  <a:pt x="490386" y="0"/>
                </a:lnTo>
                <a:cubicBezTo>
                  <a:pt x="634752" y="0"/>
                  <a:pt x="728704" y="92137"/>
                  <a:pt x="767660" y="209612"/>
                </a:cubicBezTo>
                <a:lnTo>
                  <a:pt x="769951" y="211916"/>
                </a:lnTo>
                <a:lnTo>
                  <a:pt x="769951" y="214219"/>
                </a:lnTo>
                <a:lnTo>
                  <a:pt x="769951" y="216523"/>
                </a:lnTo>
                <a:lnTo>
                  <a:pt x="772243" y="218826"/>
                </a:lnTo>
                <a:lnTo>
                  <a:pt x="772243" y="221129"/>
                </a:lnTo>
                <a:lnTo>
                  <a:pt x="772243" y="223433"/>
                </a:lnTo>
                <a:lnTo>
                  <a:pt x="772243" y="223433"/>
                </a:lnTo>
                <a:lnTo>
                  <a:pt x="774534" y="225736"/>
                </a:lnTo>
                <a:lnTo>
                  <a:pt x="774534" y="228040"/>
                </a:lnTo>
                <a:lnTo>
                  <a:pt x="774534" y="230343"/>
                </a:lnTo>
                <a:lnTo>
                  <a:pt x="776826" y="232647"/>
                </a:lnTo>
                <a:lnTo>
                  <a:pt x="776826" y="234950"/>
                </a:lnTo>
                <a:lnTo>
                  <a:pt x="776826" y="237253"/>
                </a:lnTo>
                <a:lnTo>
                  <a:pt x="776826" y="239557"/>
                </a:lnTo>
                <a:lnTo>
                  <a:pt x="779117" y="241860"/>
                </a:lnTo>
                <a:lnTo>
                  <a:pt x="779117" y="244164"/>
                </a:lnTo>
                <a:lnTo>
                  <a:pt x="779117" y="246467"/>
                </a:lnTo>
                <a:lnTo>
                  <a:pt x="779117" y="248771"/>
                </a:lnTo>
                <a:lnTo>
                  <a:pt x="779117" y="251074"/>
                </a:lnTo>
                <a:lnTo>
                  <a:pt x="781409" y="253377"/>
                </a:lnTo>
                <a:lnTo>
                  <a:pt x="781409" y="255681"/>
                </a:lnTo>
                <a:lnTo>
                  <a:pt x="781409" y="257984"/>
                </a:lnTo>
                <a:lnTo>
                  <a:pt x="781409" y="260288"/>
                </a:lnTo>
                <a:lnTo>
                  <a:pt x="783700" y="262591"/>
                </a:lnTo>
                <a:lnTo>
                  <a:pt x="783700" y="264895"/>
                </a:lnTo>
                <a:lnTo>
                  <a:pt x="783700" y="267198"/>
                </a:lnTo>
                <a:lnTo>
                  <a:pt x="783700" y="267198"/>
                </a:lnTo>
                <a:lnTo>
                  <a:pt x="783700" y="269501"/>
                </a:lnTo>
                <a:lnTo>
                  <a:pt x="783700" y="271805"/>
                </a:lnTo>
                <a:lnTo>
                  <a:pt x="785992" y="274108"/>
                </a:lnTo>
                <a:lnTo>
                  <a:pt x="785992" y="276412"/>
                </a:lnTo>
                <a:lnTo>
                  <a:pt x="785992" y="278715"/>
                </a:lnTo>
                <a:lnTo>
                  <a:pt x="785992" y="281019"/>
                </a:lnTo>
                <a:lnTo>
                  <a:pt x="785992" y="283322"/>
                </a:lnTo>
                <a:lnTo>
                  <a:pt x="785992" y="283322"/>
                </a:lnTo>
                <a:lnTo>
                  <a:pt x="785992" y="285626"/>
                </a:lnTo>
                <a:lnTo>
                  <a:pt x="788284" y="287929"/>
                </a:lnTo>
                <a:lnTo>
                  <a:pt x="788284" y="290232"/>
                </a:lnTo>
                <a:lnTo>
                  <a:pt x="788284" y="292536"/>
                </a:lnTo>
                <a:lnTo>
                  <a:pt x="788284" y="294839"/>
                </a:lnTo>
                <a:lnTo>
                  <a:pt x="788284" y="297143"/>
                </a:lnTo>
                <a:lnTo>
                  <a:pt x="788284" y="299446"/>
                </a:lnTo>
                <a:lnTo>
                  <a:pt x="788284" y="301750"/>
                </a:lnTo>
                <a:lnTo>
                  <a:pt x="788284" y="304053"/>
                </a:lnTo>
                <a:lnTo>
                  <a:pt x="790575" y="306356"/>
                </a:lnTo>
                <a:lnTo>
                  <a:pt x="790575" y="308660"/>
                </a:lnTo>
                <a:lnTo>
                  <a:pt x="790575" y="308660"/>
                </a:lnTo>
                <a:lnTo>
                  <a:pt x="790575" y="310963"/>
                </a:lnTo>
                <a:lnTo>
                  <a:pt x="790575" y="313267"/>
                </a:lnTo>
                <a:lnTo>
                  <a:pt x="790575" y="313267"/>
                </a:lnTo>
                <a:lnTo>
                  <a:pt x="790575" y="315570"/>
                </a:lnTo>
                <a:lnTo>
                  <a:pt x="790575" y="315570"/>
                </a:lnTo>
                <a:lnTo>
                  <a:pt x="790575" y="317874"/>
                </a:lnTo>
                <a:lnTo>
                  <a:pt x="790575" y="317874"/>
                </a:lnTo>
                <a:lnTo>
                  <a:pt x="790575" y="320177"/>
                </a:lnTo>
                <a:lnTo>
                  <a:pt x="790575" y="322480"/>
                </a:lnTo>
                <a:lnTo>
                  <a:pt x="790575" y="322480"/>
                </a:lnTo>
                <a:lnTo>
                  <a:pt x="790575" y="324784"/>
                </a:lnTo>
                <a:lnTo>
                  <a:pt x="790575" y="324784"/>
                </a:lnTo>
                <a:lnTo>
                  <a:pt x="790575" y="327087"/>
                </a:lnTo>
                <a:lnTo>
                  <a:pt x="790575" y="329391"/>
                </a:lnTo>
                <a:lnTo>
                  <a:pt x="790575" y="331694"/>
                </a:lnTo>
                <a:lnTo>
                  <a:pt x="790575" y="331694"/>
                </a:lnTo>
                <a:lnTo>
                  <a:pt x="790575" y="333998"/>
                </a:lnTo>
                <a:lnTo>
                  <a:pt x="790575" y="333998"/>
                </a:lnTo>
                <a:lnTo>
                  <a:pt x="790575" y="336301"/>
                </a:lnTo>
                <a:lnTo>
                  <a:pt x="790575" y="336301"/>
                </a:lnTo>
                <a:lnTo>
                  <a:pt x="790575" y="338604"/>
                </a:lnTo>
                <a:lnTo>
                  <a:pt x="790575" y="338604"/>
                </a:lnTo>
                <a:lnTo>
                  <a:pt x="790575" y="340908"/>
                </a:lnTo>
                <a:lnTo>
                  <a:pt x="790575" y="340908"/>
                </a:lnTo>
                <a:lnTo>
                  <a:pt x="790575" y="343211"/>
                </a:lnTo>
                <a:lnTo>
                  <a:pt x="790575" y="343211"/>
                </a:lnTo>
                <a:lnTo>
                  <a:pt x="790575" y="345515"/>
                </a:lnTo>
                <a:lnTo>
                  <a:pt x="790575" y="345515"/>
                </a:lnTo>
                <a:lnTo>
                  <a:pt x="790575" y="347818"/>
                </a:lnTo>
                <a:lnTo>
                  <a:pt x="790575" y="347818"/>
                </a:lnTo>
                <a:lnTo>
                  <a:pt x="790575" y="350122"/>
                </a:lnTo>
                <a:lnTo>
                  <a:pt x="790575" y="350122"/>
                </a:lnTo>
                <a:lnTo>
                  <a:pt x="790575" y="352425"/>
                </a:lnTo>
                <a:lnTo>
                  <a:pt x="790575" y="352425"/>
                </a:lnTo>
                <a:lnTo>
                  <a:pt x="790575" y="354728"/>
                </a:lnTo>
                <a:lnTo>
                  <a:pt x="790575" y="354728"/>
                </a:lnTo>
                <a:lnTo>
                  <a:pt x="790575" y="357032"/>
                </a:lnTo>
                <a:lnTo>
                  <a:pt x="790575" y="357032"/>
                </a:lnTo>
                <a:lnTo>
                  <a:pt x="790575" y="359335"/>
                </a:lnTo>
                <a:lnTo>
                  <a:pt x="790575" y="359335"/>
                </a:lnTo>
                <a:lnTo>
                  <a:pt x="790575" y="361639"/>
                </a:lnTo>
                <a:lnTo>
                  <a:pt x="790575" y="363942"/>
                </a:lnTo>
                <a:lnTo>
                  <a:pt x="790575" y="363942"/>
                </a:lnTo>
                <a:lnTo>
                  <a:pt x="790575" y="366246"/>
                </a:lnTo>
                <a:lnTo>
                  <a:pt x="790575" y="366246"/>
                </a:lnTo>
                <a:lnTo>
                  <a:pt x="790575" y="368549"/>
                </a:lnTo>
                <a:lnTo>
                  <a:pt x="790575" y="368549"/>
                </a:lnTo>
                <a:lnTo>
                  <a:pt x="790575" y="370852"/>
                </a:lnTo>
                <a:lnTo>
                  <a:pt x="790575" y="373156"/>
                </a:lnTo>
                <a:lnTo>
                  <a:pt x="790575" y="373156"/>
                </a:lnTo>
                <a:lnTo>
                  <a:pt x="790575" y="375459"/>
                </a:lnTo>
                <a:lnTo>
                  <a:pt x="790575" y="375459"/>
                </a:lnTo>
                <a:lnTo>
                  <a:pt x="790575" y="377763"/>
                </a:lnTo>
                <a:lnTo>
                  <a:pt x="790575" y="377763"/>
                </a:lnTo>
                <a:lnTo>
                  <a:pt x="790575" y="380066"/>
                </a:lnTo>
                <a:lnTo>
                  <a:pt x="790575" y="382370"/>
                </a:lnTo>
                <a:lnTo>
                  <a:pt x="790575" y="384673"/>
                </a:lnTo>
                <a:lnTo>
                  <a:pt x="790575" y="386976"/>
                </a:lnTo>
                <a:lnTo>
                  <a:pt x="790575" y="389280"/>
                </a:lnTo>
                <a:lnTo>
                  <a:pt x="790575" y="391583"/>
                </a:lnTo>
                <a:lnTo>
                  <a:pt x="790575" y="393887"/>
                </a:lnTo>
                <a:lnTo>
                  <a:pt x="790575" y="396190"/>
                </a:lnTo>
                <a:lnTo>
                  <a:pt x="790575" y="398494"/>
                </a:lnTo>
                <a:lnTo>
                  <a:pt x="790575" y="398494"/>
                </a:lnTo>
                <a:lnTo>
                  <a:pt x="788284" y="400797"/>
                </a:lnTo>
                <a:lnTo>
                  <a:pt x="788284" y="403101"/>
                </a:lnTo>
                <a:lnTo>
                  <a:pt x="788284" y="403101"/>
                </a:lnTo>
                <a:lnTo>
                  <a:pt x="788284" y="405404"/>
                </a:lnTo>
                <a:lnTo>
                  <a:pt x="788284" y="407707"/>
                </a:lnTo>
                <a:lnTo>
                  <a:pt x="788284" y="407707"/>
                </a:lnTo>
                <a:lnTo>
                  <a:pt x="788284" y="410011"/>
                </a:lnTo>
                <a:lnTo>
                  <a:pt x="788284" y="412314"/>
                </a:lnTo>
                <a:lnTo>
                  <a:pt x="788284" y="414618"/>
                </a:lnTo>
                <a:lnTo>
                  <a:pt x="788284" y="416921"/>
                </a:lnTo>
                <a:lnTo>
                  <a:pt x="788284" y="416921"/>
                </a:lnTo>
                <a:lnTo>
                  <a:pt x="785992" y="416921"/>
                </a:lnTo>
                <a:lnTo>
                  <a:pt x="785992" y="419225"/>
                </a:lnTo>
                <a:lnTo>
                  <a:pt x="785992" y="421528"/>
                </a:lnTo>
                <a:lnTo>
                  <a:pt x="785992" y="423831"/>
                </a:lnTo>
                <a:lnTo>
                  <a:pt x="785992" y="426135"/>
                </a:lnTo>
                <a:lnTo>
                  <a:pt x="785992" y="428438"/>
                </a:lnTo>
                <a:lnTo>
                  <a:pt x="783700" y="430742"/>
                </a:lnTo>
                <a:lnTo>
                  <a:pt x="783700" y="433045"/>
                </a:lnTo>
                <a:lnTo>
                  <a:pt x="783700" y="435349"/>
                </a:lnTo>
                <a:lnTo>
                  <a:pt x="783700" y="437652"/>
                </a:lnTo>
                <a:lnTo>
                  <a:pt x="783700" y="439955"/>
                </a:lnTo>
                <a:lnTo>
                  <a:pt x="783700" y="442259"/>
                </a:lnTo>
                <a:lnTo>
                  <a:pt x="781409" y="444562"/>
                </a:lnTo>
                <a:lnTo>
                  <a:pt x="781409" y="446866"/>
                </a:lnTo>
                <a:lnTo>
                  <a:pt x="781409" y="449169"/>
                </a:lnTo>
                <a:lnTo>
                  <a:pt x="781409" y="451473"/>
                </a:lnTo>
                <a:lnTo>
                  <a:pt x="779117" y="453776"/>
                </a:lnTo>
                <a:lnTo>
                  <a:pt x="779117" y="456079"/>
                </a:lnTo>
                <a:lnTo>
                  <a:pt x="779117" y="458383"/>
                </a:lnTo>
                <a:lnTo>
                  <a:pt x="779117" y="460686"/>
                </a:lnTo>
                <a:lnTo>
                  <a:pt x="779117" y="462990"/>
                </a:lnTo>
                <a:lnTo>
                  <a:pt x="776826" y="465293"/>
                </a:lnTo>
                <a:lnTo>
                  <a:pt x="776826" y="467597"/>
                </a:lnTo>
                <a:lnTo>
                  <a:pt x="776826" y="469900"/>
                </a:lnTo>
                <a:lnTo>
                  <a:pt x="776826" y="472203"/>
                </a:lnTo>
                <a:lnTo>
                  <a:pt x="774534" y="472203"/>
                </a:lnTo>
                <a:lnTo>
                  <a:pt x="774534" y="474507"/>
                </a:lnTo>
                <a:lnTo>
                  <a:pt x="774534" y="476810"/>
                </a:lnTo>
                <a:lnTo>
                  <a:pt x="772243" y="479114"/>
                </a:lnTo>
                <a:lnTo>
                  <a:pt x="772243" y="481417"/>
                </a:lnTo>
                <a:lnTo>
                  <a:pt x="772243" y="483721"/>
                </a:lnTo>
                <a:lnTo>
                  <a:pt x="772243" y="486024"/>
                </a:lnTo>
                <a:lnTo>
                  <a:pt x="769951" y="488327"/>
                </a:lnTo>
                <a:lnTo>
                  <a:pt x="769951" y="490631"/>
                </a:lnTo>
                <a:lnTo>
                  <a:pt x="769951" y="492934"/>
                </a:lnTo>
                <a:lnTo>
                  <a:pt x="767660" y="495238"/>
                </a:lnTo>
                <a:cubicBezTo>
                  <a:pt x="728704" y="612713"/>
                  <a:pt x="634752" y="704850"/>
                  <a:pt x="490386" y="704850"/>
                </a:cubicBezTo>
                <a:lnTo>
                  <a:pt x="270400" y="704850"/>
                </a:lnTo>
                <a:close/>
                <a:moveTo>
                  <a:pt x="604962" y="352425"/>
                </a:moveTo>
                <a:lnTo>
                  <a:pt x="604962" y="354728"/>
                </a:lnTo>
                <a:lnTo>
                  <a:pt x="604962" y="354728"/>
                </a:lnTo>
                <a:lnTo>
                  <a:pt x="604962" y="357032"/>
                </a:lnTo>
                <a:lnTo>
                  <a:pt x="604962" y="357032"/>
                </a:lnTo>
                <a:lnTo>
                  <a:pt x="604962" y="357032"/>
                </a:lnTo>
                <a:cubicBezTo>
                  <a:pt x="604962" y="400797"/>
                  <a:pt x="586630" y="439955"/>
                  <a:pt x="559131" y="469900"/>
                </a:cubicBezTo>
                <a:cubicBezTo>
                  <a:pt x="529342" y="497541"/>
                  <a:pt x="490386" y="515969"/>
                  <a:pt x="446847" y="515969"/>
                </a:cubicBezTo>
                <a:lnTo>
                  <a:pt x="325396" y="515969"/>
                </a:lnTo>
                <a:lnTo>
                  <a:pt x="325396" y="573554"/>
                </a:lnTo>
                <a:lnTo>
                  <a:pt x="490386" y="573554"/>
                </a:lnTo>
                <a:cubicBezTo>
                  <a:pt x="492677" y="573554"/>
                  <a:pt x="492677" y="573554"/>
                  <a:pt x="494969" y="571251"/>
                </a:cubicBezTo>
                <a:cubicBezTo>
                  <a:pt x="494969" y="571251"/>
                  <a:pt x="497260" y="571251"/>
                  <a:pt x="499552" y="571251"/>
                </a:cubicBezTo>
                <a:cubicBezTo>
                  <a:pt x="499552" y="571251"/>
                  <a:pt x="501843" y="571251"/>
                  <a:pt x="501843" y="571251"/>
                </a:cubicBezTo>
                <a:lnTo>
                  <a:pt x="501843" y="571251"/>
                </a:lnTo>
                <a:cubicBezTo>
                  <a:pt x="504135" y="571251"/>
                  <a:pt x="504135" y="571251"/>
                  <a:pt x="506426" y="571251"/>
                </a:cubicBezTo>
                <a:cubicBezTo>
                  <a:pt x="506426" y="571251"/>
                  <a:pt x="508718" y="571251"/>
                  <a:pt x="508718" y="571251"/>
                </a:cubicBezTo>
                <a:cubicBezTo>
                  <a:pt x="511009" y="571251"/>
                  <a:pt x="511009" y="571251"/>
                  <a:pt x="513301" y="571251"/>
                </a:cubicBezTo>
                <a:lnTo>
                  <a:pt x="513301" y="571251"/>
                </a:lnTo>
                <a:cubicBezTo>
                  <a:pt x="513301" y="571251"/>
                  <a:pt x="515592" y="571251"/>
                  <a:pt x="515592" y="571251"/>
                </a:cubicBezTo>
                <a:lnTo>
                  <a:pt x="515592" y="571251"/>
                </a:lnTo>
                <a:cubicBezTo>
                  <a:pt x="517884" y="571251"/>
                  <a:pt x="517884" y="568948"/>
                  <a:pt x="520175" y="568948"/>
                </a:cubicBezTo>
                <a:cubicBezTo>
                  <a:pt x="520175" y="568948"/>
                  <a:pt x="522467" y="568948"/>
                  <a:pt x="522467" y="568948"/>
                </a:cubicBezTo>
                <a:cubicBezTo>
                  <a:pt x="524759" y="568948"/>
                  <a:pt x="524759" y="568948"/>
                  <a:pt x="527050" y="568948"/>
                </a:cubicBezTo>
                <a:cubicBezTo>
                  <a:pt x="527050" y="568948"/>
                  <a:pt x="529342" y="568948"/>
                  <a:pt x="529342" y="566644"/>
                </a:cubicBezTo>
                <a:lnTo>
                  <a:pt x="529342" y="566644"/>
                </a:lnTo>
                <a:cubicBezTo>
                  <a:pt x="531633" y="566644"/>
                  <a:pt x="531633" y="566644"/>
                  <a:pt x="533925" y="566644"/>
                </a:cubicBezTo>
                <a:lnTo>
                  <a:pt x="533925" y="566644"/>
                </a:lnTo>
                <a:cubicBezTo>
                  <a:pt x="533925" y="566644"/>
                  <a:pt x="536216" y="566644"/>
                  <a:pt x="536216" y="566644"/>
                </a:cubicBezTo>
                <a:cubicBezTo>
                  <a:pt x="538508" y="564341"/>
                  <a:pt x="538508" y="564341"/>
                  <a:pt x="540799" y="564341"/>
                </a:cubicBezTo>
                <a:cubicBezTo>
                  <a:pt x="540799" y="564341"/>
                  <a:pt x="543091" y="564341"/>
                  <a:pt x="543091" y="564341"/>
                </a:cubicBezTo>
                <a:cubicBezTo>
                  <a:pt x="545382" y="564341"/>
                  <a:pt x="545382" y="562037"/>
                  <a:pt x="545382" y="562037"/>
                </a:cubicBezTo>
                <a:cubicBezTo>
                  <a:pt x="547674" y="562037"/>
                  <a:pt x="547674" y="562037"/>
                  <a:pt x="549965" y="562037"/>
                </a:cubicBezTo>
                <a:cubicBezTo>
                  <a:pt x="549965" y="559734"/>
                  <a:pt x="552257" y="559734"/>
                  <a:pt x="552257" y="559734"/>
                </a:cubicBezTo>
                <a:lnTo>
                  <a:pt x="552257" y="559734"/>
                </a:lnTo>
                <a:cubicBezTo>
                  <a:pt x="554548" y="559734"/>
                  <a:pt x="554548" y="559734"/>
                  <a:pt x="554548" y="559734"/>
                </a:cubicBezTo>
                <a:lnTo>
                  <a:pt x="554548" y="559734"/>
                </a:lnTo>
                <a:cubicBezTo>
                  <a:pt x="556840" y="557430"/>
                  <a:pt x="556840" y="557430"/>
                  <a:pt x="559131" y="557430"/>
                </a:cubicBezTo>
                <a:cubicBezTo>
                  <a:pt x="559131" y="557430"/>
                  <a:pt x="561423" y="555127"/>
                  <a:pt x="561423" y="555127"/>
                </a:cubicBezTo>
                <a:cubicBezTo>
                  <a:pt x="561423" y="555127"/>
                  <a:pt x="563714" y="555127"/>
                  <a:pt x="563714" y="555127"/>
                </a:cubicBezTo>
                <a:cubicBezTo>
                  <a:pt x="566006" y="552824"/>
                  <a:pt x="566006" y="552824"/>
                  <a:pt x="568297" y="552824"/>
                </a:cubicBezTo>
                <a:lnTo>
                  <a:pt x="568297" y="552824"/>
                </a:lnTo>
                <a:cubicBezTo>
                  <a:pt x="568297" y="552824"/>
                  <a:pt x="568297" y="550520"/>
                  <a:pt x="570589" y="550520"/>
                </a:cubicBezTo>
                <a:lnTo>
                  <a:pt x="570589" y="550520"/>
                </a:lnTo>
                <a:cubicBezTo>
                  <a:pt x="570589" y="550520"/>
                  <a:pt x="572880" y="550520"/>
                  <a:pt x="572880" y="548217"/>
                </a:cubicBezTo>
                <a:cubicBezTo>
                  <a:pt x="572880" y="548217"/>
                  <a:pt x="575172" y="548217"/>
                  <a:pt x="575172" y="548217"/>
                </a:cubicBezTo>
                <a:lnTo>
                  <a:pt x="575172" y="548217"/>
                </a:lnTo>
                <a:cubicBezTo>
                  <a:pt x="577464" y="545913"/>
                  <a:pt x="577464" y="545913"/>
                  <a:pt x="577464" y="545913"/>
                </a:cubicBezTo>
                <a:cubicBezTo>
                  <a:pt x="579755" y="545913"/>
                  <a:pt x="579755" y="543610"/>
                  <a:pt x="582047" y="543610"/>
                </a:cubicBezTo>
                <a:lnTo>
                  <a:pt x="582047" y="543610"/>
                </a:lnTo>
                <a:cubicBezTo>
                  <a:pt x="582047" y="543610"/>
                  <a:pt x="582047" y="541306"/>
                  <a:pt x="584338" y="541306"/>
                </a:cubicBezTo>
                <a:lnTo>
                  <a:pt x="584338" y="541306"/>
                </a:lnTo>
                <a:cubicBezTo>
                  <a:pt x="584338" y="541306"/>
                  <a:pt x="584338" y="541306"/>
                  <a:pt x="586630" y="539003"/>
                </a:cubicBezTo>
                <a:cubicBezTo>
                  <a:pt x="586630" y="539003"/>
                  <a:pt x="586630" y="539003"/>
                  <a:pt x="588921" y="536700"/>
                </a:cubicBezTo>
                <a:cubicBezTo>
                  <a:pt x="588921" y="536700"/>
                  <a:pt x="591213" y="536700"/>
                  <a:pt x="591213" y="534396"/>
                </a:cubicBezTo>
                <a:cubicBezTo>
                  <a:pt x="591213" y="534396"/>
                  <a:pt x="593504" y="534396"/>
                  <a:pt x="593504" y="532093"/>
                </a:cubicBezTo>
                <a:lnTo>
                  <a:pt x="593504" y="532093"/>
                </a:lnTo>
                <a:cubicBezTo>
                  <a:pt x="593504" y="532093"/>
                  <a:pt x="595796" y="532093"/>
                  <a:pt x="595796" y="529789"/>
                </a:cubicBezTo>
                <a:cubicBezTo>
                  <a:pt x="595796" y="529789"/>
                  <a:pt x="598087" y="529789"/>
                  <a:pt x="598087" y="527486"/>
                </a:cubicBezTo>
                <a:cubicBezTo>
                  <a:pt x="598087" y="527486"/>
                  <a:pt x="600379" y="527486"/>
                  <a:pt x="600379" y="525182"/>
                </a:cubicBezTo>
                <a:cubicBezTo>
                  <a:pt x="600379" y="525182"/>
                  <a:pt x="602670" y="525182"/>
                  <a:pt x="602670" y="522879"/>
                </a:cubicBezTo>
                <a:lnTo>
                  <a:pt x="602670" y="522879"/>
                </a:lnTo>
                <a:cubicBezTo>
                  <a:pt x="602670" y="522879"/>
                  <a:pt x="604962" y="522879"/>
                  <a:pt x="604962" y="520576"/>
                </a:cubicBezTo>
                <a:cubicBezTo>
                  <a:pt x="604962" y="520576"/>
                  <a:pt x="607253" y="520576"/>
                  <a:pt x="607253" y="518272"/>
                </a:cubicBezTo>
                <a:cubicBezTo>
                  <a:pt x="607253" y="518272"/>
                  <a:pt x="609545" y="518272"/>
                  <a:pt x="609545" y="515969"/>
                </a:cubicBezTo>
                <a:cubicBezTo>
                  <a:pt x="609545" y="515969"/>
                  <a:pt x="609545" y="513665"/>
                  <a:pt x="611836" y="513665"/>
                </a:cubicBezTo>
                <a:lnTo>
                  <a:pt x="611836" y="513665"/>
                </a:lnTo>
                <a:cubicBezTo>
                  <a:pt x="611836" y="513665"/>
                  <a:pt x="611836" y="511362"/>
                  <a:pt x="614128" y="511362"/>
                </a:cubicBezTo>
                <a:cubicBezTo>
                  <a:pt x="614128" y="511362"/>
                  <a:pt x="614128" y="509058"/>
                  <a:pt x="616419" y="509058"/>
                </a:cubicBezTo>
                <a:cubicBezTo>
                  <a:pt x="616419" y="506755"/>
                  <a:pt x="616419" y="506755"/>
                  <a:pt x="616419" y="506755"/>
                </a:cubicBezTo>
                <a:cubicBezTo>
                  <a:pt x="618711" y="504451"/>
                  <a:pt x="618711" y="504451"/>
                  <a:pt x="618711" y="502148"/>
                </a:cubicBezTo>
                <a:cubicBezTo>
                  <a:pt x="621002" y="502148"/>
                  <a:pt x="621002" y="502148"/>
                  <a:pt x="621002" y="499845"/>
                </a:cubicBezTo>
                <a:cubicBezTo>
                  <a:pt x="621002" y="499845"/>
                  <a:pt x="623294" y="497541"/>
                  <a:pt x="623294" y="497541"/>
                </a:cubicBezTo>
                <a:cubicBezTo>
                  <a:pt x="623294" y="497541"/>
                  <a:pt x="623294" y="495238"/>
                  <a:pt x="625585" y="495238"/>
                </a:cubicBezTo>
                <a:cubicBezTo>
                  <a:pt x="625585" y="492934"/>
                  <a:pt x="625585" y="492934"/>
                  <a:pt x="625585" y="490631"/>
                </a:cubicBezTo>
                <a:lnTo>
                  <a:pt x="625585" y="490631"/>
                </a:lnTo>
                <a:cubicBezTo>
                  <a:pt x="627877" y="490631"/>
                  <a:pt x="627877" y="490631"/>
                  <a:pt x="627877" y="488327"/>
                </a:cubicBezTo>
                <a:cubicBezTo>
                  <a:pt x="627877" y="488327"/>
                  <a:pt x="630169" y="486024"/>
                  <a:pt x="630169" y="486024"/>
                </a:cubicBezTo>
                <a:cubicBezTo>
                  <a:pt x="630169" y="483721"/>
                  <a:pt x="630169" y="483721"/>
                  <a:pt x="632460" y="483721"/>
                </a:cubicBezTo>
                <a:cubicBezTo>
                  <a:pt x="632460" y="481417"/>
                  <a:pt x="632460" y="481417"/>
                  <a:pt x="632460" y="479114"/>
                </a:cubicBezTo>
                <a:cubicBezTo>
                  <a:pt x="632460" y="479114"/>
                  <a:pt x="634752" y="476810"/>
                  <a:pt x="634752" y="476810"/>
                </a:cubicBezTo>
                <a:cubicBezTo>
                  <a:pt x="634752" y="474507"/>
                  <a:pt x="634752" y="474507"/>
                  <a:pt x="637043" y="474507"/>
                </a:cubicBezTo>
                <a:cubicBezTo>
                  <a:pt x="637043" y="472203"/>
                  <a:pt x="637043" y="472203"/>
                  <a:pt x="637043" y="469900"/>
                </a:cubicBezTo>
                <a:cubicBezTo>
                  <a:pt x="637043" y="469900"/>
                  <a:pt x="639335" y="467597"/>
                  <a:pt x="639335" y="467597"/>
                </a:cubicBezTo>
                <a:cubicBezTo>
                  <a:pt x="639335" y="465293"/>
                  <a:pt x="639335" y="465293"/>
                  <a:pt x="639335" y="462990"/>
                </a:cubicBezTo>
                <a:cubicBezTo>
                  <a:pt x="641626" y="462990"/>
                  <a:pt x="641626" y="460686"/>
                  <a:pt x="641626" y="460686"/>
                </a:cubicBezTo>
                <a:cubicBezTo>
                  <a:pt x="641626" y="460686"/>
                  <a:pt x="641626" y="458383"/>
                  <a:pt x="643918" y="458383"/>
                </a:cubicBezTo>
                <a:cubicBezTo>
                  <a:pt x="643918" y="456079"/>
                  <a:pt x="643918" y="456079"/>
                  <a:pt x="643918" y="453776"/>
                </a:cubicBezTo>
                <a:cubicBezTo>
                  <a:pt x="643918" y="453776"/>
                  <a:pt x="643918" y="451473"/>
                  <a:pt x="646209" y="451473"/>
                </a:cubicBezTo>
                <a:cubicBezTo>
                  <a:pt x="646209" y="449169"/>
                  <a:pt x="646209" y="449169"/>
                  <a:pt x="646209" y="446866"/>
                </a:cubicBezTo>
                <a:cubicBezTo>
                  <a:pt x="646209" y="446866"/>
                  <a:pt x="646209" y="444562"/>
                  <a:pt x="648501" y="444562"/>
                </a:cubicBezTo>
                <a:lnTo>
                  <a:pt x="648501" y="442259"/>
                </a:lnTo>
                <a:lnTo>
                  <a:pt x="648501" y="442259"/>
                </a:lnTo>
                <a:lnTo>
                  <a:pt x="648501" y="439955"/>
                </a:lnTo>
                <a:lnTo>
                  <a:pt x="648501" y="437652"/>
                </a:lnTo>
                <a:lnTo>
                  <a:pt x="648501" y="437652"/>
                </a:lnTo>
                <a:lnTo>
                  <a:pt x="650792" y="435349"/>
                </a:lnTo>
                <a:lnTo>
                  <a:pt x="650792" y="435349"/>
                </a:lnTo>
                <a:lnTo>
                  <a:pt x="650792" y="433045"/>
                </a:lnTo>
                <a:lnTo>
                  <a:pt x="650792" y="430742"/>
                </a:lnTo>
                <a:lnTo>
                  <a:pt x="650792" y="430742"/>
                </a:lnTo>
                <a:lnTo>
                  <a:pt x="650792" y="428438"/>
                </a:lnTo>
                <a:lnTo>
                  <a:pt x="653084" y="428438"/>
                </a:lnTo>
                <a:lnTo>
                  <a:pt x="653084" y="426135"/>
                </a:lnTo>
                <a:lnTo>
                  <a:pt x="653084" y="423831"/>
                </a:lnTo>
                <a:lnTo>
                  <a:pt x="653084" y="423831"/>
                </a:lnTo>
                <a:lnTo>
                  <a:pt x="653084" y="421528"/>
                </a:lnTo>
                <a:lnTo>
                  <a:pt x="653084" y="421528"/>
                </a:lnTo>
                <a:lnTo>
                  <a:pt x="653084" y="419225"/>
                </a:lnTo>
                <a:lnTo>
                  <a:pt x="655375" y="416921"/>
                </a:lnTo>
                <a:lnTo>
                  <a:pt x="655375" y="416921"/>
                </a:lnTo>
                <a:lnTo>
                  <a:pt x="655375" y="414618"/>
                </a:lnTo>
                <a:lnTo>
                  <a:pt x="655375" y="414618"/>
                </a:lnTo>
                <a:lnTo>
                  <a:pt x="655375" y="412314"/>
                </a:lnTo>
                <a:lnTo>
                  <a:pt x="655375" y="410011"/>
                </a:lnTo>
                <a:lnTo>
                  <a:pt x="655375" y="410011"/>
                </a:lnTo>
                <a:lnTo>
                  <a:pt x="655375" y="407707"/>
                </a:lnTo>
                <a:lnTo>
                  <a:pt x="657667" y="405404"/>
                </a:lnTo>
                <a:lnTo>
                  <a:pt x="657667" y="405404"/>
                </a:lnTo>
                <a:lnTo>
                  <a:pt x="657667" y="403101"/>
                </a:lnTo>
                <a:lnTo>
                  <a:pt x="657667" y="403101"/>
                </a:lnTo>
                <a:lnTo>
                  <a:pt x="657667" y="400797"/>
                </a:lnTo>
                <a:lnTo>
                  <a:pt x="657667" y="398494"/>
                </a:lnTo>
                <a:lnTo>
                  <a:pt x="657667" y="398494"/>
                </a:lnTo>
                <a:lnTo>
                  <a:pt x="657667" y="398494"/>
                </a:lnTo>
                <a:lnTo>
                  <a:pt x="657667" y="396190"/>
                </a:lnTo>
                <a:lnTo>
                  <a:pt x="657667" y="393887"/>
                </a:lnTo>
                <a:lnTo>
                  <a:pt x="657667" y="393887"/>
                </a:lnTo>
                <a:lnTo>
                  <a:pt x="657667" y="393887"/>
                </a:lnTo>
                <a:lnTo>
                  <a:pt x="659958" y="391583"/>
                </a:lnTo>
                <a:lnTo>
                  <a:pt x="659958" y="389280"/>
                </a:lnTo>
                <a:lnTo>
                  <a:pt x="659958" y="389280"/>
                </a:lnTo>
                <a:lnTo>
                  <a:pt x="659958" y="386976"/>
                </a:lnTo>
                <a:lnTo>
                  <a:pt x="659958" y="386976"/>
                </a:lnTo>
                <a:lnTo>
                  <a:pt x="659958" y="384673"/>
                </a:lnTo>
                <a:lnTo>
                  <a:pt x="659958" y="382370"/>
                </a:lnTo>
                <a:lnTo>
                  <a:pt x="659958" y="382370"/>
                </a:lnTo>
                <a:lnTo>
                  <a:pt x="659958" y="380066"/>
                </a:lnTo>
                <a:lnTo>
                  <a:pt x="659958" y="380066"/>
                </a:lnTo>
                <a:lnTo>
                  <a:pt x="659958" y="377763"/>
                </a:lnTo>
                <a:lnTo>
                  <a:pt x="659958" y="377763"/>
                </a:lnTo>
                <a:lnTo>
                  <a:pt x="659958" y="377763"/>
                </a:lnTo>
                <a:lnTo>
                  <a:pt x="659958" y="375459"/>
                </a:lnTo>
                <a:lnTo>
                  <a:pt x="659958" y="375459"/>
                </a:lnTo>
                <a:lnTo>
                  <a:pt x="659958" y="373156"/>
                </a:lnTo>
                <a:lnTo>
                  <a:pt x="659958" y="373156"/>
                </a:lnTo>
                <a:lnTo>
                  <a:pt x="659958" y="373156"/>
                </a:lnTo>
                <a:lnTo>
                  <a:pt x="659958" y="370852"/>
                </a:lnTo>
                <a:lnTo>
                  <a:pt x="659958" y="370852"/>
                </a:lnTo>
                <a:lnTo>
                  <a:pt x="659958" y="370852"/>
                </a:lnTo>
                <a:lnTo>
                  <a:pt x="659958" y="370852"/>
                </a:lnTo>
                <a:lnTo>
                  <a:pt x="659958" y="368549"/>
                </a:lnTo>
                <a:lnTo>
                  <a:pt x="659958" y="366246"/>
                </a:lnTo>
                <a:lnTo>
                  <a:pt x="659958" y="366246"/>
                </a:lnTo>
                <a:lnTo>
                  <a:pt x="659958" y="366246"/>
                </a:lnTo>
                <a:lnTo>
                  <a:pt x="659958" y="363942"/>
                </a:lnTo>
                <a:lnTo>
                  <a:pt x="662250" y="361639"/>
                </a:lnTo>
                <a:lnTo>
                  <a:pt x="662250" y="361639"/>
                </a:lnTo>
                <a:lnTo>
                  <a:pt x="662250" y="361639"/>
                </a:lnTo>
                <a:lnTo>
                  <a:pt x="662250" y="359335"/>
                </a:lnTo>
                <a:lnTo>
                  <a:pt x="662250" y="357032"/>
                </a:lnTo>
                <a:lnTo>
                  <a:pt x="662250" y="357032"/>
                </a:lnTo>
                <a:lnTo>
                  <a:pt x="662250" y="357032"/>
                </a:lnTo>
                <a:lnTo>
                  <a:pt x="662250" y="357032"/>
                </a:lnTo>
                <a:lnTo>
                  <a:pt x="662250" y="354728"/>
                </a:lnTo>
                <a:lnTo>
                  <a:pt x="662250" y="354728"/>
                </a:lnTo>
                <a:lnTo>
                  <a:pt x="662250" y="354728"/>
                </a:lnTo>
                <a:lnTo>
                  <a:pt x="662250" y="354728"/>
                </a:lnTo>
                <a:lnTo>
                  <a:pt x="662250" y="352425"/>
                </a:lnTo>
                <a:lnTo>
                  <a:pt x="662250" y="352425"/>
                </a:lnTo>
                <a:lnTo>
                  <a:pt x="662250" y="350122"/>
                </a:lnTo>
                <a:lnTo>
                  <a:pt x="662250" y="350122"/>
                </a:lnTo>
                <a:lnTo>
                  <a:pt x="662250" y="350122"/>
                </a:lnTo>
                <a:lnTo>
                  <a:pt x="662250" y="350122"/>
                </a:lnTo>
                <a:lnTo>
                  <a:pt x="662250" y="347818"/>
                </a:lnTo>
                <a:lnTo>
                  <a:pt x="662250" y="347818"/>
                </a:lnTo>
                <a:lnTo>
                  <a:pt x="662250" y="345515"/>
                </a:lnTo>
                <a:lnTo>
                  <a:pt x="662250" y="345515"/>
                </a:lnTo>
                <a:lnTo>
                  <a:pt x="662250" y="345515"/>
                </a:lnTo>
                <a:lnTo>
                  <a:pt x="662250" y="343211"/>
                </a:lnTo>
                <a:lnTo>
                  <a:pt x="662250" y="343211"/>
                </a:lnTo>
                <a:lnTo>
                  <a:pt x="662250" y="340908"/>
                </a:lnTo>
                <a:lnTo>
                  <a:pt x="659958" y="340908"/>
                </a:lnTo>
                <a:lnTo>
                  <a:pt x="659958" y="338604"/>
                </a:lnTo>
                <a:lnTo>
                  <a:pt x="659958" y="336301"/>
                </a:lnTo>
                <a:lnTo>
                  <a:pt x="659958" y="336301"/>
                </a:lnTo>
                <a:lnTo>
                  <a:pt x="659958" y="336301"/>
                </a:lnTo>
                <a:lnTo>
                  <a:pt x="659958" y="333998"/>
                </a:lnTo>
                <a:lnTo>
                  <a:pt x="659958" y="333998"/>
                </a:lnTo>
                <a:lnTo>
                  <a:pt x="659958" y="333998"/>
                </a:lnTo>
                <a:lnTo>
                  <a:pt x="659958" y="333998"/>
                </a:lnTo>
                <a:lnTo>
                  <a:pt x="659958" y="331694"/>
                </a:lnTo>
                <a:lnTo>
                  <a:pt x="659958" y="331694"/>
                </a:lnTo>
                <a:lnTo>
                  <a:pt x="659958" y="329391"/>
                </a:lnTo>
                <a:lnTo>
                  <a:pt x="659958" y="329391"/>
                </a:lnTo>
                <a:lnTo>
                  <a:pt x="659958" y="329391"/>
                </a:lnTo>
                <a:lnTo>
                  <a:pt x="659958" y="327087"/>
                </a:lnTo>
                <a:lnTo>
                  <a:pt x="659958" y="327087"/>
                </a:lnTo>
                <a:lnTo>
                  <a:pt x="659958" y="324784"/>
                </a:lnTo>
                <a:lnTo>
                  <a:pt x="659958" y="324784"/>
                </a:lnTo>
                <a:lnTo>
                  <a:pt x="659958" y="324784"/>
                </a:lnTo>
                <a:lnTo>
                  <a:pt x="659958" y="322480"/>
                </a:lnTo>
                <a:lnTo>
                  <a:pt x="659958" y="320177"/>
                </a:lnTo>
                <a:lnTo>
                  <a:pt x="659958" y="320177"/>
                </a:lnTo>
                <a:lnTo>
                  <a:pt x="659958" y="317874"/>
                </a:lnTo>
                <a:lnTo>
                  <a:pt x="659958" y="315570"/>
                </a:lnTo>
                <a:lnTo>
                  <a:pt x="659958" y="315570"/>
                </a:lnTo>
                <a:lnTo>
                  <a:pt x="659958" y="313267"/>
                </a:lnTo>
                <a:lnTo>
                  <a:pt x="659958" y="313267"/>
                </a:lnTo>
                <a:lnTo>
                  <a:pt x="657667" y="310963"/>
                </a:lnTo>
                <a:lnTo>
                  <a:pt x="657667" y="310963"/>
                </a:lnTo>
                <a:lnTo>
                  <a:pt x="657667" y="308660"/>
                </a:lnTo>
                <a:lnTo>
                  <a:pt x="657667" y="308660"/>
                </a:lnTo>
                <a:lnTo>
                  <a:pt x="657667" y="306356"/>
                </a:lnTo>
                <a:lnTo>
                  <a:pt x="657667" y="304053"/>
                </a:lnTo>
                <a:lnTo>
                  <a:pt x="657667" y="304053"/>
                </a:lnTo>
                <a:lnTo>
                  <a:pt x="657667" y="301750"/>
                </a:lnTo>
                <a:lnTo>
                  <a:pt x="657667" y="301750"/>
                </a:lnTo>
                <a:lnTo>
                  <a:pt x="657667" y="299446"/>
                </a:lnTo>
                <a:lnTo>
                  <a:pt x="657667" y="297143"/>
                </a:lnTo>
                <a:lnTo>
                  <a:pt x="655375" y="297143"/>
                </a:lnTo>
                <a:lnTo>
                  <a:pt x="655375" y="294839"/>
                </a:lnTo>
                <a:lnTo>
                  <a:pt x="655375" y="292536"/>
                </a:lnTo>
                <a:lnTo>
                  <a:pt x="655375" y="292536"/>
                </a:lnTo>
                <a:lnTo>
                  <a:pt x="655375" y="290232"/>
                </a:lnTo>
                <a:lnTo>
                  <a:pt x="655375" y="290232"/>
                </a:lnTo>
                <a:lnTo>
                  <a:pt x="655375" y="287929"/>
                </a:lnTo>
                <a:lnTo>
                  <a:pt x="655375" y="285626"/>
                </a:lnTo>
                <a:lnTo>
                  <a:pt x="653084" y="285626"/>
                </a:lnTo>
                <a:lnTo>
                  <a:pt x="653084" y="283322"/>
                </a:lnTo>
                <a:lnTo>
                  <a:pt x="653084" y="283322"/>
                </a:lnTo>
                <a:lnTo>
                  <a:pt x="653084" y="281019"/>
                </a:lnTo>
                <a:lnTo>
                  <a:pt x="653084" y="278715"/>
                </a:lnTo>
                <a:lnTo>
                  <a:pt x="653084" y="278715"/>
                </a:lnTo>
                <a:lnTo>
                  <a:pt x="653084" y="276412"/>
                </a:lnTo>
                <a:lnTo>
                  <a:pt x="650792" y="274108"/>
                </a:lnTo>
                <a:lnTo>
                  <a:pt x="650792" y="274108"/>
                </a:lnTo>
                <a:lnTo>
                  <a:pt x="650792" y="271805"/>
                </a:lnTo>
                <a:lnTo>
                  <a:pt x="650792" y="271805"/>
                </a:lnTo>
                <a:lnTo>
                  <a:pt x="650792" y="269501"/>
                </a:lnTo>
                <a:lnTo>
                  <a:pt x="650792" y="267198"/>
                </a:lnTo>
                <a:lnTo>
                  <a:pt x="648501" y="267198"/>
                </a:lnTo>
                <a:lnTo>
                  <a:pt x="648501" y="264895"/>
                </a:lnTo>
                <a:lnTo>
                  <a:pt x="648501" y="264895"/>
                </a:lnTo>
                <a:lnTo>
                  <a:pt x="648501" y="262591"/>
                </a:lnTo>
                <a:lnTo>
                  <a:pt x="648501" y="262591"/>
                </a:lnTo>
                <a:lnTo>
                  <a:pt x="648501" y="260288"/>
                </a:lnTo>
                <a:lnTo>
                  <a:pt x="646209" y="255681"/>
                </a:lnTo>
                <a:cubicBezTo>
                  <a:pt x="646209" y="255681"/>
                  <a:pt x="646209" y="255681"/>
                  <a:pt x="646209" y="253377"/>
                </a:cubicBezTo>
                <a:cubicBezTo>
                  <a:pt x="643918" y="253377"/>
                  <a:pt x="643918" y="251074"/>
                  <a:pt x="643918" y="251074"/>
                </a:cubicBezTo>
                <a:cubicBezTo>
                  <a:pt x="643918" y="248771"/>
                  <a:pt x="643918" y="248771"/>
                  <a:pt x="643918" y="246467"/>
                </a:cubicBezTo>
                <a:cubicBezTo>
                  <a:pt x="641626" y="246467"/>
                  <a:pt x="641626" y="244164"/>
                  <a:pt x="641626" y="244164"/>
                </a:cubicBezTo>
                <a:cubicBezTo>
                  <a:pt x="641626" y="241860"/>
                  <a:pt x="641626" y="241860"/>
                  <a:pt x="639335" y="239557"/>
                </a:cubicBezTo>
                <a:cubicBezTo>
                  <a:pt x="639335" y="239557"/>
                  <a:pt x="639335" y="237253"/>
                  <a:pt x="639335" y="237253"/>
                </a:cubicBezTo>
                <a:cubicBezTo>
                  <a:pt x="639335" y="234950"/>
                  <a:pt x="637043" y="234950"/>
                  <a:pt x="637043" y="234950"/>
                </a:cubicBezTo>
                <a:cubicBezTo>
                  <a:pt x="637043" y="232647"/>
                  <a:pt x="637043" y="232647"/>
                  <a:pt x="637043" y="230343"/>
                </a:cubicBezTo>
                <a:cubicBezTo>
                  <a:pt x="634752" y="230343"/>
                  <a:pt x="634752" y="228040"/>
                  <a:pt x="634752" y="228040"/>
                </a:cubicBezTo>
                <a:cubicBezTo>
                  <a:pt x="634752" y="225736"/>
                  <a:pt x="632460" y="225736"/>
                  <a:pt x="632460" y="225736"/>
                </a:cubicBezTo>
                <a:cubicBezTo>
                  <a:pt x="632460" y="223433"/>
                  <a:pt x="632460" y="223433"/>
                  <a:pt x="632460" y="221129"/>
                </a:cubicBezTo>
                <a:cubicBezTo>
                  <a:pt x="630169" y="221129"/>
                  <a:pt x="630169" y="218826"/>
                  <a:pt x="630169" y="218826"/>
                </a:cubicBezTo>
                <a:cubicBezTo>
                  <a:pt x="630169" y="216523"/>
                  <a:pt x="627877" y="216523"/>
                  <a:pt x="627877" y="216523"/>
                </a:cubicBezTo>
                <a:cubicBezTo>
                  <a:pt x="627877" y="214219"/>
                  <a:pt x="627877" y="214219"/>
                  <a:pt x="625585" y="211916"/>
                </a:cubicBezTo>
                <a:lnTo>
                  <a:pt x="625585" y="211916"/>
                </a:lnTo>
                <a:cubicBezTo>
                  <a:pt x="625585" y="211916"/>
                  <a:pt x="625585" y="209612"/>
                  <a:pt x="625585" y="209612"/>
                </a:cubicBezTo>
                <a:cubicBezTo>
                  <a:pt x="623294" y="209612"/>
                  <a:pt x="623294" y="207309"/>
                  <a:pt x="623294" y="207309"/>
                </a:cubicBezTo>
                <a:cubicBezTo>
                  <a:pt x="623294" y="205005"/>
                  <a:pt x="621002" y="205005"/>
                  <a:pt x="621002" y="205005"/>
                </a:cubicBezTo>
                <a:cubicBezTo>
                  <a:pt x="621002" y="202702"/>
                  <a:pt x="621002" y="202702"/>
                  <a:pt x="618711" y="200399"/>
                </a:cubicBezTo>
                <a:cubicBezTo>
                  <a:pt x="618711" y="200399"/>
                  <a:pt x="618711" y="200399"/>
                  <a:pt x="616419" y="198095"/>
                </a:cubicBezTo>
                <a:cubicBezTo>
                  <a:pt x="616419" y="198095"/>
                  <a:pt x="616419" y="195792"/>
                  <a:pt x="616419" y="195792"/>
                </a:cubicBezTo>
                <a:cubicBezTo>
                  <a:pt x="614128" y="195792"/>
                  <a:pt x="614128" y="193488"/>
                  <a:pt x="614128" y="193488"/>
                </a:cubicBezTo>
                <a:cubicBezTo>
                  <a:pt x="611836" y="191185"/>
                  <a:pt x="611836" y="191185"/>
                  <a:pt x="611836" y="191185"/>
                </a:cubicBezTo>
                <a:lnTo>
                  <a:pt x="611836" y="191185"/>
                </a:lnTo>
                <a:cubicBezTo>
                  <a:pt x="609545" y="188881"/>
                  <a:pt x="609545" y="188881"/>
                  <a:pt x="609545" y="188881"/>
                </a:cubicBezTo>
                <a:cubicBezTo>
                  <a:pt x="609545" y="186578"/>
                  <a:pt x="607253" y="186578"/>
                  <a:pt x="607253" y="184275"/>
                </a:cubicBezTo>
                <a:cubicBezTo>
                  <a:pt x="607253" y="184275"/>
                  <a:pt x="604962" y="184275"/>
                  <a:pt x="604962" y="181971"/>
                </a:cubicBezTo>
                <a:cubicBezTo>
                  <a:pt x="604962" y="181971"/>
                  <a:pt x="602670" y="181971"/>
                  <a:pt x="602670" y="179668"/>
                </a:cubicBezTo>
                <a:lnTo>
                  <a:pt x="602670" y="179668"/>
                </a:lnTo>
                <a:cubicBezTo>
                  <a:pt x="602670" y="179668"/>
                  <a:pt x="600379" y="179668"/>
                  <a:pt x="600379" y="177364"/>
                </a:cubicBezTo>
                <a:cubicBezTo>
                  <a:pt x="600379" y="177364"/>
                  <a:pt x="598087" y="177364"/>
                  <a:pt x="598087" y="175061"/>
                </a:cubicBezTo>
                <a:cubicBezTo>
                  <a:pt x="598087" y="175061"/>
                  <a:pt x="595796" y="175061"/>
                  <a:pt x="595796" y="172757"/>
                </a:cubicBezTo>
                <a:cubicBezTo>
                  <a:pt x="595796" y="172757"/>
                  <a:pt x="593504" y="172757"/>
                  <a:pt x="593504" y="170454"/>
                </a:cubicBezTo>
                <a:lnTo>
                  <a:pt x="593504" y="170454"/>
                </a:lnTo>
                <a:cubicBezTo>
                  <a:pt x="593504" y="170454"/>
                  <a:pt x="591213" y="170454"/>
                  <a:pt x="591213" y="168150"/>
                </a:cubicBezTo>
                <a:cubicBezTo>
                  <a:pt x="591213" y="168150"/>
                  <a:pt x="588921" y="168150"/>
                  <a:pt x="588921" y="165847"/>
                </a:cubicBezTo>
                <a:cubicBezTo>
                  <a:pt x="586630" y="165847"/>
                  <a:pt x="586630" y="165847"/>
                  <a:pt x="586630" y="165847"/>
                </a:cubicBezTo>
                <a:cubicBezTo>
                  <a:pt x="584338" y="163544"/>
                  <a:pt x="584338" y="163544"/>
                  <a:pt x="584338" y="163544"/>
                </a:cubicBezTo>
                <a:lnTo>
                  <a:pt x="584338" y="163544"/>
                </a:lnTo>
                <a:cubicBezTo>
                  <a:pt x="582047" y="161240"/>
                  <a:pt x="582047" y="161240"/>
                  <a:pt x="582047" y="161240"/>
                </a:cubicBezTo>
                <a:lnTo>
                  <a:pt x="582047" y="161240"/>
                </a:lnTo>
                <a:cubicBezTo>
                  <a:pt x="579755" y="158937"/>
                  <a:pt x="579755" y="158937"/>
                  <a:pt x="577464" y="158937"/>
                </a:cubicBezTo>
                <a:cubicBezTo>
                  <a:pt x="577464" y="158937"/>
                  <a:pt x="577464" y="156633"/>
                  <a:pt x="575172" y="156633"/>
                </a:cubicBezTo>
                <a:lnTo>
                  <a:pt x="575172" y="156633"/>
                </a:lnTo>
                <a:cubicBezTo>
                  <a:pt x="575172" y="156633"/>
                  <a:pt x="572880" y="156633"/>
                  <a:pt x="572880" y="154330"/>
                </a:cubicBezTo>
                <a:cubicBezTo>
                  <a:pt x="572880" y="154330"/>
                  <a:pt x="570589" y="154330"/>
                  <a:pt x="570589" y="154330"/>
                </a:cubicBezTo>
                <a:lnTo>
                  <a:pt x="570589" y="154330"/>
                </a:lnTo>
                <a:cubicBezTo>
                  <a:pt x="568297" y="152026"/>
                  <a:pt x="568297" y="152026"/>
                  <a:pt x="568297" y="152026"/>
                </a:cubicBezTo>
                <a:lnTo>
                  <a:pt x="568297" y="152026"/>
                </a:lnTo>
                <a:cubicBezTo>
                  <a:pt x="566006" y="152026"/>
                  <a:pt x="566006" y="149723"/>
                  <a:pt x="563714" y="149723"/>
                </a:cubicBezTo>
                <a:cubicBezTo>
                  <a:pt x="563714" y="149723"/>
                  <a:pt x="561423" y="149723"/>
                  <a:pt x="561423" y="147420"/>
                </a:cubicBezTo>
                <a:cubicBezTo>
                  <a:pt x="561423" y="147420"/>
                  <a:pt x="559131" y="147420"/>
                  <a:pt x="559131" y="147420"/>
                </a:cubicBezTo>
                <a:cubicBezTo>
                  <a:pt x="556840" y="147420"/>
                  <a:pt x="556840" y="145116"/>
                  <a:pt x="554548" y="145116"/>
                </a:cubicBezTo>
                <a:lnTo>
                  <a:pt x="554548" y="145116"/>
                </a:lnTo>
                <a:cubicBezTo>
                  <a:pt x="554548" y="145116"/>
                  <a:pt x="554548" y="145116"/>
                  <a:pt x="552257" y="145116"/>
                </a:cubicBezTo>
                <a:lnTo>
                  <a:pt x="552257" y="145116"/>
                </a:lnTo>
                <a:cubicBezTo>
                  <a:pt x="552257" y="142813"/>
                  <a:pt x="549965" y="142813"/>
                  <a:pt x="549965" y="142813"/>
                </a:cubicBezTo>
                <a:cubicBezTo>
                  <a:pt x="547674" y="142813"/>
                  <a:pt x="547674" y="142813"/>
                  <a:pt x="545382" y="142813"/>
                </a:cubicBezTo>
                <a:cubicBezTo>
                  <a:pt x="545382" y="140509"/>
                  <a:pt x="545382" y="140509"/>
                  <a:pt x="543091" y="140509"/>
                </a:cubicBezTo>
                <a:cubicBezTo>
                  <a:pt x="543091" y="140509"/>
                  <a:pt x="540799" y="140509"/>
                  <a:pt x="540799" y="140509"/>
                </a:cubicBezTo>
                <a:cubicBezTo>
                  <a:pt x="538508" y="138206"/>
                  <a:pt x="538508" y="138206"/>
                  <a:pt x="536216" y="138206"/>
                </a:cubicBezTo>
                <a:cubicBezTo>
                  <a:pt x="536216" y="138206"/>
                  <a:pt x="533925" y="138206"/>
                  <a:pt x="533925" y="138206"/>
                </a:cubicBezTo>
                <a:lnTo>
                  <a:pt x="533925" y="138206"/>
                </a:lnTo>
                <a:cubicBezTo>
                  <a:pt x="531633" y="138206"/>
                  <a:pt x="531633" y="135902"/>
                  <a:pt x="529342" y="135902"/>
                </a:cubicBezTo>
                <a:lnTo>
                  <a:pt x="529342" y="135902"/>
                </a:lnTo>
                <a:cubicBezTo>
                  <a:pt x="529342" y="135902"/>
                  <a:pt x="527050" y="135902"/>
                  <a:pt x="527050" y="135902"/>
                </a:cubicBezTo>
                <a:cubicBezTo>
                  <a:pt x="524759" y="135902"/>
                  <a:pt x="524759" y="135902"/>
                  <a:pt x="522467" y="135902"/>
                </a:cubicBezTo>
                <a:cubicBezTo>
                  <a:pt x="522467" y="135902"/>
                  <a:pt x="520175" y="133599"/>
                  <a:pt x="520175" y="133599"/>
                </a:cubicBezTo>
                <a:cubicBezTo>
                  <a:pt x="517884" y="133599"/>
                  <a:pt x="517884" y="133599"/>
                  <a:pt x="515592" y="133599"/>
                </a:cubicBezTo>
                <a:lnTo>
                  <a:pt x="515592" y="133599"/>
                </a:lnTo>
                <a:cubicBezTo>
                  <a:pt x="515592" y="133599"/>
                  <a:pt x="513301" y="133599"/>
                  <a:pt x="513301" y="133599"/>
                </a:cubicBezTo>
                <a:lnTo>
                  <a:pt x="513301" y="133599"/>
                </a:lnTo>
                <a:cubicBezTo>
                  <a:pt x="511009" y="133599"/>
                  <a:pt x="511009" y="133599"/>
                  <a:pt x="508718" y="133599"/>
                </a:cubicBezTo>
                <a:cubicBezTo>
                  <a:pt x="508718" y="133599"/>
                  <a:pt x="506426" y="133599"/>
                  <a:pt x="506426" y="131296"/>
                </a:cubicBezTo>
                <a:cubicBezTo>
                  <a:pt x="504135" y="131296"/>
                  <a:pt x="504135" y="131296"/>
                  <a:pt x="501843" y="131296"/>
                </a:cubicBezTo>
                <a:lnTo>
                  <a:pt x="501843" y="131296"/>
                </a:lnTo>
                <a:cubicBezTo>
                  <a:pt x="501843" y="131296"/>
                  <a:pt x="499552" y="131296"/>
                  <a:pt x="499552" y="131296"/>
                </a:cubicBezTo>
                <a:cubicBezTo>
                  <a:pt x="497260" y="131296"/>
                  <a:pt x="494969" y="131296"/>
                  <a:pt x="494969" y="131296"/>
                </a:cubicBezTo>
                <a:cubicBezTo>
                  <a:pt x="492677" y="131296"/>
                  <a:pt x="492677" y="131296"/>
                  <a:pt x="490386" y="131296"/>
                </a:cubicBezTo>
                <a:lnTo>
                  <a:pt x="325396" y="131296"/>
                </a:lnTo>
                <a:lnTo>
                  <a:pt x="325396" y="188881"/>
                </a:lnTo>
                <a:lnTo>
                  <a:pt x="446847" y="188881"/>
                </a:lnTo>
                <a:cubicBezTo>
                  <a:pt x="490386" y="188881"/>
                  <a:pt x="529342" y="205005"/>
                  <a:pt x="559131" y="234950"/>
                </a:cubicBezTo>
                <a:cubicBezTo>
                  <a:pt x="586630" y="264895"/>
                  <a:pt x="604962" y="304053"/>
                  <a:pt x="604962" y="347818"/>
                </a:cubicBezTo>
                <a:cubicBezTo>
                  <a:pt x="604962" y="347818"/>
                  <a:pt x="604962" y="350122"/>
                  <a:pt x="604962" y="352425"/>
                </a:cubicBezTo>
                <a:close/>
                <a:moveTo>
                  <a:pt x="307064" y="481417"/>
                </a:moveTo>
                <a:lnTo>
                  <a:pt x="446847" y="481417"/>
                </a:lnTo>
                <a:cubicBezTo>
                  <a:pt x="481220" y="481417"/>
                  <a:pt x="511009" y="467597"/>
                  <a:pt x="533925" y="444562"/>
                </a:cubicBezTo>
                <a:cubicBezTo>
                  <a:pt x="556840" y="421528"/>
                  <a:pt x="570589" y="391583"/>
                  <a:pt x="570589" y="357032"/>
                </a:cubicBezTo>
                <a:lnTo>
                  <a:pt x="570589" y="357032"/>
                </a:lnTo>
                <a:lnTo>
                  <a:pt x="570589" y="354728"/>
                </a:lnTo>
                <a:lnTo>
                  <a:pt x="570589" y="354728"/>
                </a:lnTo>
                <a:lnTo>
                  <a:pt x="570589" y="352425"/>
                </a:lnTo>
                <a:cubicBezTo>
                  <a:pt x="570589" y="352425"/>
                  <a:pt x="570589" y="352425"/>
                  <a:pt x="570589" y="352425"/>
                </a:cubicBezTo>
                <a:lnTo>
                  <a:pt x="570589" y="347818"/>
                </a:lnTo>
                <a:cubicBezTo>
                  <a:pt x="570589" y="313267"/>
                  <a:pt x="556840" y="283322"/>
                  <a:pt x="533925" y="260288"/>
                </a:cubicBezTo>
                <a:cubicBezTo>
                  <a:pt x="511009" y="237253"/>
                  <a:pt x="481220" y="223433"/>
                  <a:pt x="446847" y="223433"/>
                </a:cubicBezTo>
                <a:lnTo>
                  <a:pt x="307064" y="223433"/>
                </a:lnTo>
                <a:cubicBezTo>
                  <a:pt x="297898" y="223433"/>
                  <a:pt x="291023" y="216523"/>
                  <a:pt x="291023" y="205005"/>
                </a:cubicBezTo>
                <a:lnTo>
                  <a:pt x="291023" y="115172"/>
                </a:lnTo>
                <a:cubicBezTo>
                  <a:pt x="291023" y="103654"/>
                  <a:pt x="297898" y="96744"/>
                  <a:pt x="307064" y="96744"/>
                </a:cubicBezTo>
                <a:lnTo>
                  <a:pt x="490386" y="96744"/>
                </a:lnTo>
                <a:cubicBezTo>
                  <a:pt x="492677" y="96744"/>
                  <a:pt x="494969" y="96744"/>
                  <a:pt x="494969" y="96744"/>
                </a:cubicBezTo>
                <a:cubicBezTo>
                  <a:pt x="497260" y="96744"/>
                  <a:pt x="499552" y="96744"/>
                  <a:pt x="499552" y="96744"/>
                </a:cubicBezTo>
                <a:cubicBezTo>
                  <a:pt x="501843" y="96744"/>
                  <a:pt x="504135" y="96744"/>
                  <a:pt x="504135" y="96744"/>
                </a:cubicBezTo>
                <a:cubicBezTo>
                  <a:pt x="506426" y="96744"/>
                  <a:pt x="508718" y="96744"/>
                  <a:pt x="508718" y="96744"/>
                </a:cubicBezTo>
                <a:cubicBezTo>
                  <a:pt x="511009" y="96744"/>
                  <a:pt x="511009" y="96744"/>
                  <a:pt x="513301" y="96744"/>
                </a:cubicBezTo>
                <a:cubicBezTo>
                  <a:pt x="515592" y="96744"/>
                  <a:pt x="515592" y="99048"/>
                  <a:pt x="517884" y="99048"/>
                </a:cubicBezTo>
                <a:lnTo>
                  <a:pt x="517884" y="99048"/>
                </a:lnTo>
                <a:cubicBezTo>
                  <a:pt x="520175" y="99048"/>
                  <a:pt x="520175" y="99048"/>
                  <a:pt x="522467" y="99048"/>
                </a:cubicBezTo>
                <a:cubicBezTo>
                  <a:pt x="524759" y="99048"/>
                  <a:pt x="524759" y="99048"/>
                  <a:pt x="527050" y="99048"/>
                </a:cubicBezTo>
                <a:cubicBezTo>
                  <a:pt x="527050" y="99048"/>
                  <a:pt x="529342" y="99048"/>
                  <a:pt x="531633" y="101351"/>
                </a:cubicBezTo>
                <a:lnTo>
                  <a:pt x="531633" y="101351"/>
                </a:lnTo>
                <a:cubicBezTo>
                  <a:pt x="531633" y="101351"/>
                  <a:pt x="533925" y="101351"/>
                  <a:pt x="533925" y="101351"/>
                </a:cubicBezTo>
                <a:lnTo>
                  <a:pt x="533925" y="101351"/>
                </a:lnTo>
                <a:cubicBezTo>
                  <a:pt x="536216" y="101351"/>
                  <a:pt x="538508" y="101351"/>
                  <a:pt x="538508" y="101351"/>
                </a:cubicBezTo>
                <a:lnTo>
                  <a:pt x="538508" y="101351"/>
                </a:lnTo>
                <a:cubicBezTo>
                  <a:pt x="540799" y="103654"/>
                  <a:pt x="540799" y="103654"/>
                  <a:pt x="543091" y="103654"/>
                </a:cubicBezTo>
                <a:cubicBezTo>
                  <a:pt x="545382" y="103654"/>
                  <a:pt x="545382" y="103654"/>
                  <a:pt x="547674" y="103654"/>
                </a:cubicBezTo>
                <a:cubicBezTo>
                  <a:pt x="547674" y="103654"/>
                  <a:pt x="549965" y="105958"/>
                  <a:pt x="549965" y="105958"/>
                </a:cubicBezTo>
                <a:lnTo>
                  <a:pt x="549965" y="105958"/>
                </a:lnTo>
                <a:cubicBezTo>
                  <a:pt x="552257" y="105958"/>
                  <a:pt x="554548" y="105958"/>
                  <a:pt x="554548" y="105958"/>
                </a:cubicBezTo>
                <a:cubicBezTo>
                  <a:pt x="556840" y="108261"/>
                  <a:pt x="556840" y="108261"/>
                  <a:pt x="559131" y="108261"/>
                </a:cubicBezTo>
                <a:cubicBezTo>
                  <a:pt x="559131" y="108261"/>
                  <a:pt x="561423" y="108261"/>
                  <a:pt x="561423" y="110565"/>
                </a:cubicBezTo>
                <a:lnTo>
                  <a:pt x="561423" y="110565"/>
                </a:lnTo>
                <a:cubicBezTo>
                  <a:pt x="563714" y="110565"/>
                  <a:pt x="566006" y="110565"/>
                  <a:pt x="566006" y="110565"/>
                </a:cubicBezTo>
                <a:lnTo>
                  <a:pt x="566006" y="110565"/>
                </a:lnTo>
                <a:cubicBezTo>
                  <a:pt x="568297" y="112868"/>
                  <a:pt x="568297" y="112868"/>
                  <a:pt x="570589" y="112868"/>
                </a:cubicBezTo>
                <a:lnTo>
                  <a:pt x="570589" y="112868"/>
                </a:lnTo>
                <a:cubicBezTo>
                  <a:pt x="570589" y="112868"/>
                  <a:pt x="572880" y="115172"/>
                  <a:pt x="572880" y="115172"/>
                </a:cubicBezTo>
                <a:lnTo>
                  <a:pt x="572880" y="115172"/>
                </a:lnTo>
                <a:cubicBezTo>
                  <a:pt x="575172" y="115172"/>
                  <a:pt x="575172" y="115172"/>
                  <a:pt x="577464" y="117475"/>
                </a:cubicBezTo>
                <a:cubicBezTo>
                  <a:pt x="577464" y="117475"/>
                  <a:pt x="579755" y="117475"/>
                  <a:pt x="579755" y="117475"/>
                </a:cubicBezTo>
                <a:lnTo>
                  <a:pt x="579755" y="117475"/>
                </a:lnTo>
                <a:cubicBezTo>
                  <a:pt x="582047" y="119778"/>
                  <a:pt x="582047" y="119778"/>
                  <a:pt x="584338" y="119778"/>
                </a:cubicBezTo>
                <a:cubicBezTo>
                  <a:pt x="584338" y="119778"/>
                  <a:pt x="586630" y="122082"/>
                  <a:pt x="586630" y="122082"/>
                </a:cubicBezTo>
                <a:lnTo>
                  <a:pt x="586630" y="122082"/>
                </a:lnTo>
                <a:cubicBezTo>
                  <a:pt x="588921" y="122082"/>
                  <a:pt x="588921" y="124385"/>
                  <a:pt x="591213" y="124385"/>
                </a:cubicBezTo>
                <a:cubicBezTo>
                  <a:pt x="591213" y="124385"/>
                  <a:pt x="593504" y="126689"/>
                  <a:pt x="593504" y="126689"/>
                </a:cubicBezTo>
                <a:cubicBezTo>
                  <a:pt x="595796" y="126689"/>
                  <a:pt x="595796" y="128992"/>
                  <a:pt x="598087" y="128992"/>
                </a:cubicBezTo>
                <a:lnTo>
                  <a:pt x="598087" y="128992"/>
                </a:lnTo>
                <a:cubicBezTo>
                  <a:pt x="598087" y="128992"/>
                  <a:pt x="600379" y="131296"/>
                  <a:pt x="600379" y="131296"/>
                </a:cubicBezTo>
                <a:lnTo>
                  <a:pt x="600379" y="131296"/>
                </a:lnTo>
                <a:cubicBezTo>
                  <a:pt x="602670" y="131296"/>
                  <a:pt x="602670" y="133599"/>
                  <a:pt x="602670" y="133599"/>
                </a:cubicBezTo>
                <a:cubicBezTo>
                  <a:pt x="604962" y="133599"/>
                  <a:pt x="604962" y="135902"/>
                  <a:pt x="607253" y="135902"/>
                </a:cubicBezTo>
                <a:cubicBezTo>
                  <a:pt x="607253" y="135902"/>
                  <a:pt x="609545" y="138206"/>
                  <a:pt x="609545" y="138206"/>
                </a:cubicBezTo>
                <a:cubicBezTo>
                  <a:pt x="611836" y="138206"/>
                  <a:pt x="611836" y="140509"/>
                  <a:pt x="611836" y="140509"/>
                </a:cubicBezTo>
                <a:lnTo>
                  <a:pt x="611836" y="140509"/>
                </a:lnTo>
                <a:cubicBezTo>
                  <a:pt x="614128" y="140509"/>
                  <a:pt x="614128" y="142813"/>
                  <a:pt x="616419" y="142813"/>
                </a:cubicBezTo>
                <a:cubicBezTo>
                  <a:pt x="616419" y="145116"/>
                  <a:pt x="618711" y="145116"/>
                  <a:pt x="618711" y="145116"/>
                </a:cubicBezTo>
                <a:lnTo>
                  <a:pt x="618711" y="145116"/>
                </a:lnTo>
                <a:cubicBezTo>
                  <a:pt x="618711" y="147420"/>
                  <a:pt x="621002" y="147420"/>
                  <a:pt x="621002" y="149723"/>
                </a:cubicBezTo>
                <a:cubicBezTo>
                  <a:pt x="623294" y="149723"/>
                  <a:pt x="623294" y="149723"/>
                  <a:pt x="623294" y="152026"/>
                </a:cubicBezTo>
                <a:cubicBezTo>
                  <a:pt x="625585" y="152026"/>
                  <a:pt x="625585" y="154330"/>
                  <a:pt x="627877" y="154330"/>
                </a:cubicBezTo>
                <a:cubicBezTo>
                  <a:pt x="627877" y="154330"/>
                  <a:pt x="627877" y="156633"/>
                  <a:pt x="630169" y="156633"/>
                </a:cubicBezTo>
                <a:cubicBezTo>
                  <a:pt x="630169" y="158937"/>
                  <a:pt x="632460" y="158937"/>
                  <a:pt x="632460" y="161240"/>
                </a:cubicBezTo>
                <a:lnTo>
                  <a:pt x="632460" y="161240"/>
                </a:lnTo>
                <a:cubicBezTo>
                  <a:pt x="632460" y="161240"/>
                  <a:pt x="634752" y="161240"/>
                  <a:pt x="634752" y="163544"/>
                </a:cubicBezTo>
                <a:cubicBezTo>
                  <a:pt x="634752" y="163544"/>
                  <a:pt x="637043" y="165847"/>
                  <a:pt x="637043" y="165847"/>
                </a:cubicBezTo>
                <a:cubicBezTo>
                  <a:pt x="637043" y="168150"/>
                  <a:pt x="639335" y="168150"/>
                  <a:pt x="639335" y="170454"/>
                </a:cubicBezTo>
                <a:cubicBezTo>
                  <a:pt x="641626" y="170454"/>
                  <a:pt x="641626" y="170454"/>
                  <a:pt x="641626" y="172757"/>
                </a:cubicBezTo>
                <a:cubicBezTo>
                  <a:pt x="643918" y="172757"/>
                  <a:pt x="643918" y="175061"/>
                  <a:pt x="643918" y="175061"/>
                </a:cubicBezTo>
                <a:cubicBezTo>
                  <a:pt x="646209" y="177364"/>
                  <a:pt x="646209" y="177364"/>
                  <a:pt x="646209" y="179668"/>
                </a:cubicBezTo>
                <a:cubicBezTo>
                  <a:pt x="648501" y="179668"/>
                  <a:pt x="648501" y="181971"/>
                  <a:pt x="648501" y="181971"/>
                </a:cubicBezTo>
                <a:cubicBezTo>
                  <a:pt x="650792" y="184275"/>
                  <a:pt x="650792" y="184275"/>
                  <a:pt x="650792" y="186578"/>
                </a:cubicBezTo>
                <a:cubicBezTo>
                  <a:pt x="653084" y="186578"/>
                  <a:pt x="653084" y="188881"/>
                  <a:pt x="653084" y="188881"/>
                </a:cubicBezTo>
                <a:cubicBezTo>
                  <a:pt x="653084" y="191185"/>
                  <a:pt x="655375" y="191185"/>
                  <a:pt x="655375" y="193488"/>
                </a:cubicBezTo>
                <a:cubicBezTo>
                  <a:pt x="655375" y="193488"/>
                  <a:pt x="657667" y="195792"/>
                  <a:pt x="657667" y="195792"/>
                </a:cubicBezTo>
                <a:lnTo>
                  <a:pt x="657667" y="195792"/>
                </a:lnTo>
                <a:cubicBezTo>
                  <a:pt x="657667" y="198095"/>
                  <a:pt x="659958" y="198095"/>
                  <a:pt x="659958" y="200399"/>
                </a:cubicBezTo>
                <a:cubicBezTo>
                  <a:pt x="659958" y="200399"/>
                  <a:pt x="659958" y="202702"/>
                  <a:pt x="662250" y="202702"/>
                </a:cubicBezTo>
                <a:cubicBezTo>
                  <a:pt x="662250" y="205005"/>
                  <a:pt x="662250" y="205005"/>
                  <a:pt x="664541" y="207309"/>
                </a:cubicBezTo>
                <a:cubicBezTo>
                  <a:pt x="664541" y="207309"/>
                  <a:pt x="664541" y="209612"/>
                  <a:pt x="664541" y="209612"/>
                </a:cubicBezTo>
                <a:cubicBezTo>
                  <a:pt x="666833" y="211916"/>
                  <a:pt x="666833" y="214219"/>
                  <a:pt x="666833" y="214219"/>
                </a:cubicBezTo>
                <a:lnTo>
                  <a:pt x="666833" y="214219"/>
                </a:lnTo>
                <a:cubicBezTo>
                  <a:pt x="666833" y="216523"/>
                  <a:pt x="669124" y="216523"/>
                  <a:pt x="669124" y="218826"/>
                </a:cubicBezTo>
                <a:cubicBezTo>
                  <a:pt x="669124" y="218826"/>
                  <a:pt x="669124" y="221129"/>
                  <a:pt x="671416" y="221129"/>
                </a:cubicBezTo>
                <a:cubicBezTo>
                  <a:pt x="671416" y="223433"/>
                  <a:pt x="671416" y="223433"/>
                  <a:pt x="671416" y="225736"/>
                </a:cubicBezTo>
                <a:cubicBezTo>
                  <a:pt x="673707" y="228040"/>
                  <a:pt x="673707" y="228040"/>
                  <a:pt x="673707" y="230343"/>
                </a:cubicBezTo>
                <a:cubicBezTo>
                  <a:pt x="673707" y="230343"/>
                  <a:pt x="673707" y="232647"/>
                  <a:pt x="675999" y="232647"/>
                </a:cubicBezTo>
                <a:cubicBezTo>
                  <a:pt x="675999" y="234950"/>
                  <a:pt x="675999" y="237253"/>
                  <a:pt x="675999" y="237253"/>
                </a:cubicBezTo>
                <a:cubicBezTo>
                  <a:pt x="678290" y="239557"/>
                  <a:pt x="678290" y="239557"/>
                  <a:pt x="678290" y="241860"/>
                </a:cubicBezTo>
                <a:cubicBezTo>
                  <a:pt x="678290" y="241860"/>
                  <a:pt x="678290" y="244164"/>
                  <a:pt x="680582" y="246467"/>
                </a:cubicBezTo>
                <a:cubicBezTo>
                  <a:pt x="680582" y="246467"/>
                  <a:pt x="680582" y="248771"/>
                  <a:pt x="680582" y="248771"/>
                </a:cubicBezTo>
                <a:lnTo>
                  <a:pt x="680582" y="251074"/>
                </a:lnTo>
                <a:lnTo>
                  <a:pt x="682874" y="253377"/>
                </a:lnTo>
                <a:lnTo>
                  <a:pt x="682874" y="253377"/>
                </a:lnTo>
                <a:lnTo>
                  <a:pt x="682874" y="255681"/>
                </a:lnTo>
                <a:lnTo>
                  <a:pt x="682874" y="257984"/>
                </a:lnTo>
                <a:lnTo>
                  <a:pt x="682874" y="257984"/>
                </a:lnTo>
                <a:lnTo>
                  <a:pt x="685165" y="260288"/>
                </a:lnTo>
                <a:lnTo>
                  <a:pt x="685165" y="262591"/>
                </a:lnTo>
                <a:lnTo>
                  <a:pt x="685165" y="262591"/>
                </a:lnTo>
                <a:lnTo>
                  <a:pt x="685165" y="264895"/>
                </a:lnTo>
                <a:lnTo>
                  <a:pt x="685165" y="267198"/>
                </a:lnTo>
                <a:lnTo>
                  <a:pt x="685165" y="267198"/>
                </a:lnTo>
                <a:lnTo>
                  <a:pt x="687457" y="269501"/>
                </a:lnTo>
                <a:lnTo>
                  <a:pt x="687457" y="271805"/>
                </a:lnTo>
                <a:lnTo>
                  <a:pt x="687457" y="271805"/>
                </a:lnTo>
                <a:lnTo>
                  <a:pt x="687457" y="274108"/>
                </a:lnTo>
                <a:lnTo>
                  <a:pt x="687457" y="276412"/>
                </a:lnTo>
                <a:lnTo>
                  <a:pt x="687457" y="276412"/>
                </a:lnTo>
                <a:lnTo>
                  <a:pt x="689748" y="278715"/>
                </a:lnTo>
                <a:lnTo>
                  <a:pt x="689748" y="281019"/>
                </a:lnTo>
                <a:lnTo>
                  <a:pt x="689748" y="283322"/>
                </a:lnTo>
                <a:lnTo>
                  <a:pt x="689748" y="283322"/>
                </a:lnTo>
                <a:lnTo>
                  <a:pt x="689748" y="285626"/>
                </a:lnTo>
                <a:lnTo>
                  <a:pt x="689748" y="287929"/>
                </a:lnTo>
                <a:lnTo>
                  <a:pt x="689748" y="287929"/>
                </a:lnTo>
                <a:lnTo>
                  <a:pt x="689748" y="287929"/>
                </a:lnTo>
                <a:lnTo>
                  <a:pt x="692040" y="290232"/>
                </a:lnTo>
                <a:lnTo>
                  <a:pt x="692040" y="292536"/>
                </a:lnTo>
                <a:lnTo>
                  <a:pt x="692040" y="292536"/>
                </a:lnTo>
                <a:lnTo>
                  <a:pt x="692040" y="294839"/>
                </a:lnTo>
                <a:lnTo>
                  <a:pt x="692040" y="297143"/>
                </a:lnTo>
                <a:lnTo>
                  <a:pt x="692040" y="297143"/>
                </a:lnTo>
                <a:lnTo>
                  <a:pt x="692040" y="299446"/>
                </a:lnTo>
                <a:lnTo>
                  <a:pt x="692040" y="301750"/>
                </a:lnTo>
                <a:lnTo>
                  <a:pt x="692040" y="304053"/>
                </a:lnTo>
                <a:lnTo>
                  <a:pt x="694331" y="304053"/>
                </a:lnTo>
                <a:lnTo>
                  <a:pt x="694331" y="306356"/>
                </a:lnTo>
                <a:lnTo>
                  <a:pt x="694331" y="308660"/>
                </a:lnTo>
                <a:lnTo>
                  <a:pt x="694331" y="308660"/>
                </a:lnTo>
                <a:lnTo>
                  <a:pt x="694331" y="310963"/>
                </a:lnTo>
                <a:lnTo>
                  <a:pt x="694331" y="313267"/>
                </a:lnTo>
                <a:lnTo>
                  <a:pt x="694331" y="315570"/>
                </a:lnTo>
                <a:lnTo>
                  <a:pt x="694331" y="315570"/>
                </a:lnTo>
                <a:lnTo>
                  <a:pt x="694331" y="317874"/>
                </a:lnTo>
                <a:lnTo>
                  <a:pt x="694331" y="317874"/>
                </a:lnTo>
                <a:lnTo>
                  <a:pt x="694331" y="320177"/>
                </a:lnTo>
                <a:lnTo>
                  <a:pt x="694331" y="320177"/>
                </a:lnTo>
                <a:lnTo>
                  <a:pt x="694331" y="320177"/>
                </a:lnTo>
                <a:lnTo>
                  <a:pt x="694331" y="322480"/>
                </a:lnTo>
                <a:lnTo>
                  <a:pt x="694331" y="324784"/>
                </a:lnTo>
                <a:lnTo>
                  <a:pt x="694331" y="324784"/>
                </a:lnTo>
                <a:lnTo>
                  <a:pt x="694331" y="324784"/>
                </a:lnTo>
                <a:lnTo>
                  <a:pt x="696623" y="327087"/>
                </a:lnTo>
                <a:lnTo>
                  <a:pt x="696623" y="327087"/>
                </a:lnTo>
                <a:lnTo>
                  <a:pt x="696623" y="329391"/>
                </a:lnTo>
                <a:lnTo>
                  <a:pt x="696623" y="329391"/>
                </a:lnTo>
                <a:lnTo>
                  <a:pt x="696623" y="331694"/>
                </a:lnTo>
                <a:lnTo>
                  <a:pt x="696623" y="331694"/>
                </a:lnTo>
                <a:lnTo>
                  <a:pt x="696623" y="331694"/>
                </a:lnTo>
                <a:lnTo>
                  <a:pt x="696623" y="333998"/>
                </a:lnTo>
                <a:lnTo>
                  <a:pt x="696623" y="336301"/>
                </a:lnTo>
                <a:lnTo>
                  <a:pt x="696623" y="336301"/>
                </a:lnTo>
                <a:lnTo>
                  <a:pt x="696623" y="336301"/>
                </a:lnTo>
                <a:lnTo>
                  <a:pt x="696623" y="338604"/>
                </a:lnTo>
                <a:lnTo>
                  <a:pt x="696623" y="338604"/>
                </a:lnTo>
                <a:lnTo>
                  <a:pt x="696623" y="340908"/>
                </a:lnTo>
                <a:lnTo>
                  <a:pt x="696623" y="343211"/>
                </a:lnTo>
                <a:lnTo>
                  <a:pt x="696623" y="343211"/>
                </a:lnTo>
                <a:lnTo>
                  <a:pt x="696623" y="343211"/>
                </a:lnTo>
                <a:lnTo>
                  <a:pt x="696623" y="345515"/>
                </a:lnTo>
                <a:lnTo>
                  <a:pt x="696623" y="345515"/>
                </a:lnTo>
                <a:lnTo>
                  <a:pt x="696623" y="347818"/>
                </a:lnTo>
                <a:lnTo>
                  <a:pt x="696623" y="347818"/>
                </a:lnTo>
                <a:lnTo>
                  <a:pt x="696623" y="347818"/>
                </a:lnTo>
                <a:lnTo>
                  <a:pt x="696623" y="350122"/>
                </a:lnTo>
                <a:lnTo>
                  <a:pt x="696623" y="350122"/>
                </a:lnTo>
                <a:lnTo>
                  <a:pt x="696623" y="352425"/>
                </a:lnTo>
                <a:lnTo>
                  <a:pt x="696623" y="352425"/>
                </a:lnTo>
                <a:lnTo>
                  <a:pt x="696623" y="354728"/>
                </a:lnTo>
                <a:lnTo>
                  <a:pt x="696623" y="354728"/>
                </a:lnTo>
                <a:lnTo>
                  <a:pt x="696623" y="354728"/>
                </a:lnTo>
                <a:lnTo>
                  <a:pt x="696623" y="354728"/>
                </a:lnTo>
                <a:lnTo>
                  <a:pt x="696623" y="357032"/>
                </a:lnTo>
                <a:lnTo>
                  <a:pt x="696623" y="359335"/>
                </a:lnTo>
                <a:lnTo>
                  <a:pt x="696623" y="359335"/>
                </a:lnTo>
                <a:lnTo>
                  <a:pt x="696623" y="359335"/>
                </a:lnTo>
                <a:lnTo>
                  <a:pt x="696623" y="361639"/>
                </a:lnTo>
                <a:lnTo>
                  <a:pt x="696623" y="361639"/>
                </a:lnTo>
                <a:lnTo>
                  <a:pt x="696623" y="363942"/>
                </a:lnTo>
                <a:lnTo>
                  <a:pt x="696623" y="366246"/>
                </a:lnTo>
                <a:lnTo>
                  <a:pt x="696623" y="366246"/>
                </a:lnTo>
                <a:lnTo>
                  <a:pt x="696623" y="366246"/>
                </a:lnTo>
                <a:lnTo>
                  <a:pt x="696623" y="366246"/>
                </a:lnTo>
                <a:lnTo>
                  <a:pt x="696623" y="368549"/>
                </a:lnTo>
                <a:lnTo>
                  <a:pt x="696623" y="370852"/>
                </a:lnTo>
                <a:lnTo>
                  <a:pt x="696623" y="370852"/>
                </a:lnTo>
                <a:lnTo>
                  <a:pt x="696623" y="370852"/>
                </a:lnTo>
                <a:lnTo>
                  <a:pt x="696623" y="373156"/>
                </a:lnTo>
                <a:lnTo>
                  <a:pt x="696623" y="373156"/>
                </a:lnTo>
                <a:lnTo>
                  <a:pt x="696623" y="375459"/>
                </a:lnTo>
                <a:lnTo>
                  <a:pt x="696623" y="375459"/>
                </a:lnTo>
                <a:lnTo>
                  <a:pt x="696623" y="377763"/>
                </a:lnTo>
                <a:lnTo>
                  <a:pt x="694331" y="377763"/>
                </a:lnTo>
                <a:lnTo>
                  <a:pt x="694331" y="377763"/>
                </a:lnTo>
                <a:lnTo>
                  <a:pt x="694331" y="380066"/>
                </a:lnTo>
                <a:lnTo>
                  <a:pt x="694331" y="382370"/>
                </a:lnTo>
                <a:lnTo>
                  <a:pt x="694331" y="382370"/>
                </a:lnTo>
                <a:lnTo>
                  <a:pt x="694331" y="382370"/>
                </a:lnTo>
                <a:lnTo>
                  <a:pt x="694331" y="384673"/>
                </a:lnTo>
                <a:lnTo>
                  <a:pt x="694331" y="386976"/>
                </a:lnTo>
                <a:lnTo>
                  <a:pt x="694331" y="389280"/>
                </a:lnTo>
                <a:lnTo>
                  <a:pt x="694331" y="389280"/>
                </a:lnTo>
                <a:lnTo>
                  <a:pt x="694331" y="389280"/>
                </a:lnTo>
                <a:lnTo>
                  <a:pt x="694331" y="389280"/>
                </a:lnTo>
                <a:lnTo>
                  <a:pt x="694331" y="391583"/>
                </a:lnTo>
                <a:lnTo>
                  <a:pt x="694331" y="393887"/>
                </a:lnTo>
                <a:lnTo>
                  <a:pt x="694331" y="393887"/>
                </a:lnTo>
                <a:lnTo>
                  <a:pt x="694331" y="396190"/>
                </a:lnTo>
                <a:lnTo>
                  <a:pt x="694331" y="398494"/>
                </a:lnTo>
                <a:lnTo>
                  <a:pt x="694331" y="398494"/>
                </a:lnTo>
                <a:lnTo>
                  <a:pt x="694331" y="398494"/>
                </a:lnTo>
                <a:lnTo>
                  <a:pt x="692040" y="400797"/>
                </a:lnTo>
                <a:lnTo>
                  <a:pt x="692040" y="403101"/>
                </a:lnTo>
                <a:lnTo>
                  <a:pt x="692040" y="405404"/>
                </a:lnTo>
                <a:lnTo>
                  <a:pt x="692040" y="405404"/>
                </a:lnTo>
                <a:lnTo>
                  <a:pt x="692040" y="407707"/>
                </a:lnTo>
                <a:lnTo>
                  <a:pt x="692040" y="410011"/>
                </a:lnTo>
                <a:lnTo>
                  <a:pt x="692040" y="410011"/>
                </a:lnTo>
                <a:lnTo>
                  <a:pt x="692040" y="412314"/>
                </a:lnTo>
                <a:lnTo>
                  <a:pt x="692040" y="414618"/>
                </a:lnTo>
                <a:lnTo>
                  <a:pt x="689748" y="414618"/>
                </a:lnTo>
                <a:lnTo>
                  <a:pt x="689748" y="416921"/>
                </a:lnTo>
                <a:lnTo>
                  <a:pt x="689748" y="419225"/>
                </a:lnTo>
                <a:lnTo>
                  <a:pt x="689748" y="421528"/>
                </a:lnTo>
                <a:lnTo>
                  <a:pt x="689748" y="421528"/>
                </a:lnTo>
                <a:lnTo>
                  <a:pt x="689748" y="423831"/>
                </a:lnTo>
                <a:lnTo>
                  <a:pt x="689748" y="426135"/>
                </a:lnTo>
                <a:lnTo>
                  <a:pt x="687457" y="426135"/>
                </a:lnTo>
                <a:lnTo>
                  <a:pt x="687457" y="428438"/>
                </a:lnTo>
                <a:lnTo>
                  <a:pt x="687457" y="430742"/>
                </a:lnTo>
                <a:lnTo>
                  <a:pt x="687457" y="430742"/>
                </a:lnTo>
                <a:lnTo>
                  <a:pt x="687457" y="433045"/>
                </a:lnTo>
                <a:lnTo>
                  <a:pt x="687457" y="435349"/>
                </a:lnTo>
                <a:lnTo>
                  <a:pt x="685165" y="435349"/>
                </a:lnTo>
                <a:lnTo>
                  <a:pt x="685165" y="437652"/>
                </a:lnTo>
                <a:lnTo>
                  <a:pt x="685165" y="439955"/>
                </a:lnTo>
                <a:lnTo>
                  <a:pt x="685165" y="439955"/>
                </a:lnTo>
                <a:lnTo>
                  <a:pt x="685165" y="442259"/>
                </a:lnTo>
                <a:lnTo>
                  <a:pt x="685165" y="444562"/>
                </a:lnTo>
                <a:lnTo>
                  <a:pt x="682874" y="444562"/>
                </a:lnTo>
                <a:lnTo>
                  <a:pt x="682874" y="446866"/>
                </a:lnTo>
                <a:lnTo>
                  <a:pt x="682874" y="449169"/>
                </a:lnTo>
                <a:lnTo>
                  <a:pt x="682874" y="449169"/>
                </a:lnTo>
                <a:lnTo>
                  <a:pt x="682874" y="451473"/>
                </a:lnTo>
                <a:lnTo>
                  <a:pt x="680582" y="453776"/>
                </a:lnTo>
                <a:lnTo>
                  <a:pt x="680582" y="453776"/>
                </a:lnTo>
                <a:cubicBezTo>
                  <a:pt x="680582" y="456079"/>
                  <a:pt x="680582" y="458383"/>
                  <a:pt x="680582" y="458383"/>
                </a:cubicBezTo>
                <a:cubicBezTo>
                  <a:pt x="678290" y="460686"/>
                  <a:pt x="678290" y="460686"/>
                  <a:pt x="678290" y="462990"/>
                </a:cubicBezTo>
                <a:cubicBezTo>
                  <a:pt x="678290" y="465293"/>
                  <a:pt x="678290" y="465293"/>
                  <a:pt x="675999" y="467597"/>
                </a:cubicBezTo>
                <a:cubicBezTo>
                  <a:pt x="675999" y="467597"/>
                  <a:pt x="675999" y="469900"/>
                  <a:pt x="675999" y="469900"/>
                </a:cubicBezTo>
                <a:cubicBezTo>
                  <a:pt x="673707" y="472203"/>
                  <a:pt x="673707" y="472203"/>
                  <a:pt x="673707" y="474507"/>
                </a:cubicBezTo>
                <a:cubicBezTo>
                  <a:pt x="673707" y="476810"/>
                  <a:pt x="673707" y="476810"/>
                  <a:pt x="671416" y="479114"/>
                </a:cubicBezTo>
                <a:cubicBezTo>
                  <a:pt x="671416" y="479114"/>
                  <a:pt x="671416" y="481417"/>
                  <a:pt x="671416" y="481417"/>
                </a:cubicBezTo>
                <a:cubicBezTo>
                  <a:pt x="669124" y="483721"/>
                  <a:pt x="669124" y="483721"/>
                  <a:pt x="669124" y="486024"/>
                </a:cubicBezTo>
                <a:cubicBezTo>
                  <a:pt x="669124" y="488327"/>
                  <a:pt x="666833" y="488327"/>
                  <a:pt x="666833" y="490631"/>
                </a:cubicBezTo>
                <a:lnTo>
                  <a:pt x="666833" y="490631"/>
                </a:lnTo>
                <a:cubicBezTo>
                  <a:pt x="666833" y="490631"/>
                  <a:pt x="666833" y="492934"/>
                  <a:pt x="664541" y="492934"/>
                </a:cubicBezTo>
                <a:cubicBezTo>
                  <a:pt x="664541" y="495238"/>
                  <a:pt x="664541" y="495238"/>
                  <a:pt x="664541" y="497541"/>
                </a:cubicBezTo>
                <a:cubicBezTo>
                  <a:pt x="662250" y="497541"/>
                  <a:pt x="662250" y="499845"/>
                  <a:pt x="662250" y="499845"/>
                </a:cubicBezTo>
                <a:cubicBezTo>
                  <a:pt x="659958" y="502148"/>
                  <a:pt x="659958" y="502148"/>
                  <a:pt x="659958" y="504451"/>
                </a:cubicBezTo>
                <a:cubicBezTo>
                  <a:pt x="659958" y="506755"/>
                  <a:pt x="657667" y="506755"/>
                  <a:pt x="657667" y="509058"/>
                </a:cubicBezTo>
                <a:lnTo>
                  <a:pt x="657667" y="509058"/>
                </a:lnTo>
                <a:cubicBezTo>
                  <a:pt x="657667" y="509058"/>
                  <a:pt x="655375" y="511362"/>
                  <a:pt x="655375" y="511362"/>
                </a:cubicBezTo>
                <a:cubicBezTo>
                  <a:pt x="655375" y="513665"/>
                  <a:pt x="653084" y="513665"/>
                  <a:pt x="653084" y="515969"/>
                </a:cubicBezTo>
                <a:cubicBezTo>
                  <a:pt x="653084" y="515969"/>
                  <a:pt x="653084" y="518272"/>
                  <a:pt x="650792" y="518272"/>
                </a:cubicBezTo>
                <a:cubicBezTo>
                  <a:pt x="650792" y="520576"/>
                  <a:pt x="650792" y="520576"/>
                  <a:pt x="648501" y="522879"/>
                </a:cubicBezTo>
                <a:cubicBezTo>
                  <a:pt x="648501" y="522879"/>
                  <a:pt x="648501" y="522879"/>
                  <a:pt x="646209" y="525182"/>
                </a:cubicBezTo>
                <a:cubicBezTo>
                  <a:pt x="646209" y="525182"/>
                  <a:pt x="646209" y="527486"/>
                  <a:pt x="643918" y="527486"/>
                </a:cubicBezTo>
                <a:cubicBezTo>
                  <a:pt x="643918" y="529789"/>
                  <a:pt x="643918" y="529789"/>
                  <a:pt x="641626" y="532093"/>
                </a:cubicBezTo>
                <a:cubicBezTo>
                  <a:pt x="641626" y="532093"/>
                  <a:pt x="641626" y="534396"/>
                  <a:pt x="639335" y="534396"/>
                </a:cubicBezTo>
                <a:cubicBezTo>
                  <a:pt x="639335" y="536700"/>
                  <a:pt x="637043" y="536700"/>
                  <a:pt x="637043" y="539003"/>
                </a:cubicBezTo>
                <a:cubicBezTo>
                  <a:pt x="637043" y="539003"/>
                  <a:pt x="634752" y="539003"/>
                  <a:pt x="634752" y="541306"/>
                </a:cubicBezTo>
                <a:cubicBezTo>
                  <a:pt x="634752" y="541306"/>
                  <a:pt x="632460" y="543610"/>
                  <a:pt x="632460" y="543610"/>
                </a:cubicBezTo>
                <a:lnTo>
                  <a:pt x="632460" y="543610"/>
                </a:lnTo>
                <a:cubicBezTo>
                  <a:pt x="632460" y="545913"/>
                  <a:pt x="630169" y="545913"/>
                  <a:pt x="630169" y="545913"/>
                </a:cubicBezTo>
                <a:cubicBezTo>
                  <a:pt x="627877" y="548217"/>
                  <a:pt x="627877" y="548217"/>
                  <a:pt x="627877" y="550520"/>
                </a:cubicBezTo>
                <a:cubicBezTo>
                  <a:pt x="625585" y="550520"/>
                  <a:pt x="625585" y="552824"/>
                  <a:pt x="623294" y="552824"/>
                </a:cubicBezTo>
                <a:cubicBezTo>
                  <a:pt x="623294" y="552824"/>
                  <a:pt x="623294" y="555127"/>
                  <a:pt x="621002" y="555127"/>
                </a:cubicBezTo>
                <a:cubicBezTo>
                  <a:pt x="621002" y="557430"/>
                  <a:pt x="618711" y="557430"/>
                  <a:pt x="618711" y="557430"/>
                </a:cubicBezTo>
                <a:lnTo>
                  <a:pt x="618711" y="557430"/>
                </a:lnTo>
                <a:cubicBezTo>
                  <a:pt x="618711" y="559734"/>
                  <a:pt x="616419" y="559734"/>
                  <a:pt x="616419" y="559734"/>
                </a:cubicBezTo>
                <a:cubicBezTo>
                  <a:pt x="614128" y="562037"/>
                  <a:pt x="614128" y="562037"/>
                  <a:pt x="611836" y="564341"/>
                </a:cubicBezTo>
                <a:lnTo>
                  <a:pt x="611836" y="564341"/>
                </a:lnTo>
                <a:cubicBezTo>
                  <a:pt x="611836" y="564341"/>
                  <a:pt x="611836" y="564341"/>
                  <a:pt x="609545" y="566644"/>
                </a:cubicBezTo>
                <a:cubicBezTo>
                  <a:pt x="609545" y="566644"/>
                  <a:pt x="607253" y="566644"/>
                  <a:pt x="607253" y="568948"/>
                </a:cubicBezTo>
                <a:cubicBezTo>
                  <a:pt x="604962" y="568948"/>
                  <a:pt x="604962" y="571251"/>
                  <a:pt x="602670" y="571251"/>
                </a:cubicBezTo>
                <a:cubicBezTo>
                  <a:pt x="602670" y="571251"/>
                  <a:pt x="602670" y="573554"/>
                  <a:pt x="600379" y="573554"/>
                </a:cubicBezTo>
                <a:lnTo>
                  <a:pt x="600379" y="573554"/>
                </a:lnTo>
                <a:cubicBezTo>
                  <a:pt x="600379" y="573554"/>
                  <a:pt x="598087" y="575858"/>
                  <a:pt x="598087" y="575858"/>
                </a:cubicBezTo>
                <a:lnTo>
                  <a:pt x="598087" y="575858"/>
                </a:lnTo>
                <a:cubicBezTo>
                  <a:pt x="595796" y="575858"/>
                  <a:pt x="595796" y="578161"/>
                  <a:pt x="593504" y="578161"/>
                </a:cubicBezTo>
                <a:cubicBezTo>
                  <a:pt x="593504" y="578161"/>
                  <a:pt x="591213" y="578161"/>
                  <a:pt x="591213" y="580465"/>
                </a:cubicBezTo>
                <a:cubicBezTo>
                  <a:pt x="588921" y="580465"/>
                  <a:pt x="588921" y="580465"/>
                  <a:pt x="586630" y="582768"/>
                </a:cubicBezTo>
                <a:lnTo>
                  <a:pt x="586630" y="582768"/>
                </a:lnTo>
                <a:cubicBezTo>
                  <a:pt x="586630" y="582768"/>
                  <a:pt x="584338" y="582768"/>
                  <a:pt x="584338" y="585072"/>
                </a:cubicBezTo>
                <a:cubicBezTo>
                  <a:pt x="582047" y="585072"/>
                  <a:pt x="582047" y="585072"/>
                  <a:pt x="579755" y="585072"/>
                </a:cubicBezTo>
                <a:lnTo>
                  <a:pt x="579755" y="585072"/>
                </a:lnTo>
                <a:cubicBezTo>
                  <a:pt x="579755" y="587375"/>
                  <a:pt x="577464" y="587375"/>
                  <a:pt x="577464" y="587375"/>
                </a:cubicBezTo>
                <a:cubicBezTo>
                  <a:pt x="575172" y="587375"/>
                  <a:pt x="575172" y="589678"/>
                  <a:pt x="572880" y="589678"/>
                </a:cubicBezTo>
                <a:lnTo>
                  <a:pt x="572880" y="589678"/>
                </a:lnTo>
                <a:cubicBezTo>
                  <a:pt x="572880" y="589678"/>
                  <a:pt x="570589" y="589678"/>
                  <a:pt x="570589" y="591982"/>
                </a:cubicBezTo>
                <a:lnTo>
                  <a:pt x="570589" y="591982"/>
                </a:lnTo>
                <a:cubicBezTo>
                  <a:pt x="568297" y="591982"/>
                  <a:pt x="568297" y="591982"/>
                  <a:pt x="566006" y="591982"/>
                </a:cubicBezTo>
                <a:lnTo>
                  <a:pt x="566006" y="591982"/>
                </a:lnTo>
                <a:cubicBezTo>
                  <a:pt x="566006" y="594285"/>
                  <a:pt x="563714" y="594285"/>
                  <a:pt x="561423" y="594285"/>
                </a:cubicBezTo>
                <a:lnTo>
                  <a:pt x="561423" y="594285"/>
                </a:lnTo>
                <a:cubicBezTo>
                  <a:pt x="561423" y="594285"/>
                  <a:pt x="559131" y="596589"/>
                  <a:pt x="559131" y="596589"/>
                </a:cubicBezTo>
                <a:cubicBezTo>
                  <a:pt x="556840" y="596589"/>
                  <a:pt x="556840" y="596589"/>
                  <a:pt x="554548" y="596589"/>
                </a:cubicBezTo>
                <a:cubicBezTo>
                  <a:pt x="554548" y="598892"/>
                  <a:pt x="552257" y="598892"/>
                  <a:pt x="549965" y="598892"/>
                </a:cubicBezTo>
                <a:lnTo>
                  <a:pt x="549965" y="598892"/>
                </a:lnTo>
                <a:cubicBezTo>
                  <a:pt x="549965" y="598892"/>
                  <a:pt x="547674" y="598892"/>
                  <a:pt x="547674" y="598892"/>
                </a:cubicBezTo>
                <a:cubicBezTo>
                  <a:pt x="545382" y="601196"/>
                  <a:pt x="545382" y="601196"/>
                  <a:pt x="543091" y="601196"/>
                </a:cubicBezTo>
                <a:cubicBezTo>
                  <a:pt x="540799" y="601196"/>
                  <a:pt x="540799" y="601196"/>
                  <a:pt x="538508" y="601196"/>
                </a:cubicBezTo>
                <a:lnTo>
                  <a:pt x="538508" y="601196"/>
                </a:lnTo>
                <a:cubicBezTo>
                  <a:pt x="538508" y="603499"/>
                  <a:pt x="536216" y="603499"/>
                  <a:pt x="533925" y="603499"/>
                </a:cubicBezTo>
                <a:lnTo>
                  <a:pt x="533925" y="603499"/>
                </a:lnTo>
                <a:cubicBezTo>
                  <a:pt x="533925" y="603499"/>
                  <a:pt x="531633" y="603499"/>
                  <a:pt x="531633" y="603499"/>
                </a:cubicBezTo>
                <a:lnTo>
                  <a:pt x="531633" y="603499"/>
                </a:lnTo>
                <a:cubicBezTo>
                  <a:pt x="529342" y="603499"/>
                  <a:pt x="527050" y="603499"/>
                  <a:pt x="527050" y="605802"/>
                </a:cubicBezTo>
                <a:cubicBezTo>
                  <a:pt x="524759" y="605802"/>
                  <a:pt x="524759" y="605802"/>
                  <a:pt x="522467" y="605802"/>
                </a:cubicBezTo>
                <a:cubicBezTo>
                  <a:pt x="520175" y="605802"/>
                  <a:pt x="520175" y="605802"/>
                  <a:pt x="517884" y="605802"/>
                </a:cubicBezTo>
                <a:lnTo>
                  <a:pt x="517884" y="605802"/>
                </a:lnTo>
                <a:cubicBezTo>
                  <a:pt x="515592" y="605802"/>
                  <a:pt x="515592" y="605802"/>
                  <a:pt x="513301" y="605802"/>
                </a:cubicBezTo>
                <a:cubicBezTo>
                  <a:pt x="511009" y="605802"/>
                  <a:pt x="511009" y="605802"/>
                  <a:pt x="508718" y="608106"/>
                </a:cubicBezTo>
                <a:cubicBezTo>
                  <a:pt x="508718" y="608106"/>
                  <a:pt x="506426" y="608106"/>
                  <a:pt x="504135" y="608106"/>
                </a:cubicBezTo>
                <a:cubicBezTo>
                  <a:pt x="504135" y="608106"/>
                  <a:pt x="501843" y="608106"/>
                  <a:pt x="499552" y="608106"/>
                </a:cubicBezTo>
                <a:cubicBezTo>
                  <a:pt x="499552" y="608106"/>
                  <a:pt x="497260" y="608106"/>
                  <a:pt x="494969" y="608106"/>
                </a:cubicBezTo>
                <a:cubicBezTo>
                  <a:pt x="494969" y="608106"/>
                  <a:pt x="492677" y="608106"/>
                  <a:pt x="490386" y="608106"/>
                </a:cubicBezTo>
                <a:lnTo>
                  <a:pt x="307064" y="608106"/>
                </a:lnTo>
                <a:cubicBezTo>
                  <a:pt x="297898" y="608106"/>
                  <a:pt x="291023" y="598892"/>
                  <a:pt x="291023" y="589678"/>
                </a:cubicBezTo>
                <a:lnTo>
                  <a:pt x="291023" y="497541"/>
                </a:lnTo>
                <a:cubicBezTo>
                  <a:pt x="291023" y="488327"/>
                  <a:pt x="297898" y="481417"/>
                  <a:pt x="307064" y="481417"/>
                </a:cubicBezTo>
                <a:close/>
                <a:moveTo>
                  <a:pt x="325396" y="384673"/>
                </a:moveTo>
                <a:lnTo>
                  <a:pt x="446847" y="384673"/>
                </a:lnTo>
                <a:cubicBezTo>
                  <a:pt x="453721" y="384673"/>
                  <a:pt x="460596" y="380066"/>
                  <a:pt x="465179" y="375459"/>
                </a:cubicBezTo>
                <a:cubicBezTo>
                  <a:pt x="472053" y="370852"/>
                  <a:pt x="474345" y="363942"/>
                  <a:pt x="474345" y="357032"/>
                </a:cubicBezTo>
                <a:lnTo>
                  <a:pt x="474345" y="354728"/>
                </a:lnTo>
                <a:cubicBezTo>
                  <a:pt x="474345" y="354728"/>
                  <a:pt x="474345" y="354728"/>
                  <a:pt x="474345" y="354728"/>
                </a:cubicBezTo>
                <a:lnTo>
                  <a:pt x="474345" y="354728"/>
                </a:lnTo>
                <a:lnTo>
                  <a:pt x="474345" y="354728"/>
                </a:lnTo>
                <a:lnTo>
                  <a:pt x="474345" y="354728"/>
                </a:lnTo>
                <a:lnTo>
                  <a:pt x="474345" y="354728"/>
                </a:lnTo>
                <a:lnTo>
                  <a:pt x="474345" y="354728"/>
                </a:lnTo>
                <a:lnTo>
                  <a:pt x="474345" y="354728"/>
                </a:lnTo>
                <a:lnTo>
                  <a:pt x="474345" y="354728"/>
                </a:lnTo>
                <a:lnTo>
                  <a:pt x="474345" y="354728"/>
                </a:lnTo>
                <a:lnTo>
                  <a:pt x="474345" y="354728"/>
                </a:lnTo>
                <a:lnTo>
                  <a:pt x="474345" y="354728"/>
                </a:lnTo>
                <a:lnTo>
                  <a:pt x="474345" y="354728"/>
                </a:lnTo>
                <a:lnTo>
                  <a:pt x="474345" y="354728"/>
                </a:lnTo>
                <a:lnTo>
                  <a:pt x="474345" y="354728"/>
                </a:lnTo>
                <a:lnTo>
                  <a:pt x="474345" y="354728"/>
                </a:lnTo>
                <a:lnTo>
                  <a:pt x="474345" y="354728"/>
                </a:lnTo>
                <a:lnTo>
                  <a:pt x="474345" y="354728"/>
                </a:lnTo>
                <a:cubicBezTo>
                  <a:pt x="474345" y="354728"/>
                  <a:pt x="474345" y="352425"/>
                  <a:pt x="474345" y="352425"/>
                </a:cubicBezTo>
                <a:lnTo>
                  <a:pt x="474345" y="352425"/>
                </a:lnTo>
                <a:lnTo>
                  <a:pt x="474345" y="352425"/>
                </a:lnTo>
                <a:lnTo>
                  <a:pt x="474345" y="352425"/>
                </a:lnTo>
                <a:lnTo>
                  <a:pt x="474345" y="352425"/>
                </a:lnTo>
                <a:lnTo>
                  <a:pt x="474345" y="352425"/>
                </a:lnTo>
                <a:lnTo>
                  <a:pt x="474345" y="352425"/>
                </a:lnTo>
                <a:lnTo>
                  <a:pt x="474345" y="352425"/>
                </a:lnTo>
                <a:lnTo>
                  <a:pt x="474345" y="352425"/>
                </a:lnTo>
                <a:lnTo>
                  <a:pt x="474345" y="350122"/>
                </a:lnTo>
                <a:cubicBezTo>
                  <a:pt x="474345" y="350122"/>
                  <a:pt x="474345" y="350122"/>
                  <a:pt x="474345" y="350122"/>
                </a:cubicBezTo>
                <a:lnTo>
                  <a:pt x="474345" y="350122"/>
                </a:lnTo>
                <a:lnTo>
                  <a:pt x="474345" y="350122"/>
                </a:lnTo>
                <a:lnTo>
                  <a:pt x="474345" y="350122"/>
                </a:lnTo>
                <a:lnTo>
                  <a:pt x="474345" y="350122"/>
                </a:lnTo>
                <a:lnTo>
                  <a:pt x="474345" y="350122"/>
                </a:lnTo>
                <a:lnTo>
                  <a:pt x="474345" y="350122"/>
                </a:lnTo>
                <a:lnTo>
                  <a:pt x="474345" y="350122"/>
                </a:lnTo>
                <a:lnTo>
                  <a:pt x="474345" y="350122"/>
                </a:lnTo>
                <a:lnTo>
                  <a:pt x="474345" y="350122"/>
                </a:lnTo>
                <a:lnTo>
                  <a:pt x="474345" y="350122"/>
                </a:lnTo>
                <a:lnTo>
                  <a:pt x="474345" y="350122"/>
                </a:lnTo>
                <a:lnTo>
                  <a:pt x="474345" y="350122"/>
                </a:lnTo>
                <a:lnTo>
                  <a:pt x="474345" y="350122"/>
                </a:lnTo>
                <a:lnTo>
                  <a:pt x="474345" y="350122"/>
                </a:lnTo>
                <a:lnTo>
                  <a:pt x="474345" y="350122"/>
                </a:lnTo>
                <a:lnTo>
                  <a:pt x="474345" y="350122"/>
                </a:lnTo>
                <a:lnTo>
                  <a:pt x="474345" y="347818"/>
                </a:lnTo>
                <a:lnTo>
                  <a:pt x="474345" y="347818"/>
                </a:lnTo>
                <a:cubicBezTo>
                  <a:pt x="474345" y="340908"/>
                  <a:pt x="472053" y="333998"/>
                  <a:pt x="467470" y="329391"/>
                </a:cubicBezTo>
                <a:cubicBezTo>
                  <a:pt x="467470" y="329391"/>
                  <a:pt x="467470" y="329391"/>
                  <a:pt x="465179" y="327087"/>
                </a:cubicBezTo>
                <a:cubicBezTo>
                  <a:pt x="460596" y="322480"/>
                  <a:pt x="453721" y="320177"/>
                  <a:pt x="446847" y="320177"/>
                </a:cubicBezTo>
                <a:lnTo>
                  <a:pt x="325396" y="320177"/>
                </a:lnTo>
                <a:lnTo>
                  <a:pt x="325396" y="384673"/>
                </a:lnTo>
                <a:close/>
                <a:moveTo>
                  <a:pt x="508718" y="352425"/>
                </a:moveTo>
                <a:lnTo>
                  <a:pt x="508718" y="354728"/>
                </a:lnTo>
                <a:cubicBezTo>
                  <a:pt x="508718" y="354728"/>
                  <a:pt x="508718" y="357032"/>
                  <a:pt x="508718" y="357032"/>
                </a:cubicBezTo>
                <a:cubicBezTo>
                  <a:pt x="508718" y="373156"/>
                  <a:pt x="501843" y="389280"/>
                  <a:pt x="490386" y="400797"/>
                </a:cubicBezTo>
                <a:cubicBezTo>
                  <a:pt x="478928" y="412314"/>
                  <a:pt x="465179" y="419225"/>
                  <a:pt x="446847" y="419225"/>
                </a:cubicBezTo>
                <a:lnTo>
                  <a:pt x="307064" y="419225"/>
                </a:lnTo>
                <a:cubicBezTo>
                  <a:pt x="297898" y="419225"/>
                  <a:pt x="291023" y="412314"/>
                  <a:pt x="291023" y="400797"/>
                </a:cubicBezTo>
                <a:lnTo>
                  <a:pt x="291023" y="391583"/>
                </a:lnTo>
                <a:lnTo>
                  <a:pt x="291023" y="310963"/>
                </a:lnTo>
                <a:lnTo>
                  <a:pt x="291023" y="301750"/>
                </a:lnTo>
                <a:cubicBezTo>
                  <a:pt x="291023" y="292536"/>
                  <a:pt x="297898" y="285626"/>
                  <a:pt x="307064" y="285626"/>
                </a:cubicBezTo>
                <a:lnTo>
                  <a:pt x="446847" y="285626"/>
                </a:lnTo>
                <a:cubicBezTo>
                  <a:pt x="465179" y="285626"/>
                  <a:pt x="478928" y="292536"/>
                  <a:pt x="490386" y="304053"/>
                </a:cubicBezTo>
                <a:cubicBezTo>
                  <a:pt x="490386" y="304053"/>
                  <a:pt x="492677" y="304053"/>
                  <a:pt x="492677" y="304053"/>
                </a:cubicBezTo>
                <a:cubicBezTo>
                  <a:pt x="501843" y="315570"/>
                  <a:pt x="508718" y="331694"/>
                  <a:pt x="508718" y="347818"/>
                </a:cubicBezTo>
                <a:cubicBezTo>
                  <a:pt x="508718" y="347818"/>
                  <a:pt x="508718" y="350122"/>
                  <a:pt x="508718" y="350122"/>
                </a:cubicBezTo>
                <a:lnTo>
                  <a:pt x="508718" y="352425"/>
                </a:lnTo>
                <a:close/>
              </a:path>
            </a:pathLst>
          </a:custGeom>
          <a:solidFill>
            <a:srgbClr val="FF5B68"/>
          </a:solidFill>
          <a:ln w="22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0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282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Muli</vt:lpstr>
      <vt:lpstr>Poppins</vt:lpstr>
      <vt:lpstr>Poppins Medium</vt:lpstr>
      <vt:lpstr>Poppins SemiBold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Yossy Made Yulian</dc:creator>
  <cp:lastModifiedBy>Fernando Ferreira da Silva</cp:lastModifiedBy>
  <cp:revision>828</cp:revision>
  <dcterms:created xsi:type="dcterms:W3CDTF">2020-03-25T11:10:24Z</dcterms:created>
  <dcterms:modified xsi:type="dcterms:W3CDTF">2024-05-28T18:27:03Z</dcterms:modified>
</cp:coreProperties>
</file>