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1DD8BA-B423-3845-A2AB-EF0C3BF728C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A21662-F27E-8A42-8A22-E87D9DC7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306880/us-higher-education-institutions-by-state/" TargetMode="External"/><Relationship Id="rId2" Type="http://schemas.openxmlformats.org/officeDocument/2006/relationships/hyperlink" Target="https://simple.wikipedia.org/wiki/List_of_U.S._states_by_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oosh.com/hs/act/2017/states-that-require-the-act-or-s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3747-6361-394A-985D-B62DF0745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 &amp; ACT </a:t>
            </a:r>
            <a:r>
              <a:rPr lang="en-US" dirty="0" err="1"/>
              <a:t>Analysys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5BEC-25F7-6D45-A851-611A55E0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Prieto</a:t>
            </a:r>
          </a:p>
        </p:txBody>
      </p:sp>
    </p:spTree>
    <p:extLst>
      <p:ext uri="{BB962C8B-B14F-4D97-AF65-F5344CB8AC3E}">
        <p14:creationId xmlns:p14="http://schemas.microsoft.com/office/powerpoint/2010/main" val="37144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C30-7FC5-0C4E-AB34-A00EDC5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0B90-4CF0-4F42-BB0A-61ACB38A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state that:</a:t>
            </a:r>
          </a:p>
          <a:p>
            <a:pPr lvl="1"/>
            <a:r>
              <a:rPr lang="en-US" dirty="0"/>
              <a:t>Does not have a ‘preferred’ exam</a:t>
            </a:r>
          </a:p>
          <a:p>
            <a:pPr lvl="1"/>
            <a:r>
              <a:rPr lang="en-US" dirty="0"/>
              <a:t>Not in a contract with the SAT or ACT</a:t>
            </a:r>
          </a:p>
          <a:p>
            <a:pPr lvl="1"/>
            <a:r>
              <a:rPr lang="en-US" dirty="0"/>
              <a:t>Largest impact campaign</a:t>
            </a:r>
          </a:p>
          <a:p>
            <a:pPr lvl="1"/>
            <a:r>
              <a:rPr lang="en-US" dirty="0"/>
              <a:t>Trend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1F54E-E763-D442-8F3B-7B325142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60" y="3742683"/>
            <a:ext cx="4114800" cy="2526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10230-CF11-5443-85A0-CC674EC9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16" y="1227852"/>
            <a:ext cx="4114800" cy="2450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09999-BEEA-7D45-960C-DD1A0C47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89" y="3877536"/>
            <a:ext cx="4114800" cy="248886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BF891E-DCEA-8B41-A909-262F4DDD9595}"/>
              </a:ext>
            </a:extLst>
          </p:cNvPr>
          <p:cNvSpPr/>
          <p:nvPr/>
        </p:nvSpPr>
        <p:spPr>
          <a:xfrm>
            <a:off x="4036423" y="3981996"/>
            <a:ext cx="705393" cy="1557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187F205-5FAC-534B-92FF-D5E1738C87EA}"/>
              </a:ext>
            </a:extLst>
          </p:cNvPr>
          <p:cNvSpPr/>
          <p:nvPr/>
        </p:nvSpPr>
        <p:spPr>
          <a:xfrm>
            <a:off x="10123714" y="1476103"/>
            <a:ext cx="496389" cy="184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280FE1-9EAE-D24E-96E4-FD42949CE025}"/>
              </a:ext>
            </a:extLst>
          </p:cNvPr>
          <p:cNvSpPr/>
          <p:nvPr/>
        </p:nvSpPr>
        <p:spPr>
          <a:xfrm>
            <a:off x="9531531" y="5055326"/>
            <a:ext cx="496389" cy="933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7204-2D4C-0748-A55F-B67062C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Florida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86DC-A26B-5347-A98D-48B84A36C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Population = 21.3 Million (3</a:t>
            </a:r>
            <a:r>
              <a:rPr lang="en-US" baseline="30000" dirty="0"/>
              <a:t>rd</a:t>
            </a:r>
            <a:r>
              <a:rPr lang="en-US" dirty="0"/>
              <a:t> )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in total number of colleges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06962-BF12-FC4B-B9CC-05E7670FE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 downtrend:</a:t>
            </a:r>
          </a:p>
          <a:p>
            <a:pPr lvl="1"/>
            <a:r>
              <a:rPr lang="en-US" dirty="0"/>
              <a:t>SAT_17 = .83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SAT_18 = .56 (-27p)</a:t>
            </a:r>
          </a:p>
          <a:p>
            <a:pPr lvl="1"/>
            <a:r>
              <a:rPr lang="en-US" dirty="0"/>
              <a:t>ACT_17 = .73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ACT_18 = .66 (-7p)</a:t>
            </a:r>
          </a:p>
          <a:p>
            <a:endParaRPr lang="en-US" dirty="0"/>
          </a:p>
          <a:p>
            <a:r>
              <a:rPr lang="en-US" dirty="0"/>
              <a:t>Scores below National Average</a:t>
            </a:r>
          </a:p>
          <a:p>
            <a:pPr lvl="1"/>
            <a:r>
              <a:rPr lang="en-US" dirty="0"/>
              <a:t>Importance of the Test</a:t>
            </a:r>
          </a:p>
          <a:p>
            <a:pPr lvl="1"/>
            <a:endParaRPr lang="en-US" dirty="0"/>
          </a:p>
          <a:p>
            <a:r>
              <a:rPr lang="en-US" dirty="0"/>
              <a:t>Border with Georgia</a:t>
            </a:r>
          </a:p>
          <a:p>
            <a:pPr lvl="1"/>
            <a:r>
              <a:rPr lang="en-US" dirty="0"/>
              <a:t>No contracts</a:t>
            </a:r>
          </a:p>
          <a:p>
            <a:pPr lvl="1"/>
            <a:r>
              <a:rPr lang="en-US" dirty="0"/>
              <a:t>No preference for exam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E58777F-F194-FE42-A6A3-B772E2B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38" y="1720331"/>
            <a:ext cx="4538012" cy="31652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39463F-E017-CD46-9ACC-955DD791C86F}"/>
              </a:ext>
            </a:extLst>
          </p:cNvPr>
          <p:cNvSpPr/>
          <p:nvPr/>
        </p:nvSpPr>
        <p:spPr>
          <a:xfrm>
            <a:off x="4523281" y="3966518"/>
            <a:ext cx="649246" cy="649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3856-7368-1F49-9159-681359E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BB61-1CC0-C048-8A53-A39E7FA7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https://simple.wikipedia.org/wiki/List_of_U.S._states_by_population</a:t>
            </a:r>
            <a:endParaRPr lang="en-US" dirty="0"/>
          </a:p>
          <a:p>
            <a:r>
              <a:rPr lang="en-US" dirty="0">
                <a:hlinkClick r:id="rId3"/>
              </a:rPr>
              <a:t>https://www.statista.com/statistics/306880/us-higher-education-institutions-by-state/</a:t>
            </a:r>
            <a:endParaRPr lang="en-US" dirty="0"/>
          </a:p>
          <a:p>
            <a:r>
              <a:rPr lang="en-US" dirty="0">
                <a:hlinkClick r:id="rId4"/>
              </a:rPr>
              <a:t>https://magoosh.com/hs/act/2017/states-that-require-the-act-or-sat/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9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SAT &amp; ACT Analysys</vt:lpstr>
      <vt:lpstr>Strategy</vt:lpstr>
      <vt:lpstr>CHOICE: Florida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Prieto</dc:creator>
  <cp:lastModifiedBy>Gabriel Prieto</cp:lastModifiedBy>
  <cp:revision>16</cp:revision>
  <dcterms:created xsi:type="dcterms:W3CDTF">2019-09-20T02:38:48Z</dcterms:created>
  <dcterms:modified xsi:type="dcterms:W3CDTF">2019-09-20T14:48:04Z</dcterms:modified>
</cp:coreProperties>
</file>