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70" r:id="rId3"/>
    <p:sldId id="271" r:id="rId4"/>
    <p:sldId id="259" r:id="rId5"/>
    <p:sldId id="279" r:id="rId6"/>
    <p:sldId id="272" r:id="rId7"/>
    <p:sldId id="273" r:id="rId8"/>
    <p:sldId id="274" r:id="rId9"/>
    <p:sldId id="260" r:id="rId10"/>
    <p:sldId id="261" r:id="rId11"/>
    <p:sldId id="262" r:id="rId12"/>
    <p:sldId id="265" r:id="rId13"/>
    <p:sldId id="267" r:id="rId14"/>
    <p:sldId id="276" r:id="rId15"/>
    <p:sldId id="277" r:id="rId16"/>
    <p:sldId id="275" r:id="rId17"/>
    <p:sldId id="278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o Windows" initials="Ud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jf.br/daniel_silveira/files/2011/06/aula_7.pdf" TargetMode="External"/><Relationship Id="rId2" Type="http://schemas.openxmlformats.org/officeDocument/2006/relationships/hyperlink" Target="http://www.cburch.com/logisim/docs/2.7/pt/html/libs/mem/flipflo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iYeT6ATMNE" TargetMode="External"/><Relationship Id="rId5" Type="http://schemas.openxmlformats.org/officeDocument/2006/relationships/hyperlink" Target="http://www.cburch.com/logisim/docs/2.7/pt/html/libs/io/button.html" TargetMode="External"/><Relationship Id="rId4" Type="http://schemas.openxmlformats.org/officeDocument/2006/relationships/hyperlink" Target="http://www.cburch.com/logisim/docs/2.7/pt/html/libs/base/tunne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65384"/>
            <a:ext cx="6552728" cy="175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259632" y="6206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+mj-lt"/>
              </a:rPr>
              <a:t>TRABALHO SISTEMAS DIGITAIS</a:t>
            </a:r>
            <a:endParaRPr lang="pt-BR" sz="28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91680" y="2564904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Gabriel Longhi Quadro</a:t>
            </a:r>
          </a:p>
          <a:p>
            <a:pPr algn="ctr"/>
            <a:r>
              <a:rPr lang="pt-BR" sz="2800" b="1" dirty="0" smtClean="0"/>
              <a:t>Matrícula: 101586</a:t>
            </a:r>
          </a:p>
          <a:p>
            <a:pPr algn="ctr"/>
            <a:r>
              <a:rPr lang="pt-BR" sz="2800" b="1" dirty="0" smtClean="0"/>
              <a:t>Curso: Ciência da Computação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9000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Zerado (L)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1" t="15192" r="3881" b="15577"/>
          <a:stretch/>
        </p:blipFill>
        <p:spPr bwMode="auto">
          <a:xfrm>
            <a:off x="721285" y="1412776"/>
            <a:ext cx="8398412" cy="50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esperando (E)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3" t="13449" r="3898" b="13990"/>
          <a:stretch/>
        </p:blipFill>
        <p:spPr bwMode="auto">
          <a:xfrm>
            <a:off x="1115616" y="1700808"/>
            <a:ext cx="7128792" cy="453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358" y="260648"/>
            <a:ext cx="8229600" cy="990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Entrada do display</a:t>
            </a:r>
            <a:endParaRPr lang="pt-BR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2" t="14808" r="20964" b="34888"/>
          <a:stretch/>
        </p:blipFill>
        <p:spPr bwMode="auto">
          <a:xfrm>
            <a:off x="179513" y="1083213"/>
            <a:ext cx="2880320" cy="2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95737" y="1412776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5" t="16558" r="27448" b="36054"/>
          <a:stretch/>
        </p:blipFill>
        <p:spPr bwMode="auto">
          <a:xfrm>
            <a:off x="5148064" y="982639"/>
            <a:ext cx="3082465" cy="295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452320" y="1196752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7" t="22438" r="23462" b="40718"/>
          <a:stretch/>
        </p:blipFill>
        <p:spPr bwMode="auto">
          <a:xfrm>
            <a:off x="179513" y="4149080"/>
            <a:ext cx="3160742" cy="231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411761" y="4437112"/>
            <a:ext cx="360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8" t="12080" r="24542" b="40156"/>
          <a:stretch/>
        </p:blipFill>
        <p:spPr bwMode="auto">
          <a:xfrm>
            <a:off x="5343149" y="4081054"/>
            <a:ext cx="2559672" cy="24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236296" y="4293096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9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 t="20149" r="30478" b="50769"/>
          <a:stretch/>
        </p:blipFill>
        <p:spPr bwMode="auto">
          <a:xfrm>
            <a:off x="179512" y="692696"/>
            <a:ext cx="3334043" cy="212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627784" y="908720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3" t="20597" r="24511" b="32323"/>
          <a:stretch/>
        </p:blipFill>
        <p:spPr bwMode="auto">
          <a:xfrm>
            <a:off x="5364088" y="674029"/>
            <a:ext cx="2731106" cy="256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52320" y="908720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4" t="18072" r="22922" b="34002"/>
          <a:stretch/>
        </p:blipFill>
        <p:spPr bwMode="auto">
          <a:xfrm>
            <a:off x="395536" y="2996952"/>
            <a:ext cx="3482251" cy="35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059832" y="3356992"/>
            <a:ext cx="453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3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 smtClean="0"/>
              <a:t>          É por meio dele que o cronômetro é controlado.</a:t>
            </a:r>
          </a:p>
          <a:p>
            <a:pPr algn="just"/>
            <a:endParaRPr lang="pt-BR" sz="1800" dirty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/>
          </a:p>
          <a:p>
            <a:pPr algn="just"/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>
                <a:sym typeface="Wingdings" panose="05000000000000000000" pitchFamily="2" charset="2"/>
              </a:rPr>
              <a:t></a:t>
            </a:r>
            <a:r>
              <a:rPr lang="pt-BR" sz="1800" dirty="0" smtClean="0">
                <a:sym typeface="Wingdings" panose="05000000000000000000" pitchFamily="2" charset="2"/>
              </a:rPr>
              <a:t>COMEÇAR</a:t>
            </a:r>
            <a:r>
              <a:rPr lang="pt-BR" sz="1800" dirty="0" smtClean="0">
                <a:sym typeface="Wingdings" panose="05000000000000000000" pitchFamily="2" charset="2"/>
              </a:rPr>
              <a:t> </a:t>
            </a:r>
            <a:r>
              <a:rPr lang="pt-BR" sz="1800" dirty="0" smtClean="0">
                <a:sym typeface="Wingdings" panose="05000000000000000000" pitchFamily="2" charset="2"/>
              </a:rPr>
              <a:t>: </a:t>
            </a:r>
            <a:r>
              <a:rPr lang="pt-BR" sz="1800" dirty="0">
                <a:cs typeface="Arial" pitchFamily="34" charset="0"/>
              </a:rPr>
              <a:t>O botão </a:t>
            </a:r>
            <a:r>
              <a:rPr lang="pt-BR" sz="1800" dirty="0" smtClean="0">
                <a:cs typeface="Arial" pitchFamily="34" charset="0"/>
              </a:rPr>
              <a:t>COMEÇAR</a:t>
            </a:r>
            <a:r>
              <a:rPr lang="pt-BR" sz="1800" dirty="0" smtClean="0">
                <a:cs typeface="Arial" pitchFamily="34" charset="0"/>
              </a:rPr>
              <a:t> </a:t>
            </a:r>
            <a:r>
              <a:rPr lang="pt-BR" sz="1800" dirty="0">
                <a:cs typeface="Arial" pitchFamily="34" charset="0"/>
              </a:rPr>
              <a:t>é o responsável por ligar e desligar o </a:t>
            </a:r>
            <a:r>
              <a:rPr lang="pt-BR" sz="1800" dirty="0" smtClean="0">
                <a:cs typeface="Arial" pitchFamily="34" charset="0"/>
              </a:rPr>
              <a:t>sistema. </a:t>
            </a:r>
            <a:r>
              <a:rPr lang="pt-BR" sz="1800" dirty="0">
                <a:cs typeface="Arial" pitchFamily="34" charset="0"/>
              </a:rPr>
              <a:t>Para o bloco do botão Start foi utilizado um Flip-Flop JK, que mantem ele ativo ou inativo para cada pulso que recebe.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0" t="5" b="76026"/>
          <a:stretch/>
        </p:blipFill>
        <p:spPr bwMode="auto">
          <a:xfrm>
            <a:off x="1043608" y="2011604"/>
            <a:ext cx="1800200" cy="11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3" t="76084" r="7475" b="5"/>
          <a:stretch/>
        </p:blipFill>
        <p:spPr bwMode="auto">
          <a:xfrm>
            <a:off x="3923927" y="2181273"/>
            <a:ext cx="1605899" cy="101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2" r="52066" b="5"/>
          <a:stretch/>
        </p:blipFill>
        <p:spPr bwMode="auto">
          <a:xfrm>
            <a:off x="5364088" y="2164889"/>
            <a:ext cx="3453606" cy="114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14" y="5157192"/>
            <a:ext cx="3451225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72220"/>
            <a:ext cx="2160240" cy="136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0" t="38722" r="28497" b="53180"/>
          <a:stretch/>
        </p:blipFill>
        <p:spPr bwMode="auto">
          <a:xfrm>
            <a:off x="0" y="4726814"/>
            <a:ext cx="2642916" cy="5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/>
          <p:cNvSpPr/>
          <p:nvPr/>
        </p:nvSpPr>
        <p:spPr>
          <a:xfrm>
            <a:off x="3306921" y="5143544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/>
          <p:nvPr/>
        </p:nvCxnSpPr>
        <p:spPr>
          <a:xfrm>
            <a:off x="2051720" y="5157192"/>
            <a:ext cx="1255201" cy="20237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028928"/>
          </a:xfrm>
        </p:spPr>
        <p:txBody>
          <a:bodyPr/>
          <a:lstStyle/>
          <a:p>
            <a:pPr algn="just"/>
            <a:r>
              <a:rPr lang="pt-BR" sz="1800" dirty="0" smtClean="0">
                <a:sym typeface="Wingdings" panose="05000000000000000000" pitchFamily="2" charset="2"/>
              </a:rPr>
              <a:t></a:t>
            </a:r>
            <a:r>
              <a:rPr lang="pt-BR" sz="1800" dirty="0" smtClean="0">
                <a:sym typeface="Wingdings" panose="05000000000000000000" pitchFamily="2" charset="2"/>
              </a:rPr>
              <a:t>ZERAR</a:t>
            </a:r>
            <a:r>
              <a:rPr lang="pt-BR" sz="1800" dirty="0" smtClean="0">
                <a:sym typeface="Wingdings" panose="05000000000000000000" pitchFamily="2" charset="2"/>
              </a:rPr>
              <a:t>: </a:t>
            </a:r>
            <a:r>
              <a:rPr lang="pt-BR" sz="1800" dirty="0">
                <a:cs typeface="Arial" pitchFamily="34" charset="0"/>
              </a:rPr>
              <a:t>responsável por zerar o </a:t>
            </a:r>
            <a:r>
              <a:rPr lang="pt-BR" sz="1800" dirty="0" smtClean="0">
                <a:cs typeface="Arial" pitchFamily="34" charset="0"/>
              </a:rPr>
              <a:t>cronômetro,</a:t>
            </a:r>
            <a:r>
              <a:rPr lang="pt-BR" sz="1800" dirty="0">
                <a:cs typeface="Arial" pitchFamily="34" charset="0"/>
              </a:rPr>
              <a:t> ele precisa que o </a:t>
            </a:r>
            <a:r>
              <a:rPr lang="pt-BR" sz="1800" dirty="0" smtClean="0">
                <a:cs typeface="Arial" pitchFamily="34" charset="0"/>
              </a:rPr>
              <a:t>botão COMEÇAR </a:t>
            </a:r>
            <a:r>
              <a:rPr lang="pt-BR" sz="1800" dirty="0">
                <a:cs typeface="Arial" pitchFamily="34" charset="0"/>
              </a:rPr>
              <a:t>esteja ativo para funcionar, pois quando o cronômetro é desligado, o </a:t>
            </a:r>
            <a:r>
              <a:rPr lang="pt-BR" sz="1800" dirty="0" smtClean="0">
                <a:cs typeface="Arial" pitchFamily="34" charset="0"/>
              </a:rPr>
              <a:t>ZERAR</a:t>
            </a:r>
            <a:r>
              <a:rPr lang="pt-BR" sz="1800" dirty="0" smtClean="0">
                <a:cs typeface="Arial" pitchFamily="34" charset="0"/>
              </a:rPr>
              <a:t> </a:t>
            </a:r>
            <a:r>
              <a:rPr lang="pt-BR" sz="1800" dirty="0">
                <a:cs typeface="Arial" pitchFamily="34" charset="0"/>
              </a:rPr>
              <a:t>é ativo pelo desligamento do botão </a:t>
            </a:r>
            <a:r>
              <a:rPr lang="pt-BR" sz="1800" dirty="0" smtClean="0">
                <a:cs typeface="Arial" pitchFamily="34" charset="0"/>
              </a:rPr>
              <a:t>COMEÇAR</a:t>
            </a:r>
            <a:r>
              <a:rPr lang="pt-BR" sz="1800" dirty="0" smtClean="0">
                <a:cs typeface="Arial" pitchFamily="34" charset="0"/>
              </a:rPr>
              <a:t>, </a:t>
            </a:r>
            <a:r>
              <a:rPr lang="pt-BR" sz="1800" dirty="0">
                <a:cs typeface="Arial" pitchFamily="34" charset="0"/>
              </a:rPr>
              <a:t>assim mantendo os displays zerados enquanto desligado.</a:t>
            </a:r>
            <a:endParaRPr lang="pt-BR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3252589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>
                <a:sym typeface="Wingdings" panose="05000000000000000000" pitchFamily="2" charset="2"/>
              </a:rPr>
              <a:t>PARAR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dirty="0" smtClean="0">
                <a:sym typeface="Wingdings" panose="05000000000000000000" pitchFamily="2" charset="2"/>
              </a:rPr>
              <a:t>r</a:t>
            </a:r>
            <a:r>
              <a:rPr lang="pt-BR" dirty="0" smtClean="0">
                <a:cs typeface="Arial" pitchFamily="34" charset="0"/>
              </a:rPr>
              <a:t>esponsável </a:t>
            </a:r>
            <a:r>
              <a:rPr lang="pt-BR" dirty="0">
                <a:cs typeface="Arial" pitchFamily="34" charset="0"/>
              </a:rPr>
              <a:t>por pausar toda a execução do cronometro, o valor mostrado ira congelar, para o cronômetro voltar a funcionar o botão </a:t>
            </a:r>
            <a:r>
              <a:rPr lang="pt-BR" dirty="0" smtClean="0">
                <a:cs typeface="Arial" pitchFamily="34" charset="0"/>
              </a:rPr>
              <a:t>PARAR</a:t>
            </a:r>
            <a:r>
              <a:rPr lang="pt-BR" dirty="0" smtClean="0">
                <a:cs typeface="Arial" pitchFamily="34" charset="0"/>
              </a:rPr>
              <a:t> </a:t>
            </a:r>
            <a:r>
              <a:rPr lang="pt-BR" dirty="0">
                <a:cs typeface="Arial" pitchFamily="34" charset="0"/>
              </a:rPr>
              <a:t>deve ser pressionado novamente. Este botão, recebe em seu bloco uma AND com o botão </a:t>
            </a:r>
            <a:r>
              <a:rPr lang="pt-BR" dirty="0" smtClean="0">
                <a:cs typeface="Arial" pitchFamily="34" charset="0"/>
              </a:rPr>
              <a:t>COMEÇAR</a:t>
            </a:r>
            <a:r>
              <a:rPr lang="pt-BR" dirty="0" smtClean="0">
                <a:cs typeface="Arial" pitchFamily="34" charset="0"/>
              </a:rPr>
              <a:t>, </a:t>
            </a:r>
            <a:r>
              <a:rPr lang="pt-BR" dirty="0">
                <a:cs typeface="Arial" pitchFamily="34" charset="0"/>
              </a:rPr>
              <a:t>assim fazendo ele somente funcionar quando o botão </a:t>
            </a:r>
            <a:r>
              <a:rPr lang="pt-BR" dirty="0" smtClean="0">
                <a:cs typeface="Arial" pitchFamily="34" charset="0"/>
              </a:rPr>
              <a:t>COMEÇAR</a:t>
            </a:r>
            <a:r>
              <a:rPr lang="pt-BR" dirty="0" smtClean="0">
                <a:cs typeface="Arial" pitchFamily="34" charset="0"/>
              </a:rPr>
              <a:t> </a:t>
            </a:r>
            <a:r>
              <a:rPr lang="pt-BR" dirty="0">
                <a:cs typeface="Arial" pitchFamily="34" charset="0"/>
              </a:rPr>
              <a:t>estiver ligado, mostrando que o cronômetro esta ligado. </a:t>
            </a:r>
          </a:p>
          <a:p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8" y="1760443"/>
            <a:ext cx="3940050" cy="130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1" t="30178" r="29651" b="42024"/>
          <a:stretch/>
        </p:blipFill>
        <p:spPr bwMode="auto">
          <a:xfrm>
            <a:off x="842536" y="1752249"/>
            <a:ext cx="2218082" cy="13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987824" y="2276872"/>
            <a:ext cx="45365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9" y="5085184"/>
            <a:ext cx="393858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2" t="27190" r="29231" b="52412"/>
          <a:stretch/>
        </p:blipFill>
        <p:spPr bwMode="auto">
          <a:xfrm>
            <a:off x="477618" y="4991573"/>
            <a:ext cx="2947917" cy="149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618" y="5374902"/>
            <a:ext cx="3009139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6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         A </a:t>
            </a:r>
            <a:r>
              <a:rPr lang="pt-BR" dirty="0">
                <a:latin typeface="Arial" pitchFamily="34" charset="0"/>
                <a:cs typeface="Arial" pitchFamily="34" charset="0"/>
              </a:rPr>
              <a:t>implementação é feita através de um contador que recebe os botões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COMEÇAR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ZERAR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controle manual, um Clock e um valor constante de uma fonte. As saídas do contador são diretamente ligadas no conversor, que converte os valores binários para serem exibidos no display 7 segmentos. Ao atingir a última posição do contador, um pulso é mandado através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SAIDA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até 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ENTRADA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do próximo contador, o qual mudara seu valor somente quando o ciclo do anterior terminar.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         O </a:t>
            </a:r>
            <a:r>
              <a:rPr lang="pt-BR" dirty="0"/>
              <a:t>trabalho </a:t>
            </a:r>
            <a:r>
              <a:rPr lang="pt-BR" dirty="0" smtClean="0"/>
              <a:t>teve como objetivo aplicar </a:t>
            </a:r>
            <a:r>
              <a:rPr lang="pt-BR" dirty="0"/>
              <a:t>na prática </a:t>
            </a:r>
            <a:r>
              <a:rPr lang="pt-BR" dirty="0" smtClean="0"/>
              <a:t>o que </a:t>
            </a:r>
            <a:r>
              <a:rPr lang="pt-BR" dirty="0"/>
              <a:t>aprendemos em aula, sendo assim o </a:t>
            </a:r>
            <a:r>
              <a:rPr lang="pt-BR" dirty="0" err="1" smtClean="0"/>
              <a:t>logisim</a:t>
            </a:r>
            <a:r>
              <a:rPr lang="pt-BR" dirty="0" smtClean="0"/>
              <a:t> é </a:t>
            </a:r>
            <a:r>
              <a:rPr lang="pt-BR" dirty="0"/>
              <a:t>uma ferramenta essencial para aplicação </a:t>
            </a:r>
            <a:r>
              <a:rPr lang="pt-BR" dirty="0" smtClean="0"/>
              <a:t>e ampliação </a:t>
            </a:r>
            <a:r>
              <a:rPr lang="pt-BR" dirty="0"/>
              <a:t>dos conceitos vistos em aula.</a:t>
            </a:r>
          </a:p>
        </p:txBody>
      </p:sp>
    </p:spTree>
    <p:extLst>
      <p:ext uri="{BB962C8B-B14F-4D97-AF65-F5344CB8AC3E}">
        <p14:creationId xmlns:p14="http://schemas.microsoft.com/office/powerpoint/2010/main" val="1727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www.cburch.com/logisim/docs/2.7/pt/html/libs/mem/flipflops.html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www.ufjf.br/daniel_silveira/files/2011/06/aula_7.pdf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www.cburch.com/logisim/docs/2.7/pt/html/libs/base/tunnel.html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www.cburch.com/logisim/docs/2.7/pt/html/libs/io/button.html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www.youtube.com/watch?v=piYeT6ATMNE</a:t>
            </a:r>
            <a:endParaRPr lang="pt-BR" dirty="0" smtClean="0"/>
          </a:p>
          <a:p>
            <a:r>
              <a:rPr lang="pt-BR" dirty="0" smtClean="0"/>
              <a:t>Material no virtual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SUMÁRIO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51723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OBJETIVO DO TRABALHO – 3;</a:t>
            </a:r>
          </a:p>
          <a:p>
            <a:r>
              <a:rPr lang="pt-BR" dirty="0" smtClean="0"/>
              <a:t>DESCRIÇÃO DETALHADA DO TRABALHO – </a:t>
            </a:r>
            <a:r>
              <a:rPr lang="pt-BR" dirty="0" smtClean="0"/>
              <a:t>4-5;</a:t>
            </a:r>
            <a:endParaRPr lang="pt-BR" dirty="0" smtClean="0"/>
          </a:p>
          <a:p>
            <a:r>
              <a:rPr lang="pt-BR" dirty="0" smtClean="0"/>
              <a:t>DESCRIÇÃO DETALHADA DO CONTADOR – </a:t>
            </a:r>
            <a:r>
              <a:rPr lang="pt-BR" dirty="0" smtClean="0"/>
              <a:t>6;</a:t>
            </a:r>
            <a:endParaRPr lang="pt-BR" dirty="0" smtClean="0"/>
          </a:p>
          <a:p>
            <a:r>
              <a:rPr lang="pt-BR" dirty="0" smtClean="0"/>
              <a:t>DESCRIÇÃO DETALHADA DO CONVERSOR – </a:t>
            </a:r>
            <a:r>
              <a:rPr lang="pt-BR" dirty="0" smtClean="0"/>
              <a:t>7;</a:t>
            </a:r>
            <a:endParaRPr lang="pt-BR" dirty="0" smtClean="0"/>
          </a:p>
          <a:p>
            <a:r>
              <a:rPr lang="pt-BR" dirty="0" smtClean="0"/>
              <a:t>DESCRIÇÃO DETALHADA DO CONTROLADOR – </a:t>
            </a:r>
            <a:r>
              <a:rPr lang="pt-BR" dirty="0" smtClean="0"/>
              <a:t>8;</a:t>
            </a:r>
            <a:endParaRPr lang="pt-BR" dirty="0" smtClean="0"/>
          </a:p>
          <a:p>
            <a:r>
              <a:rPr lang="pt-BR" dirty="0"/>
              <a:t>Estado Rodando (R</a:t>
            </a:r>
            <a:r>
              <a:rPr lang="pt-BR" dirty="0" smtClean="0"/>
              <a:t>) – </a:t>
            </a:r>
            <a:r>
              <a:rPr lang="pt-BR" dirty="0" smtClean="0"/>
              <a:t>9;</a:t>
            </a:r>
            <a:endParaRPr lang="pt-BR" dirty="0" smtClean="0"/>
          </a:p>
          <a:p>
            <a:r>
              <a:rPr lang="pt-BR" dirty="0"/>
              <a:t>Estado Zerado (L</a:t>
            </a:r>
            <a:r>
              <a:rPr lang="pt-BR" dirty="0" smtClean="0"/>
              <a:t>) – </a:t>
            </a:r>
            <a:r>
              <a:rPr lang="pt-BR" dirty="0" smtClean="0"/>
              <a:t>10;</a:t>
            </a:r>
            <a:endParaRPr lang="pt-BR" dirty="0" smtClean="0"/>
          </a:p>
          <a:p>
            <a:r>
              <a:rPr lang="pt-BR" dirty="0"/>
              <a:t>Estado esperando (E</a:t>
            </a:r>
            <a:r>
              <a:rPr lang="pt-BR" dirty="0" smtClean="0"/>
              <a:t>) – </a:t>
            </a:r>
            <a:r>
              <a:rPr lang="pt-BR" dirty="0" smtClean="0"/>
              <a:t>11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/>
              <a:t>Entrada do </a:t>
            </a:r>
            <a:r>
              <a:rPr lang="pt-BR" dirty="0" smtClean="0"/>
              <a:t>display – </a:t>
            </a:r>
            <a:r>
              <a:rPr lang="pt-BR" dirty="0" smtClean="0"/>
              <a:t>12-13;</a:t>
            </a:r>
            <a:endParaRPr lang="pt-BR" dirty="0" smtClean="0"/>
          </a:p>
          <a:p>
            <a:r>
              <a:rPr lang="pt-BR" dirty="0" smtClean="0"/>
              <a:t>Botão – </a:t>
            </a:r>
            <a:r>
              <a:rPr lang="pt-BR" dirty="0" smtClean="0"/>
              <a:t>14 </a:t>
            </a:r>
            <a:r>
              <a:rPr lang="pt-BR" dirty="0" smtClean="0"/>
              <a:t>- </a:t>
            </a:r>
            <a:r>
              <a:rPr lang="pt-BR" dirty="0" smtClean="0"/>
              <a:t>15;</a:t>
            </a:r>
            <a:endParaRPr lang="pt-BR" dirty="0" smtClean="0"/>
          </a:p>
          <a:p>
            <a:r>
              <a:rPr lang="pt-BR" dirty="0" smtClean="0"/>
              <a:t>Descrição da execução – </a:t>
            </a:r>
            <a:r>
              <a:rPr lang="pt-BR" dirty="0" smtClean="0"/>
              <a:t>16;</a:t>
            </a:r>
            <a:endParaRPr lang="pt-BR" dirty="0" smtClean="0"/>
          </a:p>
          <a:p>
            <a:r>
              <a:rPr lang="pt-BR" dirty="0" smtClean="0"/>
              <a:t>Conclusão – </a:t>
            </a:r>
            <a:r>
              <a:rPr lang="pt-BR" dirty="0" smtClean="0"/>
              <a:t>17;</a:t>
            </a:r>
            <a:endParaRPr lang="pt-BR" dirty="0" smtClean="0"/>
          </a:p>
          <a:p>
            <a:r>
              <a:rPr lang="pt-BR" dirty="0" smtClean="0"/>
              <a:t>Referências Bibliográficas – </a:t>
            </a:r>
            <a:r>
              <a:rPr lang="pt-BR" dirty="0" smtClean="0"/>
              <a:t>18;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4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/>
              <a:t>          O seguinte trabalho resume-se a implementar um cronômetro digital que realiza a contagem em milissegundos e dever ser exibido em  6 displays de 7 segmentos e, um outro display de 7 segmentos onde será exibido o estado da contagem, sendo eles: </a:t>
            </a:r>
            <a:r>
              <a:rPr lang="pt-BR" sz="1800" dirty="0">
                <a:cs typeface="Arial" pitchFamily="34" charset="0"/>
              </a:rPr>
              <a:t>E para Esperando,  R para Rodando e L para Zerado.</a:t>
            </a:r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24512" r="3299" b="6"/>
          <a:stretch/>
        </p:blipFill>
        <p:spPr bwMode="auto">
          <a:xfrm>
            <a:off x="2051720" y="2903885"/>
            <a:ext cx="5328592" cy="38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90600"/>
          </a:xfrm>
        </p:spPr>
        <p:txBody>
          <a:bodyPr>
            <a:noAutofit/>
          </a:bodyPr>
          <a:lstStyle/>
          <a:p>
            <a:r>
              <a:rPr lang="pt-BR" dirty="0" smtClean="0"/>
              <a:t>Descrição Detalhada do Trabalho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34076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          Para a solução do trabalho, foi utilizado um contador síncrono para cada display, onde cada flip-flop </a:t>
            </a:r>
            <a:r>
              <a:rPr lang="pt-BR" dirty="0"/>
              <a:t>envia um pulso de clock sucessivamente, ou seja, o </a:t>
            </a:r>
            <a:r>
              <a:rPr lang="pt-BR" dirty="0" smtClean="0"/>
              <a:t>flip-flop mais significativo</a:t>
            </a:r>
            <a:r>
              <a:rPr lang="pt-BR" dirty="0"/>
              <a:t>, da direita, terá </a:t>
            </a:r>
            <a:r>
              <a:rPr lang="pt-BR" dirty="0" smtClean="0"/>
              <a:t>uma contagem </a:t>
            </a:r>
            <a:r>
              <a:rPr lang="pt-BR" dirty="0"/>
              <a:t>mais rápida e o atraso </a:t>
            </a:r>
            <a:r>
              <a:rPr lang="pt-BR" dirty="0" smtClean="0"/>
              <a:t>do clock gerado </a:t>
            </a:r>
            <a:r>
              <a:rPr lang="pt-BR" dirty="0"/>
              <a:t>passará para o </a:t>
            </a:r>
            <a:r>
              <a:rPr lang="pt-BR" dirty="0" smtClean="0"/>
              <a:t>flip-flop seguinte. O contador está ligado a um conversor que converte os números em binários, </a:t>
            </a:r>
            <a:r>
              <a:rPr lang="pt-BR" dirty="0"/>
              <a:t>s</a:t>
            </a:r>
            <a:r>
              <a:rPr lang="pt-BR" dirty="0" smtClean="0"/>
              <a:t>equencia </a:t>
            </a:r>
            <a:r>
              <a:rPr lang="pt-BR" dirty="0"/>
              <a:t>binária de 0000 até </a:t>
            </a:r>
            <a:r>
              <a:rPr lang="pt-BR" dirty="0" smtClean="0"/>
              <a:t>1001,onde quando for 1010 as saídas zeram, que serão exibidos no display.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t="16534" r="4222" b="15897"/>
          <a:stretch/>
        </p:blipFill>
        <p:spPr bwMode="auto">
          <a:xfrm>
            <a:off x="2267744" y="3323648"/>
            <a:ext cx="5904656" cy="353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2123728" y="3323648"/>
            <a:ext cx="4752528" cy="1905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1580043" y="4117722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504" y="407707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DISPLAY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32603">
            <a:off x="7980312" y="3557528"/>
            <a:ext cx="3841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8199798" y="3323648"/>
            <a:ext cx="944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26" name="Seta dobrada 25"/>
          <p:cNvSpPr/>
          <p:nvPr/>
        </p:nvSpPr>
        <p:spPr>
          <a:xfrm rot="5400000">
            <a:off x="6691590" y="3994031"/>
            <a:ext cx="369332" cy="535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948264" y="450912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MSB</a:t>
            </a:r>
            <a:endParaRPr lang="pt-BR" dirty="0"/>
          </a:p>
        </p:txBody>
      </p:sp>
      <p:sp>
        <p:nvSpPr>
          <p:cNvPr id="28" name="Seta para baixo 27"/>
          <p:cNvSpPr/>
          <p:nvPr/>
        </p:nvSpPr>
        <p:spPr>
          <a:xfrm rot="2129352">
            <a:off x="2962934" y="4437872"/>
            <a:ext cx="3600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588013" y="4740298"/>
            <a:ext cx="746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LSB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2771800" y="5229200"/>
            <a:ext cx="5427998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30"/>
          <p:cNvSpPr/>
          <p:nvPr/>
        </p:nvSpPr>
        <p:spPr>
          <a:xfrm>
            <a:off x="2123728" y="6003286"/>
            <a:ext cx="363665" cy="396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CaixaDeTexto 1023"/>
          <p:cNvSpPr txBox="1"/>
          <p:nvPr/>
        </p:nvSpPr>
        <p:spPr>
          <a:xfrm>
            <a:off x="324200" y="606193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CONTROLES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0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2" t="57500" r="2584" b="15770"/>
          <a:stretch/>
        </p:blipFill>
        <p:spPr bwMode="auto">
          <a:xfrm>
            <a:off x="492368" y="2250830"/>
            <a:ext cx="8651631" cy="195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>
            <a:off x="0" y="1916832"/>
            <a:ext cx="9612560" cy="2664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cima 4"/>
          <p:cNvSpPr/>
          <p:nvPr/>
        </p:nvSpPr>
        <p:spPr>
          <a:xfrm>
            <a:off x="3635896" y="1412776"/>
            <a:ext cx="360040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59832" y="10434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051720" y="2708920"/>
            <a:ext cx="129614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2604133" y="3789040"/>
            <a:ext cx="21602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79712" y="544522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CONVERSOR LIGADO AO CONTADOR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7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DESCRIÇÃO DETALHADA CONTADOR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          Para este trabalho foi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utilizado um contador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síncrono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, onde o primeiro contador recebe na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entrada 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ENTRADA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um valor constante de uma fonte e ao finalizar seu ciclo após o número 9, acaba 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resetando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e enviando um pulso para a saída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SAIDA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que será o pulso  utilizado no lugar da fonte para os demais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contadores(atraso).</a:t>
            </a:r>
            <a:endParaRPr lang="pt-BR" sz="18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4" t="24038" r="2367" b="28462"/>
          <a:stretch/>
        </p:blipFill>
        <p:spPr bwMode="auto">
          <a:xfrm>
            <a:off x="611560" y="2996952"/>
            <a:ext cx="8314006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DESCRIÇAO DETALHA CONVERSOR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876800"/>
          </a:xfrm>
        </p:spPr>
        <p:txBody>
          <a:bodyPr/>
          <a:lstStyle/>
          <a:p>
            <a:pPr algn="just"/>
            <a:r>
              <a:rPr lang="pt-BR" dirty="0" smtClean="0"/>
              <a:t>          </a:t>
            </a:r>
            <a:r>
              <a:rPr lang="pt-BR" sz="1800" dirty="0" smtClean="0"/>
              <a:t>O conversor fará a conversão </a:t>
            </a:r>
            <a:r>
              <a:rPr lang="pt-BR" sz="1800" dirty="0" smtClean="0"/>
              <a:t>binária, sequencia </a:t>
            </a:r>
            <a:r>
              <a:rPr lang="pt-BR" sz="1800" dirty="0"/>
              <a:t>binária de 0000 até 1001,onde quando for 1010 as saídas </a:t>
            </a:r>
            <a:r>
              <a:rPr lang="pt-BR" sz="1800" dirty="0" smtClean="0"/>
              <a:t>zeram, que será exibido no display. Também é responsável por apresentar a letra L no display de estados quando todos os blocos estiverem zerados.</a:t>
            </a:r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0" t="14808" r="8854" b="29850"/>
          <a:stretch/>
        </p:blipFill>
        <p:spPr bwMode="auto">
          <a:xfrm>
            <a:off x="0" y="1556792"/>
            <a:ext cx="503347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5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DETALHADA  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Tem como função mostrar </a:t>
            </a:r>
            <a:r>
              <a:rPr lang="pt-BR" dirty="0">
                <a:latin typeface="Arial" pitchFamily="34" charset="0"/>
                <a:cs typeface="Arial" pitchFamily="34" charset="0"/>
              </a:rPr>
              <a:t>no display de estados as letras referente ao processo em andamento.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1" t="50000" r="32658" b="20056"/>
          <a:stretch/>
        </p:blipFill>
        <p:spPr bwMode="auto">
          <a:xfrm>
            <a:off x="1259632" y="3029056"/>
            <a:ext cx="2448272" cy="13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4" t="19357" r="30175" b="21316"/>
          <a:stretch/>
        </p:blipFill>
        <p:spPr bwMode="auto">
          <a:xfrm>
            <a:off x="4139952" y="2780928"/>
            <a:ext cx="3256924" cy="383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>
            <a:off x="2771800" y="3284984"/>
            <a:ext cx="43204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dobrada para cima 6"/>
          <p:cNvSpPr/>
          <p:nvPr/>
        </p:nvSpPr>
        <p:spPr>
          <a:xfrm rot="5400000">
            <a:off x="2771800" y="4698894"/>
            <a:ext cx="1368152" cy="9623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Rodando (R)</a:t>
            </a:r>
            <a:endParaRPr lang="pt-B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t="13449" r="3732" b="16645"/>
          <a:stretch/>
        </p:blipFill>
        <p:spPr bwMode="auto">
          <a:xfrm>
            <a:off x="1187624" y="1772816"/>
            <a:ext cx="6984776" cy="425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3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658</Words>
  <Application>Microsoft Office PowerPoint</Application>
  <PresentationFormat>Apresentação na tela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Brilho</vt:lpstr>
      <vt:lpstr> </vt:lpstr>
      <vt:lpstr>SUMÁRIO</vt:lpstr>
      <vt:lpstr>OBJETIVO DO TRABALHO</vt:lpstr>
      <vt:lpstr>Descrição Detalhada do Trabalho</vt:lpstr>
      <vt:lpstr>Apresentação do PowerPoint</vt:lpstr>
      <vt:lpstr>DESCRIÇÃO DETALHADA CONTADOR</vt:lpstr>
      <vt:lpstr>DESCRIÇAO DETALHA CONVERSOR</vt:lpstr>
      <vt:lpstr>DESCRIÇÃO DETALHADA  CONTROLADOR</vt:lpstr>
      <vt:lpstr>Estado Rodando (R)</vt:lpstr>
      <vt:lpstr>Estado Zerado (L)</vt:lpstr>
      <vt:lpstr>Estado esperando (E)</vt:lpstr>
      <vt:lpstr>Entrada do display</vt:lpstr>
      <vt:lpstr>Apresentação do PowerPoint</vt:lpstr>
      <vt:lpstr>BOTÃO</vt:lpstr>
      <vt:lpstr>Apresentação do PowerPoint</vt:lpstr>
      <vt:lpstr>DESCRIÇÃO DA EXECUÇÃO</vt:lpstr>
      <vt:lpstr>CONCLUSÃO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30</cp:revision>
  <dcterms:created xsi:type="dcterms:W3CDTF">2018-11-08T17:55:59Z</dcterms:created>
  <dcterms:modified xsi:type="dcterms:W3CDTF">2018-11-28T20:44:51Z</dcterms:modified>
</cp:coreProperties>
</file>