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 Code: WebEncurt_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Original URL: https://trello.com/u/gabrielaruanda/boards</a:t>
            </a:r>
            <a:br/>
            <a:r>
              <a:t>Clicks: 2</a:t>
            </a:r>
            <a:br/>
            <a:r>
              <a:t>Created At: 2024-08-27 09:44:20</a:t>
            </a:r>
            <a:br/>
            <a:r>
              <a:t>Last Click At: 2024-08-27 09:44:32</a:t>
            </a:r>
            <a:br/>
            <a:r>
              <a:t>Last Click IP: 127.0.0.1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