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88E2-A1DA-49CF-89BC-356ABE091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F5909-63A3-4041-8374-4E7789A19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B9EAB-AA93-4B50-A291-EC38390F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0992-382A-49D5-AE7D-14836345CDE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C6D33-E083-4DB9-A9B3-663447EE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F869D-3E5A-46F4-A59F-570E21FA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0BA8-26AC-4774-B137-20FB2637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2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5B34-F028-4B30-B173-D108CFF4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7095B-2F97-4C17-BF99-D45CC25E8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D9D23-F101-45B6-AAD6-F1558035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0992-382A-49D5-AE7D-14836345CDE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E6B5D-1885-4738-8130-3244E341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75057-659C-4FE3-8E1D-ED9A3744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0BA8-26AC-4774-B137-20FB2637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6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2C94C-5904-467C-BA19-DE7C7FBDA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3CCDE-B69B-4DD4-AFD7-4F9E4CBBF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B5ADB-0A66-47AE-A178-D8FD9536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0992-382A-49D5-AE7D-14836345CDE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C3E01-7A39-4ED4-B459-A60E0561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94F37-0ECA-4203-BFA9-7EB1A836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0BA8-26AC-4774-B137-20FB2637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1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178B-F65E-4F05-86B0-D0D44FFB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128EF-8E38-4ABF-84F8-7FD086666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69E1E-38F3-4FD0-92A1-4894215A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0992-382A-49D5-AE7D-14836345CDE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60976-6B23-4E1A-9D39-CFE00E2B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0D621-9975-4B65-B1F0-69499D1E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0BA8-26AC-4774-B137-20FB2637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4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0F02-4A87-4469-B537-6006F3942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87C0B-2B6A-49F3-A233-241BA93FF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98380-8517-46AD-9BD9-2DAD48E9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0992-382A-49D5-AE7D-14836345CDE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31AC5-6AE4-4FE8-8E1B-A8F19337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A672A-6BE7-47CA-AFFE-6BC9B581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0BA8-26AC-4774-B137-20FB2637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0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7644-9F91-44D0-8760-D638545B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D8BB-D8C2-494A-8855-FF64A5172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CEE17-AC4D-4C43-B7A0-329978EFE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A16E3-77D6-4B5E-9BD4-77464D61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0992-382A-49D5-AE7D-14836345CDE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AF09E-F687-44A2-8E4E-36370758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49B3F-82F2-4C41-9C24-41109D9B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0BA8-26AC-4774-B137-20FB2637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7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7B3C-6091-4089-9F9B-0D7EA4B0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75BD8-1BBA-4568-B875-31F9A6374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9C3B4-2AF8-4CAC-9E34-F96674C74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DEDAA-E4E7-4B1E-B069-22ECDE6C6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15144-78FD-40C0-B051-CACBF162F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79DAA-A7B3-44F2-B4A8-DCEBDD40C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0992-382A-49D5-AE7D-14836345CDE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C0323-3A9C-4D4C-B1D9-23D9EDAE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74FA3-F2B2-4E34-867E-5E6682EB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0BA8-26AC-4774-B137-20FB2637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2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0F17-8843-484E-BF55-C63FF3B2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9405E-E31B-4DCE-AC28-11331712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0992-382A-49D5-AE7D-14836345CDE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05E00-B4B3-4FCB-9F2B-CBD4E44B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22E12-CBB5-42FC-955E-8EDBF016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0BA8-26AC-4774-B137-20FB2637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5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9E3C26-A75B-4A26-AB84-3BC053D2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0992-382A-49D5-AE7D-14836345CDE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01625-EDA8-49AA-A83C-872DC43A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C1150-25BD-44E4-A066-5C3DA8A6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0BA8-26AC-4774-B137-20FB2637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3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78F6-205F-4447-A0C6-2476BFBBE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DD75B-5FB5-4E0F-AA30-7FF690301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B815A-BBC0-43FB-B4AF-B139C0112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E7DE1-CF58-4CA6-B245-BFD0D7BC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0992-382A-49D5-AE7D-14836345CDE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F13FA-B4D6-4945-AE46-37DF0E0E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BD1B2-9D3C-4DD5-906D-EA224A35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0BA8-26AC-4774-B137-20FB2637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1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14F1-F4AA-4B05-A07A-5D956222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6FD914-7815-475A-B845-F6492EF0D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98242-A47C-4081-833D-A58DDDE8E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93D7E-E674-4FE4-B926-E88773EE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0992-382A-49D5-AE7D-14836345CDE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C0D5D-F788-4B08-8802-CFD3FB34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3C739-5DF2-4D19-A95B-236E5C27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0BA8-26AC-4774-B137-20FB2637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30D1D-2E80-40AA-9F76-28DF40F5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A3A0A-495A-4A84-BFAE-DAD5B0711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8CC22-9E7D-4FC1-90D9-AF3F08630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D0992-382A-49D5-AE7D-14836345CDE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43608-1272-4233-9A4F-3ABECB604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D4C0E-4C66-4644-B32F-1FBF958B6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70BA8-26AC-4774-B137-20FB2637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4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0B06-C43F-41CC-9226-EA10615BD6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Typical Errors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5FF1E-D242-4A92-92D9-83B24533C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 cluster</a:t>
            </a:r>
          </a:p>
        </p:txBody>
      </p:sp>
    </p:spTree>
    <p:extLst>
      <p:ext uri="{BB962C8B-B14F-4D97-AF65-F5344CB8AC3E}">
        <p14:creationId xmlns:p14="http://schemas.microsoft.com/office/powerpoint/2010/main" val="179109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CC0E-9CFF-4BDD-86E0-832DDBA6C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620"/>
            <a:ext cx="10515600" cy="1325563"/>
          </a:xfrm>
        </p:spPr>
        <p:txBody>
          <a:bodyPr/>
          <a:lstStyle/>
          <a:p>
            <a:r>
              <a:rPr lang="en-US" dirty="0"/>
              <a:t>Batch = 32 , epochs = 100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2F6FBD-67D9-4EB0-B885-507BA57E9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0722"/>
            <a:ext cx="10515600" cy="153610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C3A5AA7-645B-4AB0-8034-E1BD929E0B89}"/>
              </a:ext>
            </a:extLst>
          </p:cNvPr>
          <p:cNvSpPr txBox="1">
            <a:spLocks/>
          </p:cNvSpPr>
          <p:nvPr/>
        </p:nvSpPr>
        <p:spPr>
          <a:xfrm>
            <a:off x="718757" y="3010951"/>
            <a:ext cx="10515600" cy="112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</a:rPr>
              <a:t>Solution!  </a:t>
            </a:r>
            <a:r>
              <a:rPr lang="en-US" dirty="0"/>
              <a:t>Batch = 12 , epochs = 100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9DF043-4E01-4717-8F79-3CD35D9BD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12931"/>
            <a:ext cx="8842089" cy="235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0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CC0E-9CFF-4BDD-86E0-832DDBA6C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275"/>
            <a:ext cx="10515600" cy="1090015"/>
          </a:xfrm>
        </p:spPr>
        <p:txBody>
          <a:bodyPr/>
          <a:lstStyle/>
          <a:p>
            <a:r>
              <a:rPr lang="en-US" dirty="0"/>
              <a:t>Do not use </a:t>
            </a:r>
            <a:r>
              <a:rPr lang="en-US" dirty="0" err="1"/>
              <a:t>Jupyter</a:t>
            </a:r>
            <a:r>
              <a:rPr lang="en-US" dirty="0"/>
              <a:t> notebooks to test model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C3A5AA7-645B-4AB0-8034-E1BD929E0B89}"/>
              </a:ext>
            </a:extLst>
          </p:cNvPr>
          <p:cNvSpPr txBox="1">
            <a:spLocks/>
          </p:cNvSpPr>
          <p:nvPr/>
        </p:nvSpPr>
        <p:spPr>
          <a:xfrm>
            <a:off x="718757" y="2013424"/>
            <a:ext cx="10515600" cy="112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</a:rPr>
              <a:t>Solution! Run this on the cluster not </a:t>
            </a:r>
            <a:r>
              <a:rPr lang="en-US" b="1" dirty="0" err="1">
                <a:solidFill>
                  <a:srgbClr val="FF0000"/>
                </a:solidFill>
              </a:rPr>
              <a:t>jupyter</a:t>
            </a:r>
            <a:r>
              <a:rPr lang="en-US" b="1" dirty="0">
                <a:solidFill>
                  <a:srgbClr val="FF0000"/>
                </a:solidFill>
              </a:rPr>
              <a:t> notebook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78FBBE-F66A-4FFD-AC43-3932CE1CD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5290"/>
            <a:ext cx="9239250" cy="542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BE7995-6D44-4292-9349-FC7639243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41991"/>
            <a:ext cx="10815782" cy="104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7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Typical Errors</vt:lpstr>
      <vt:lpstr>Batch = 32 , epochs = 100</vt:lpstr>
      <vt:lpstr>Do not use Jupyter notebooks to test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Typical Errors</dc:title>
  <dc:creator>Gabriel Raya Rodríguez</dc:creator>
  <cp:lastModifiedBy>Gabriel Raya Rodríguez</cp:lastModifiedBy>
  <cp:revision>4</cp:revision>
  <dcterms:created xsi:type="dcterms:W3CDTF">2020-01-23T17:14:22Z</dcterms:created>
  <dcterms:modified xsi:type="dcterms:W3CDTF">2020-01-25T12:29:56Z</dcterms:modified>
</cp:coreProperties>
</file>