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sign Notes" id="{8B995469-BB0B-2D41-B3AD-40FEA49126C5}">
          <p14:sldIdLst/>
        </p14:section>
        <p14:section name="Your Presentation" id="{A8D7B0BD-02B5-F641-8106-1F81A10ED379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Rojas" initials="GR" lastIdx="0" clrIdx="0">
    <p:extLst>
      <p:ext uri="{19B8F6BF-5375-455C-9EA6-DF929625EA0E}">
        <p15:presenceInfo xmlns:p15="http://schemas.microsoft.com/office/powerpoint/2012/main" userId="b024a19f-a15d-402d-babc-5fee84da7a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7" autoAdjust="0"/>
    <p:restoredTop sz="94299" autoAdjust="0"/>
  </p:normalViewPr>
  <p:slideViewPr>
    <p:cSldViewPr snapToGrid="0" snapToObjects="1">
      <p:cViewPr varScale="1">
        <p:scale>
          <a:sx n="91" d="100"/>
          <a:sy n="91" d="100"/>
        </p:scale>
        <p:origin x="192" y="9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B8BF6-A8F6-45E4-934F-66193C77F253}" type="datetimeFigureOut">
              <a:rPr lang="en-US" smtClean="0"/>
              <a:t>4/11/18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B332F-D54A-4050-A012-A33A569E7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93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6" y="6214207"/>
            <a:ext cx="1228344" cy="4297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969477" y="1594338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DEMO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969478" y="3141663"/>
            <a:ext cx="8792186" cy="2039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804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708" y="365125"/>
            <a:ext cx="926709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86708" y="1911350"/>
            <a:ext cx="9267092" cy="3586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68812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/>
              <a:t>DESIGN</a:t>
            </a:r>
            <a:r>
              <a:rPr lang="en-US" sz="4400" baseline="0" dirty="0"/>
              <a:t> </a:t>
            </a:r>
            <a:r>
              <a:rPr lang="en-US" sz="4400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8540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04093" y="281354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THAN</a:t>
            </a:r>
            <a:r>
              <a:rPr lang="en-US" sz="8000" b="1" baseline="0" dirty="0"/>
              <a:t>K YOU!</a:t>
            </a:r>
            <a:endParaRPr lang="en-US" sz="8000" b="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44770" y="1373960"/>
            <a:ext cx="8768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Please use the event app or </a:t>
            </a:r>
            <a:r>
              <a:rPr lang="en-US" sz="2400" b="0" dirty="0" err="1"/>
              <a:t>Sched.com</a:t>
            </a:r>
            <a:r>
              <a:rPr lang="en-US" sz="2400" b="0" dirty="0"/>
              <a:t> to submit a session rating!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154" y="5487456"/>
            <a:ext cx="4673600" cy="965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3" y="5610993"/>
            <a:ext cx="2052515" cy="71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8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26" y="167159"/>
            <a:ext cx="3855289" cy="36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47613" y="1162764"/>
            <a:ext cx="10952749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Why you should embrace Open Source </a:t>
            </a:r>
            <a:br>
              <a:rPr lang="en-US" dirty="0"/>
            </a:br>
            <a:r>
              <a:rPr lang="en-US" dirty="0"/>
              <a:t>                      Jenkins &amp; PowerShell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97391" y="4108174"/>
            <a:ext cx="9144000" cy="1655762"/>
          </a:xfrm>
        </p:spPr>
        <p:txBody>
          <a:bodyPr/>
          <a:lstStyle/>
          <a:p>
            <a:r>
              <a:rPr lang="en-US" dirty="0"/>
              <a:t>Gabriel Rojas</a:t>
            </a:r>
          </a:p>
          <a:p>
            <a:r>
              <a:rPr lang="en-US" dirty="0"/>
              <a:t>                         @</a:t>
            </a:r>
            <a:r>
              <a:rPr lang="en-US" dirty="0" err="1"/>
              <a:t>gabrielrojasnyc</a:t>
            </a:r>
            <a:endParaRPr lang="en-US" dirty="0"/>
          </a:p>
          <a:p>
            <a:r>
              <a:rPr lang="en-US" dirty="0" err="1"/>
              <a:t>www.gabrielrojas.nyc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A5B682-0D0B-1249-8C30-0CF5AF890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515" y="4538194"/>
            <a:ext cx="525043" cy="5250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705378-A5F3-0A4A-9869-D5F59D18F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606" y="4538194"/>
            <a:ext cx="509195" cy="5091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00A1CE2-5063-5048-8C4F-932E5CDF3195}"/>
              </a:ext>
            </a:extLst>
          </p:cNvPr>
          <p:cNvSpPr/>
          <p:nvPr/>
        </p:nvSpPr>
        <p:spPr>
          <a:xfrm>
            <a:off x="705409" y="2610324"/>
            <a:ext cx="438337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  <a:latin typeface="+mj-lt"/>
              </a:rPr>
              <a:t>KUBERNETES </a:t>
            </a:r>
          </a:p>
        </p:txBody>
      </p:sp>
    </p:spTree>
    <p:extLst>
      <p:ext uri="{BB962C8B-B14F-4D97-AF65-F5344CB8AC3E}">
        <p14:creationId xmlns:p14="http://schemas.microsoft.com/office/powerpoint/2010/main" val="59591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blinds(horizontal)">
                                      <p:cBhvr>
                                        <p:cTn id="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10695</TotalTime>
  <Words>17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Why you should embrace Open Source                        Jenkins &amp; PowerShell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Jones</dc:creator>
  <cp:lastModifiedBy>Gabriel Rojas</cp:lastModifiedBy>
  <cp:revision>37</cp:revision>
  <dcterms:created xsi:type="dcterms:W3CDTF">2017-08-03T21:53:21Z</dcterms:created>
  <dcterms:modified xsi:type="dcterms:W3CDTF">2018-04-11T16:09:20Z</dcterms:modified>
</cp:coreProperties>
</file>