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embeddings/Microsoft_Equation12.bin" ContentType="application/vnd.openxmlformats-officedocument.oleObje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embeddings/Microsoft_Equation20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docProps/app.xml" ContentType="application/vnd.openxmlformats-officedocument.extended-properties+xml"/>
  <Override PartName="/ppt/embeddings/Microsoft_Equation17.bin" ContentType="application/vnd.openxmlformats-officedocument.oleObject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Microsoft_Equation13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Microsoft_Equation8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4.bin" ContentType="application/vnd.openxmlformats-officedocument.oleObject"/>
  <Override PartName="/ppt/slides/slide2.xml" ContentType="application/vnd.openxmlformats-officedocument.presentationml.slide+xml"/>
  <Override PartName="/ppt/embeddings/Microsoft_Equation21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embeddings/Microsoft_Equation18.bin" ContentType="application/vnd.openxmlformats-officedocument.oleObject"/>
  <Override PartName="/ppt/embeddings/Microsoft_Equation14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9.bin" ContentType="application/vnd.openxmlformats-officedocument.oleObject"/>
  <Override PartName="/ppt/presentation.xml" ContentType="application/vnd.openxmlformats-officedocument.presentationml.presentation.main+xml"/>
  <Override PartName="/ppt/embeddings/Microsoft_Equation10.bin" ContentType="application/vnd.openxmlformats-officedocument.oleObjec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embeddings/Microsoft_Equation22.bin" ContentType="application/vnd.openxmlformats-officedocument.oleObject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19.bin" ContentType="application/vnd.openxmlformats-officedocument.oleObject"/>
  <Override PartName="/ppt/embeddings/Microsoft_Equation15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1.bin" ContentType="application/vnd.openxmlformats-officedocument.oleObject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embeddings/Microsoft_Equation6.bin" ContentType="application/vnd.openxmlformats-officedocument.oleObject"/>
  <Default Extension="wmf" ContentType="image/x-wmf"/>
  <Override PartName="/ppt/embeddings/Microsoft_Equation23.bin" ContentType="application/vnd.openxmlformats-officedocument.oleObject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Microsoft_Equation16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CC0000"/>
    <a:srgbClr val="3333CC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47" d="100"/>
          <a:sy n="147" d="100"/>
        </p:scale>
        <p:origin x="-6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9" Type="http://schemas.openxmlformats.org/officeDocument/2006/relationships/image" Target="../media/image9.wmf"/><Relationship Id="rId10" Type="http://schemas.openxmlformats.org/officeDocument/2006/relationships/image" Target="../media/image10.wmf"/><Relationship Id="rId11" Type="http://schemas.openxmlformats.org/officeDocument/2006/relationships/image" Target="../media/image11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B42D5-1C85-456E-B805-C3D4CB8E43FB}" type="slidenum">
              <a:rPr lang="it-IT" smtClean="0"/>
              <a:pPr/>
              <a:t>7</a:t>
            </a:fld>
            <a:endParaRPr lang="it-IT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mtClean="0"/>
              <a:t>Usare questo esempio per illustrare la sintassi della pseudocodifica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12FC1-B3E0-403A-A4E4-CADCC3B0D1E3}" type="slidenum">
              <a:rPr lang="it-IT" smtClean="0"/>
              <a:pPr/>
              <a:t>8</a:t>
            </a:fld>
            <a:endParaRPr lang="it-IT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mtClean="0"/>
              <a:t>Usare questo esempio per illustrare la sintassi della pseudocodifica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4AB9B-6A5F-4395-BE02-5F9B36F308B1}" type="slidenum">
              <a:rPr lang="it-IT" smtClean="0"/>
              <a:pPr/>
              <a:t>9</a:t>
            </a:fld>
            <a:endParaRPr lang="it-IT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mtClean="0"/>
              <a:t>Usare questa slide per evidenziare similarità e differenze con il linguaggio C++.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82C14-8B29-41C5-9F40-74F157C9BBBC}" type="slidenum">
              <a:rPr lang="it-IT" smtClean="0"/>
              <a:pPr/>
              <a:t>12</a:t>
            </a:fld>
            <a:endParaRPr lang="it-IT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mtClean="0"/>
              <a:t>Introdurre il concetto di invariante di un ciclo ed illustrare il suo uso nella dimostrazione di correttezza di InsertionSort.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E2895-0DBF-47D1-BB1B-B6EBF7F57104}" type="slidenum">
              <a:rPr lang="it-IT" smtClean="0"/>
              <a:pPr/>
              <a:t>13</a:t>
            </a:fld>
            <a:endParaRPr lang="it-IT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mtClean="0"/>
              <a:t>Tempo richiesto per eseguire l’algoritmo calcolato come tempo richiesto per eseguire ciascuna istruzioni elementare moltiplicato per il numero di volte che l’istruzione viene ripetuta.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8.bin"/><Relationship Id="rId12" Type="http://schemas.openxmlformats.org/officeDocument/2006/relationships/oleObject" Target="../embeddings/Microsoft_Equation9.bin"/><Relationship Id="rId13" Type="http://schemas.openxmlformats.org/officeDocument/2006/relationships/oleObject" Target="../embeddings/Microsoft_Equation10.bin"/><Relationship Id="rId14" Type="http://schemas.openxmlformats.org/officeDocument/2006/relationships/oleObject" Target="../embeddings/Microsoft_Equation1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7" Type="http://schemas.openxmlformats.org/officeDocument/2006/relationships/oleObject" Target="../embeddings/Microsoft_Equation4.bin"/><Relationship Id="rId8" Type="http://schemas.openxmlformats.org/officeDocument/2006/relationships/oleObject" Target="../embeddings/Microsoft_Equation5.bin"/><Relationship Id="rId9" Type="http://schemas.openxmlformats.org/officeDocument/2006/relationships/oleObject" Target="../embeddings/Microsoft_Equation6.bin"/><Relationship Id="rId10" Type="http://schemas.openxmlformats.org/officeDocument/2006/relationships/oleObject" Target="../embeddings/Microsoft_Equation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2.bin"/><Relationship Id="rId4" Type="http://schemas.openxmlformats.org/officeDocument/2006/relationships/oleObject" Target="../embeddings/Microsoft_Equation13.bin"/><Relationship Id="rId5" Type="http://schemas.openxmlformats.org/officeDocument/2006/relationships/oleObject" Target="../embeddings/Microsoft_Equation14.bin"/><Relationship Id="rId6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6.bin"/><Relationship Id="rId4" Type="http://schemas.openxmlformats.org/officeDocument/2006/relationships/oleObject" Target="../embeddings/Microsoft_Equation17.bin"/><Relationship Id="rId5" Type="http://schemas.openxmlformats.org/officeDocument/2006/relationships/oleObject" Target="../embeddings/Microsoft_Equation18.bin"/><Relationship Id="rId6" Type="http://schemas.openxmlformats.org/officeDocument/2006/relationships/oleObject" Target="../embeddings/Microsoft_Equation19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0.bin"/><Relationship Id="rId4" Type="http://schemas.openxmlformats.org/officeDocument/2006/relationships/oleObject" Target="../embeddings/Microsoft_Equation21.bin"/><Relationship Id="rId5" Type="http://schemas.openxmlformats.org/officeDocument/2006/relationships/oleObject" Target="../embeddings/Microsoft_Equation22.bin"/><Relationship Id="rId6" Type="http://schemas.openxmlformats.org/officeDocument/2006/relationships/oleObject" Target="../embeddings/Microsoft_Equation23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math.unipd.it/~baldan/Algoritm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it-IT" sz="4000" dirty="0" smtClean="0">
                <a:latin typeface="+mn-lt"/>
              </a:rPr>
              <a:t>Algoritmi e Strutture Dati</a:t>
            </a:r>
            <a:br>
              <a:rPr lang="it-IT" sz="4000" dirty="0" smtClean="0">
                <a:latin typeface="+mn-lt"/>
              </a:rPr>
            </a:br>
            <a:r>
              <a:rPr lang="it-IT" sz="4000" dirty="0" smtClean="0">
                <a:latin typeface="+mn-lt"/>
              </a:rPr>
              <a:t>Laurea in Informatica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8255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it-IT" b="1" dirty="0">
                <a:latin typeface="+mn-lt"/>
              </a:rPr>
              <a:t>Calendario</a:t>
            </a:r>
            <a:r>
              <a:rPr lang="it-IT" dirty="0">
                <a:latin typeface="+mn-lt"/>
              </a:rPr>
              <a:t>:</a:t>
            </a:r>
            <a:r>
              <a:rPr lang="it-IT" dirty="0" smtClean="0">
                <a:latin typeface="+mn-lt"/>
              </a:rPr>
              <a:t> </a:t>
            </a:r>
            <a:r>
              <a:rPr lang="it-IT" dirty="0" err="1" smtClean="0">
                <a:latin typeface="+mn-lt"/>
              </a:rPr>
              <a:t>2</a:t>
            </a:r>
            <a:r>
              <a:rPr lang="it-IT" dirty="0" smtClean="0">
                <a:latin typeface="+mn-lt"/>
              </a:rPr>
              <a:t> Marzo </a:t>
            </a:r>
            <a:r>
              <a:rPr lang="it-IT" dirty="0" err="1">
                <a:latin typeface="+mn-lt"/>
              </a:rPr>
              <a:t>–</a:t>
            </a:r>
            <a:r>
              <a:rPr lang="it-IT" dirty="0" smtClean="0">
                <a:latin typeface="+mn-lt"/>
              </a:rPr>
              <a:t> 12 Giugno </a:t>
            </a:r>
            <a:endParaRPr lang="it-IT" dirty="0">
              <a:latin typeface="+mn-lt"/>
            </a:endParaRPr>
          </a:p>
          <a:p>
            <a:pPr marL="457200" indent="-457200"/>
            <a:r>
              <a:rPr lang="it-IT" b="1" dirty="0">
                <a:latin typeface="+mn-lt"/>
              </a:rPr>
              <a:t>Aula</a:t>
            </a:r>
            <a:r>
              <a:rPr lang="it-IT" dirty="0">
                <a:latin typeface="+mn-lt"/>
              </a:rPr>
              <a:t>: LuM250</a:t>
            </a:r>
          </a:p>
          <a:p>
            <a:pPr marL="457200" indent="-457200"/>
            <a:r>
              <a:rPr lang="it-IT" b="1" dirty="0" smtClean="0">
                <a:latin typeface="+mn-lt"/>
              </a:rPr>
              <a:t>Orario</a:t>
            </a:r>
            <a:r>
              <a:rPr lang="it-IT" dirty="0" smtClean="0">
                <a:latin typeface="+mn-lt"/>
              </a:rPr>
              <a:t>: </a:t>
            </a:r>
            <a:r>
              <a:rPr lang="it-IT" dirty="0" err="1" smtClean="0">
                <a:latin typeface="+mn-lt"/>
              </a:rPr>
              <a:t>Mer</a:t>
            </a:r>
            <a:r>
              <a:rPr lang="it-IT" dirty="0" smtClean="0">
                <a:latin typeface="+mn-lt"/>
              </a:rPr>
              <a:t>, </a:t>
            </a:r>
            <a:r>
              <a:rPr lang="it-IT" dirty="0" err="1" smtClean="0">
                <a:latin typeface="+mn-lt"/>
              </a:rPr>
              <a:t>Gio</a:t>
            </a:r>
            <a:r>
              <a:rPr lang="it-IT" dirty="0" smtClean="0">
                <a:latin typeface="+mn-lt"/>
              </a:rPr>
              <a:t>, </a:t>
            </a:r>
            <a:r>
              <a:rPr lang="it-IT" dirty="0" err="1" smtClean="0">
                <a:latin typeface="+mn-lt"/>
              </a:rPr>
              <a:t>Ven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15.30-17.30</a:t>
            </a:r>
          </a:p>
          <a:p>
            <a:pPr marL="457200" indent="-457200"/>
            <a:endParaRPr lang="it-IT" dirty="0" smtClean="0">
              <a:latin typeface="+mn-lt"/>
            </a:endParaRPr>
          </a:p>
          <a:p>
            <a:pPr marL="457200" indent="-457200"/>
            <a:r>
              <a:rPr lang="it-IT" b="1" dirty="0" smtClean="0">
                <a:latin typeface="+mn-lt"/>
              </a:rPr>
              <a:t>Numero crediti</a:t>
            </a:r>
            <a:r>
              <a:rPr lang="it-IT" dirty="0" smtClean="0">
                <a:latin typeface="+mn-lt"/>
              </a:rPr>
              <a:t> = </a:t>
            </a:r>
            <a:r>
              <a:rPr lang="it-IT" dirty="0" err="1" smtClean="0">
                <a:latin typeface="+mn-lt"/>
              </a:rPr>
              <a:t>8</a:t>
            </a:r>
            <a:r>
              <a:rPr lang="it-IT" dirty="0" smtClean="0">
                <a:latin typeface="+mn-lt"/>
              </a:rPr>
              <a:t> (~ 64 ore)</a:t>
            </a:r>
          </a:p>
          <a:p>
            <a:pPr marL="457200" indent="-457200"/>
            <a:r>
              <a:rPr lang="it-IT" dirty="0" smtClean="0">
                <a:latin typeface="+mn-lt"/>
                <a:cs typeface="Times New Roman" pitchFamily="18" charset="0"/>
              </a:rPr>
              <a:t>~ </a:t>
            </a:r>
            <a:r>
              <a:rPr lang="it-IT" dirty="0" smtClean="0">
                <a:latin typeface="+mn-lt"/>
              </a:rPr>
              <a:t>48 </a:t>
            </a:r>
            <a:r>
              <a:rPr lang="it-IT" dirty="0">
                <a:latin typeface="+mn-lt"/>
              </a:rPr>
              <a:t>ore di teoria, </a:t>
            </a:r>
            <a:r>
              <a:rPr lang="it-IT" dirty="0">
                <a:latin typeface="+mn-lt"/>
                <a:cs typeface="Times New Roman" pitchFamily="18" charset="0"/>
              </a:rPr>
              <a:t>~</a:t>
            </a:r>
            <a:r>
              <a:rPr lang="it-IT" dirty="0" smtClean="0">
                <a:latin typeface="+mn-lt"/>
              </a:rPr>
              <a:t>16 </a:t>
            </a:r>
            <a:r>
              <a:rPr lang="it-IT" dirty="0">
                <a:latin typeface="+mn-lt"/>
              </a:rPr>
              <a:t>ore di </a:t>
            </a:r>
            <a:r>
              <a:rPr lang="it-IT" dirty="0" smtClean="0">
                <a:latin typeface="+mn-lt"/>
              </a:rPr>
              <a:t>esercizi</a:t>
            </a:r>
          </a:p>
          <a:p>
            <a:pPr marL="457200" indent="-457200"/>
            <a:endParaRPr lang="it-IT" dirty="0" smtClean="0">
              <a:latin typeface="+mn-lt"/>
            </a:endParaRPr>
          </a:p>
          <a:p>
            <a:pPr marL="457200" indent="-457200"/>
            <a:r>
              <a:rPr lang="it-IT" b="1" dirty="0" smtClean="0">
                <a:latin typeface="+mn-lt"/>
              </a:rPr>
              <a:t>Docenti</a:t>
            </a:r>
            <a:r>
              <a:rPr lang="it-IT" dirty="0" smtClean="0">
                <a:latin typeface="+mn-lt"/>
              </a:rPr>
              <a:t>: Paolo Baldan (</a:t>
            </a:r>
            <a:r>
              <a:rPr lang="it-IT" dirty="0" err="1" smtClean="0">
                <a:latin typeface="+mn-lt"/>
              </a:rPr>
              <a:t>7</a:t>
            </a:r>
            <a:r>
              <a:rPr lang="it-IT" dirty="0" smtClean="0">
                <a:latin typeface="+mn-lt"/>
              </a:rPr>
              <a:t> crediti)</a:t>
            </a:r>
            <a:br>
              <a:rPr lang="it-IT" dirty="0" smtClean="0">
                <a:latin typeface="+mn-lt"/>
              </a:rPr>
            </a:br>
            <a:r>
              <a:rPr lang="it-IT" dirty="0" smtClean="0">
                <a:latin typeface="+mn-lt"/>
              </a:rPr>
              <a:t>		</a:t>
            </a:r>
            <a:r>
              <a:rPr lang="it-IT" smtClean="0">
                <a:latin typeface="+mn-lt"/>
              </a:rPr>
              <a:t>   Livio </a:t>
            </a:r>
            <a:r>
              <a:rPr lang="it-IT" dirty="0" smtClean="0">
                <a:latin typeface="+mn-lt"/>
              </a:rPr>
              <a:t>Colussi (</a:t>
            </a:r>
            <a:r>
              <a:rPr lang="it-IT" dirty="0" err="1" smtClean="0">
                <a:latin typeface="+mn-lt"/>
              </a:rPr>
              <a:t>1</a:t>
            </a:r>
            <a:r>
              <a:rPr lang="it-IT" dirty="0" smtClean="0">
                <a:latin typeface="+mn-lt"/>
              </a:rPr>
              <a:t> credito)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0"/>
          <p:cNvSpPr txBox="1">
            <a:spLocks noChangeArrowheads="1"/>
          </p:cNvSpPr>
          <p:nvPr/>
        </p:nvSpPr>
        <p:spPr bwMode="auto">
          <a:xfrm>
            <a:off x="4791078" y="544473"/>
            <a:ext cx="401643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400" b="1" dirty="0" err="1" smtClean="0">
                <a:solidFill>
                  <a:srgbClr val="CC0000"/>
                </a:solidFill>
                <a:latin typeface="+mn-lt"/>
              </a:rPr>
              <a:t>Insertion-Sort</a:t>
            </a:r>
            <a:r>
              <a:rPr lang="it-IT" sz="2400" b="1" dirty="0" smtClean="0">
                <a:latin typeface="+mn-lt"/>
              </a:rPr>
              <a:t>(</a:t>
            </a:r>
            <a:r>
              <a:rPr lang="it-IT" sz="2400" b="1" i="1" dirty="0" smtClean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)</a:t>
            </a:r>
          </a:p>
          <a:p>
            <a:r>
              <a:rPr lang="it-IT" sz="2400" b="1" dirty="0">
                <a:latin typeface="+mn-lt"/>
              </a:rPr>
              <a:t>  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 err="1">
                <a:latin typeface="+mn-lt"/>
              </a:rPr>
              <a:t>A</a:t>
            </a:r>
            <a:r>
              <a:rPr lang="it-IT" sz="2400" b="1" dirty="0" err="1">
                <a:latin typeface="+mn-lt"/>
              </a:rPr>
              <a:t>.</a:t>
            </a:r>
            <a:r>
              <a:rPr lang="it-IT" sz="2400" b="1" i="1" dirty="0" err="1">
                <a:latin typeface="+mn-lt"/>
              </a:rPr>
              <a:t>length</a:t>
            </a:r>
            <a:endParaRPr lang="it-IT" sz="2400" b="1" i="1" dirty="0">
              <a:latin typeface="+mn-lt"/>
            </a:endParaRPr>
          </a:p>
          <a:p>
            <a:r>
              <a:rPr lang="it-IT" sz="2400" b="1" dirty="0">
                <a:latin typeface="+mn-lt"/>
              </a:rPr>
              <a:t>   </a:t>
            </a:r>
            <a:r>
              <a:rPr lang="it-IT" sz="2400" b="1" dirty="0" err="1">
                <a:solidFill>
                  <a:srgbClr val="0000CC"/>
                </a:solidFill>
                <a:latin typeface="+mn-lt"/>
              </a:rPr>
              <a:t>for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 = 2 </a:t>
            </a:r>
            <a:r>
              <a:rPr lang="it-IT" sz="2400" b="1" dirty="0" err="1">
                <a:solidFill>
                  <a:srgbClr val="0000CC"/>
                </a:solidFill>
                <a:latin typeface="+mn-lt"/>
              </a:rPr>
              <a:t>to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dirty="0">
                <a:latin typeface="+mn-lt"/>
              </a:rPr>
              <a:t> 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inserisce 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j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] nella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solidFill>
                  <a:srgbClr val="FF0000"/>
                </a:solidFill>
                <a:latin typeface="+mn-lt"/>
              </a:rPr>
              <a:t>      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sequenza ordinata 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solidFill>
                  <a:srgbClr val="FF0000"/>
                </a:solidFill>
                <a:latin typeface="+mn-lt"/>
              </a:rPr>
              <a:t>      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[1..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j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-1]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i="1" dirty="0">
                <a:latin typeface="+mn-lt"/>
              </a:rPr>
              <a:t>key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]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 – 1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dirty="0" err="1">
                <a:solidFill>
                  <a:srgbClr val="0000CC"/>
                </a:solidFill>
                <a:latin typeface="+mn-lt"/>
              </a:rPr>
              <a:t>while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&gt; 0 </a:t>
            </a:r>
            <a:r>
              <a:rPr lang="it-IT" sz="2400" b="1" dirty="0">
                <a:solidFill>
                  <a:srgbClr val="0000CC"/>
                </a:solidFill>
                <a:latin typeface="+mn-lt"/>
              </a:rPr>
              <a:t>and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] &gt; </a:t>
            </a:r>
            <a:r>
              <a:rPr lang="it-IT" sz="2400" b="1" i="1" dirty="0">
                <a:latin typeface="+mn-lt"/>
              </a:rPr>
              <a:t>key</a:t>
            </a:r>
            <a:endParaRPr lang="it-IT" sz="2400" b="1" i="1" dirty="0">
              <a:solidFill>
                <a:schemeClr val="accent2"/>
              </a:solidFill>
              <a:latin typeface="+mn-lt"/>
            </a:endParaRP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   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+1] =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]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   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 err="1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– 1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+1] = </a:t>
            </a:r>
            <a:r>
              <a:rPr lang="it-IT" sz="2400" b="1" i="1" dirty="0">
                <a:latin typeface="+mn-lt"/>
              </a:rPr>
              <a:t>key</a:t>
            </a:r>
          </a:p>
        </p:txBody>
      </p:sp>
      <p:sp>
        <p:nvSpPr>
          <p:cNvPr id="35843" name="Text Box 21"/>
          <p:cNvSpPr txBox="1">
            <a:spLocks noChangeArrowheads="1"/>
          </p:cNvSpPr>
          <p:nvPr/>
        </p:nvSpPr>
        <p:spPr bwMode="auto">
          <a:xfrm>
            <a:off x="1800225" y="80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   </a:t>
            </a:r>
          </a:p>
        </p:txBody>
      </p:sp>
      <p:sp>
        <p:nvSpPr>
          <p:cNvPr id="35844" name="Rectangle 22"/>
          <p:cNvSpPr>
            <a:spLocks noChangeArrowheads="1"/>
          </p:cNvSpPr>
          <p:nvPr/>
        </p:nvSpPr>
        <p:spPr bwMode="auto">
          <a:xfrm>
            <a:off x="503238" y="5143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5 2 8 4 7 1 3 6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35845" name="Text Box 26"/>
          <p:cNvSpPr txBox="1">
            <a:spLocks noChangeArrowheads="1"/>
          </p:cNvSpPr>
          <p:nvPr/>
        </p:nvSpPr>
        <p:spPr bwMode="auto">
          <a:xfrm>
            <a:off x="3671888" y="80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i="1" dirty="0">
                <a:latin typeface="+mn-lt"/>
              </a:rPr>
              <a:t>key</a:t>
            </a:r>
            <a:r>
              <a:rPr lang="it-IT" sz="2400" b="1" dirty="0">
                <a:latin typeface="+mn-lt"/>
              </a:rPr>
              <a:t>   </a:t>
            </a:r>
          </a:p>
        </p:txBody>
      </p:sp>
      <p:sp>
        <p:nvSpPr>
          <p:cNvPr id="613404" name="Rectangle 28"/>
          <p:cNvSpPr>
            <a:spLocks noChangeArrowheads="1"/>
          </p:cNvSpPr>
          <p:nvPr/>
        </p:nvSpPr>
        <p:spPr bwMode="auto">
          <a:xfrm>
            <a:off x="503238" y="9461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5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8 4 7 1 3 6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12" name="Rectangle 36"/>
          <p:cNvSpPr>
            <a:spLocks noChangeArrowheads="1"/>
          </p:cNvSpPr>
          <p:nvPr/>
        </p:nvSpPr>
        <p:spPr bwMode="auto">
          <a:xfrm>
            <a:off x="3744913" y="946150"/>
            <a:ext cx="539750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13" name="Rectangle 37"/>
          <p:cNvSpPr>
            <a:spLocks noChangeArrowheads="1"/>
          </p:cNvSpPr>
          <p:nvPr/>
        </p:nvSpPr>
        <p:spPr bwMode="auto">
          <a:xfrm>
            <a:off x="503238" y="13779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 dirty="0">
                <a:latin typeface="Courier New" pitchFamily="49" charset="0"/>
              </a:rPr>
              <a:t> 5 8 4 7 1 3 6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13414" name="Rectangle 38"/>
          <p:cNvSpPr>
            <a:spLocks noChangeArrowheads="1"/>
          </p:cNvSpPr>
          <p:nvPr/>
        </p:nvSpPr>
        <p:spPr bwMode="auto">
          <a:xfrm>
            <a:off x="503238" y="18097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2 5 8 4 7 1 3 6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15" name="Rectangle 39"/>
          <p:cNvSpPr>
            <a:spLocks noChangeArrowheads="1"/>
          </p:cNvSpPr>
          <p:nvPr/>
        </p:nvSpPr>
        <p:spPr bwMode="auto">
          <a:xfrm>
            <a:off x="503238" y="22415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2 5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4 7 1 3 6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16" name="Rectangle 40"/>
          <p:cNvSpPr>
            <a:spLocks noChangeArrowheads="1"/>
          </p:cNvSpPr>
          <p:nvPr/>
        </p:nvSpPr>
        <p:spPr bwMode="auto">
          <a:xfrm>
            <a:off x="3744913" y="2241550"/>
            <a:ext cx="539750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 dirty="0">
                <a:latin typeface="Courier New" pitchFamily="49" charset="0"/>
              </a:rPr>
              <a:t>8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13417" name="Rectangle 41"/>
          <p:cNvSpPr>
            <a:spLocks noChangeArrowheads="1"/>
          </p:cNvSpPr>
          <p:nvPr/>
        </p:nvSpPr>
        <p:spPr bwMode="auto">
          <a:xfrm>
            <a:off x="503238" y="26733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2 5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4 7 1 3 6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18" name="Rectangle 42"/>
          <p:cNvSpPr>
            <a:spLocks noChangeArrowheads="1"/>
          </p:cNvSpPr>
          <p:nvPr/>
        </p:nvSpPr>
        <p:spPr bwMode="auto">
          <a:xfrm>
            <a:off x="503238" y="31067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2 5 8 4 7 1 3 6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19" name="Rectangle 43"/>
          <p:cNvSpPr>
            <a:spLocks noChangeArrowheads="1"/>
          </p:cNvSpPr>
          <p:nvPr/>
        </p:nvSpPr>
        <p:spPr bwMode="auto">
          <a:xfrm>
            <a:off x="503238" y="35385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2 5 8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7 1 3 6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20" name="Rectangle 44"/>
          <p:cNvSpPr>
            <a:spLocks noChangeArrowheads="1"/>
          </p:cNvSpPr>
          <p:nvPr/>
        </p:nvSpPr>
        <p:spPr bwMode="auto">
          <a:xfrm>
            <a:off x="3744913" y="3538538"/>
            <a:ext cx="539750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4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21" name="Rectangle 45"/>
          <p:cNvSpPr>
            <a:spLocks noChangeArrowheads="1"/>
          </p:cNvSpPr>
          <p:nvPr/>
        </p:nvSpPr>
        <p:spPr bwMode="auto">
          <a:xfrm>
            <a:off x="503238" y="39703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5 8 7 1 3 6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22" name="Rectangle 46"/>
          <p:cNvSpPr>
            <a:spLocks noChangeArrowheads="1"/>
          </p:cNvSpPr>
          <p:nvPr/>
        </p:nvSpPr>
        <p:spPr bwMode="auto">
          <a:xfrm>
            <a:off x="503238" y="44021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2 4 5 8 7 1 3 6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23" name="Rectangle 47"/>
          <p:cNvSpPr>
            <a:spLocks noChangeArrowheads="1"/>
          </p:cNvSpPr>
          <p:nvPr/>
        </p:nvSpPr>
        <p:spPr bwMode="auto">
          <a:xfrm>
            <a:off x="503238" y="48339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2 4 5 8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24" name="Rectangle 48"/>
          <p:cNvSpPr>
            <a:spLocks noChangeArrowheads="1"/>
          </p:cNvSpPr>
          <p:nvPr/>
        </p:nvSpPr>
        <p:spPr bwMode="auto">
          <a:xfrm>
            <a:off x="3744913" y="4833938"/>
            <a:ext cx="539750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7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25" name="Rectangle 49"/>
          <p:cNvSpPr>
            <a:spLocks noChangeArrowheads="1"/>
          </p:cNvSpPr>
          <p:nvPr/>
        </p:nvSpPr>
        <p:spPr bwMode="auto">
          <a:xfrm>
            <a:off x="503238" y="52657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2 4 5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8 1 3 6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613426" name="Rectangle 50"/>
          <p:cNvSpPr>
            <a:spLocks noChangeArrowheads="1"/>
          </p:cNvSpPr>
          <p:nvPr/>
        </p:nvSpPr>
        <p:spPr bwMode="auto">
          <a:xfrm>
            <a:off x="503238" y="5699125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2 4 5 7 8 1 3 6</a:t>
            </a: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3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3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3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3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04" grpId="0" animBg="1"/>
      <p:bldP spid="613412" grpId="0" animBg="1"/>
      <p:bldP spid="613413" grpId="0" animBg="1"/>
      <p:bldP spid="613414" grpId="0" animBg="1"/>
      <p:bldP spid="613415" grpId="0" animBg="1"/>
      <p:bldP spid="613416" grpId="0" animBg="1"/>
      <p:bldP spid="613417" grpId="0" animBg="1"/>
      <p:bldP spid="613418" grpId="0" animBg="1"/>
      <p:bldP spid="613419" grpId="0" animBg="1"/>
      <p:bldP spid="613420" grpId="0" animBg="1"/>
      <p:bldP spid="613421" grpId="0" animBg="1"/>
      <p:bldP spid="613422" grpId="0" animBg="1"/>
      <p:bldP spid="613423" grpId="0" animBg="1"/>
      <p:bldP spid="613424" grpId="0" animBg="1"/>
      <p:bldP spid="613425" grpId="0" animBg="1"/>
      <p:bldP spid="6134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35488" y="549275"/>
            <a:ext cx="42846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dirty="0" err="1" smtClean="0">
                <a:solidFill>
                  <a:srgbClr val="CC0000"/>
                </a:solidFill>
                <a:latin typeface="+mn-lt"/>
              </a:rPr>
              <a:t>Insertion-Sort</a:t>
            </a:r>
            <a:r>
              <a:rPr lang="it-IT" sz="2400" b="1" dirty="0" smtClean="0">
                <a:latin typeface="+mn-lt"/>
              </a:rPr>
              <a:t>(</a:t>
            </a:r>
            <a:r>
              <a:rPr lang="it-IT" sz="2400" b="1" i="1" dirty="0" smtClean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)</a:t>
            </a:r>
          </a:p>
          <a:p>
            <a:r>
              <a:rPr lang="it-IT" sz="2400" b="1" dirty="0">
                <a:latin typeface="+mn-lt"/>
              </a:rPr>
              <a:t>  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 err="1">
                <a:latin typeface="+mn-lt"/>
              </a:rPr>
              <a:t>A</a:t>
            </a:r>
            <a:r>
              <a:rPr lang="it-IT" sz="2400" b="1" dirty="0" err="1">
                <a:latin typeface="+mn-lt"/>
              </a:rPr>
              <a:t>.</a:t>
            </a:r>
            <a:r>
              <a:rPr lang="it-IT" sz="2400" b="1" i="1" dirty="0" err="1">
                <a:latin typeface="+mn-lt"/>
              </a:rPr>
              <a:t>lenght</a:t>
            </a:r>
            <a:endParaRPr lang="it-IT" sz="2400" b="1" i="1" dirty="0">
              <a:latin typeface="+mn-lt"/>
            </a:endParaRPr>
          </a:p>
          <a:p>
            <a:r>
              <a:rPr lang="it-IT" sz="2400" b="1" dirty="0">
                <a:latin typeface="+mn-lt"/>
              </a:rPr>
              <a:t>   </a:t>
            </a:r>
            <a:r>
              <a:rPr lang="it-IT" sz="2400" b="1" dirty="0" err="1">
                <a:solidFill>
                  <a:srgbClr val="0000CC"/>
                </a:solidFill>
                <a:latin typeface="+mn-lt"/>
              </a:rPr>
              <a:t>for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 = 2 </a:t>
            </a:r>
            <a:r>
              <a:rPr lang="it-IT" sz="2400" b="1" dirty="0" err="1">
                <a:solidFill>
                  <a:srgbClr val="0000CC"/>
                </a:solidFill>
                <a:latin typeface="+mn-lt"/>
              </a:rPr>
              <a:t>to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dirty="0">
                <a:latin typeface="+mn-lt"/>
              </a:rPr>
              <a:t> 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inserisce 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j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] nella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solidFill>
                  <a:srgbClr val="FF0000"/>
                </a:solidFill>
                <a:latin typeface="+mn-lt"/>
              </a:rPr>
              <a:t>      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sequenza ordinata 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solidFill>
                  <a:srgbClr val="FF0000"/>
                </a:solidFill>
                <a:latin typeface="+mn-lt"/>
              </a:rPr>
              <a:t>      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[1..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j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-1]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i="1" dirty="0">
                <a:latin typeface="+mn-lt"/>
              </a:rPr>
              <a:t>key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]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 – 1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dirty="0" err="1">
                <a:solidFill>
                  <a:srgbClr val="0000CC"/>
                </a:solidFill>
                <a:latin typeface="+mn-lt"/>
              </a:rPr>
              <a:t>while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&gt; 0 </a:t>
            </a:r>
            <a:r>
              <a:rPr lang="it-IT" sz="2400" b="1" dirty="0">
                <a:solidFill>
                  <a:srgbClr val="0000CC"/>
                </a:solidFill>
                <a:latin typeface="+mn-lt"/>
              </a:rPr>
              <a:t>and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] &gt; </a:t>
            </a:r>
            <a:r>
              <a:rPr lang="it-IT" sz="2400" b="1" i="1" dirty="0">
                <a:latin typeface="+mn-lt"/>
              </a:rPr>
              <a:t>key</a:t>
            </a:r>
            <a:endParaRPr lang="it-IT" sz="2400" b="1" i="1" dirty="0">
              <a:solidFill>
                <a:schemeClr val="accent2"/>
              </a:solidFill>
              <a:latin typeface="+mn-lt"/>
            </a:endParaRP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   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+1] =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]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   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i="1" dirty="0" err="1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– 1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+1] = </a:t>
            </a:r>
            <a:r>
              <a:rPr lang="it-IT" sz="2400" b="1" i="1" dirty="0">
                <a:latin typeface="+mn-lt"/>
              </a:rPr>
              <a:t>key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800225" y="80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  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03238" y="5143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2 4 5 7 8 1 3 6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671888" y="809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i="1" dirty="0">
                <a:latin typeface="+mn-lt"/>
              </a:rPr>
              <a:t>key</a:t>
            </a:r>
            <a:r>
              <a:rPr lang="it-IT" sz="2400" b="1" dirty="0">
                <a:latin typeface="+mn-lt"/>
              </a:rPr>
              <a:t>   </a:t>
            </a:r>
          </a:p>
        </p:txBody>
      </p:sp>
      <p:sp>
        <p:nvSpPr>
          <p:cNvPr id="1204230" name="Rectangle 6"/>
          <p:cNvSpPr>
            <a:spLocks noChangeArrowheads="1"/>
          </p:cNvSpPr>
          <p:nvPr/>
        </p:nvSpPr>
        <p:spPr bwMode="auto">
          <a:xfrm>
            <a:off x="503238" y="9461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2 4 5 7 8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31" name="Rectangle 7"/>
          <p:cNvSpPr>
            <a:spLocks noChangeArrowheads="1"/>
          </p:cNvSpPr>
          <p:nvPr/>
        </p:nvSpPr>
        <p:spPr bwMode="auto">
          <a:xfrm>
            <a:off x="3744913" y="946150"/>
            <a:ext cx="539750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1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32" name="Rectangle 8"/>
          <p:cNvSpPr>
            <a:spLocks noChangeArrowheads="1"/>
          </p:cNvSpPr>
          <p:nvPr/>
        </p:nvSpPr>
        <p:spPr bwMode="auto">
          <a:xfrm>
            <a:off x="503238" y="13779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2 4 5 7 8 3 6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33" name="Rectangle 9"/>
          <p:cNvSpPr>
            <a:spLocks noChangeArrowheads="1"/>
          </p:cNvSpPr>
          <p:nvPr/>
        </p:nvSpPr>
        <p:spPr bwMode="auto">
          <a:xfrm>
            <a:off x="503238" y="18097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1 2 4 5 7 8 3 6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34" name="Rectangle 10"/>
          <p:cNvSpPr>
            <a:spLocks noChangeArrowheads="1"/>
          </p:cNvSpPr>
          <p:nvPr/>
        </p:nvSpPr>
        <p:spPr bwMode="auto">
          <a:xfrm>
            <a:off x="503238" y="22415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1 2 4 5 7 8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35" name="Rectangle 11"/>
          <p:cNvSpPr>
            <a:spLocks noChangeArrowheads="1"/>
          </p:cNvSpPr>
          <p:nvPr/>
        </p:nvSpPr>
        <p:spPr bwMode="auto">
          <a:xfrm>
            <a:off x="3744913" y="2241550"/>
            <a:ext cx="539750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3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36" name="Rectangle 12"/>
          <p:cNvSpPr>
            <a:spLocks noChangeArrowheads="1"/>
          </p:cNvSpPr>
          <p:nvPr/>
        </p:nvSpPr>
        <p:spPr bwMode="auto">
          <a:xfrm>
            <a:off x="503238" y="2673350"/>
            <a:ext cx="3024187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1 2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4 5 7 8 6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37" name="Rectangle 13"/>
          <p:cNvSpPr>
            <a:spLocks noChangeArrowheads="1"/>
          </p:cNvSpPr>
          <p:nvPr/>
        </p:nvSpPr>
        <p:spPr bwMode="auto">
          <a:xfrm>
            <a:off x="503238" y="31067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1 2 3 4 5 7 8 6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38" name="Rectangle 14"/>
          <p:cNvSpPr>
            <a:spLocks noChangeArrowheads="1"/>
          </p:cNvSpPr>
          <p:nvPr/>
        </p:nvSpPr>
        <p:spPr bwMode="auto">
          <a:xfrm>
            <a:off x="503238" y="35385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1 2 3 4 5 7 8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204239" name="Rectangle 15"/>
          <p:cNvSpPr>
            <a:spLocks noChangeArrowheads="1"/>
          </p:cNvSpPr>
          <p:nvPr/>
        </p:nvSpPr>
        <p:spPr bwMode="auto">
          <a:xfrm>
            <a:off x="3744913" y="3538538"/>
            <a:ext cx="539750" cy="431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6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40" name="Rectangle 16"/>
          <p:cNvSpPr>
            <a:spLocks noChangeArrowheads="1"/>
          </p:cNvSpPr>
          <p:nvPr/>
        </p:nvSpPr>
        <p:spPr bwMode="auto">
          <a:xfrm>
            <a:off x="503238" y="39703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1 2 3 4 5 </a:t>
            </a:r>
            <a:r>
              <a:rPr lang="it-IT" sz="2400" b="1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it-IT" sz="2400" b="1">
                <a:latin typeface="Courier New" pitchFamily="49" charset="0"/>
              </a:rPr>
              <a:t> 7 8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1204241" name="Rectangle 17"/>
          <p:cNvSpPr>
            <a:spLocks noChangeArrowheads="1"/>
          </p:cNvSpPr>
          <p:nvPr/>
        </p:nvSpPr>
        <p:spPr bwMode="auto">
          <a:xfrm>
            <a:off x="503238" y="4402138"/>
            <a:ext cx="3024187" cy="4333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Courier New" pitchFamily="49" charset="0"/>
              </a:rPr>
              <a:t>1 2 3 4 5 6 7 8</a:t>
            </a: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4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4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0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0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0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30" grpId="0" animBg="1"/>
      <p:bldP spid="1204231" grpId="0" animBg="1"/>
      <p:bldP spid="1204232" grpId="0" animBg="1"/>
      <p:bldP spid="1204233" grpId="0" animBg="1"/>
      <p:bldP spid="1204234" grpId="0" animBg="1"/>
      <p:bldP spid="1204235" grpId="0" animBg="1"/>
      <p:bldP spid="1204236" grpId="0" animBg="1"/>
      <p:bldP spid="1204237" grpId="0" animBg="1"/>
      <p:bldP spid="1204238" grpId="0" animBg="1"/>
      <p:bldP spid="1204239" grpId="0" animBg="1"/>
      <p:bldP spid="1204240" grpId="0" animBg="1"/>
      <p:bldP spid="12042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359532" y="728700"/>
            <a:ext cx="8532813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Insertion-Sort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i="1" dirty="0">
                <a:latin typeface="+mn-lt"/>
              </a:rPr>
              <a:t>n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dirty="0" err="1">
                <a:latin typeface="+mn-lt"/>
              </a:rPr>
              <a:t>.</a:t>
            </a:r>
            <a:r>
              <a:rPr lang="it-IT" sz="2800" b="1" i="1" dirty="0" err="1">
                <a:latin typeface="+mn-lt"/>
              </a:rPr>
              <a:t>length</a:t>
            </a:r>
            <a:endParaRPr lang="it-IT" sz="2800" b="1" i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 = 2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to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n</a:t>
            </a:r>
            <a:r>
              <a:rPr lang="it-IT" sz="2800" b="1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endParaRPr lang="it-IT" sz="28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it-IT" sz="2800" b="1" dirty="0">
                <a:latin typeface="+mn-lt"/>
              </a:rPr>
              <a:t>       </a:t>
            </a:r>
            <a:r>
              <a:rPr lang="it-IT" sz="2800" b="1" i="1" dirty="0">
                <a:latin typeface="+mn-lt"/>
              </a:rPr>
              <a:t>key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it-IT" sz="2800" b="1" dirty="0">
                <a:latin typeface="+mn-lt"/>
              </a:rPr>
              <a:t>      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 - 1</a:t>
            </a:r>
            <a:endParaRPr lang="it-IT" sz="28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while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&gt; 0 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and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&gt; </a:t>
            </a:r>
            <a:r>
              <a:rPr lang="it-IT" sz="2800" b="1" i="1" dirty="0">
                <a:latin typeface="+mn-lt"/>
              </a:rPr>
              <a:t>key</a:t>
            </a:r>
            <a:endParaRPr lang="it-IT" sz="2800" b="1" i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       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+1] =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it-IT" sz="2800" b="1" dirty="0">
                <a:latin typeface="+mn-lt"/>
              </a:rPr>
              <a:t>          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 err="1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– 1</a:t>
            </a:r>
            <a:endParaRPr lang="it-IT" sz="28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endParaRPr lang="it-IT" sz="28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endParaRPr lang="it-IT" sz="28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9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  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+1] = </a:t>
            </a:r>
            <a:r>
              <a:rPr lang="it-IT" sz="2800" b="1" i="1" dirty="0">
                <a:latin typeface="+mn-lt"/>
              </a:rPr>
              <a:t>key</a:t>
            </a:r>
            <a:endParaRPr lang="it-IT" sz="28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23850" y="115888"/>
            <a:ext cx="8569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4000" dirty="0">
                <a:solidFill>
                  <a:srgbClr val="FF0000"/>
                </a:solidFill>
                <a:latin typeface="+mn-lt"/>
              </a:rPr>
              <a:t>Analisi di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Insertion-Sort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: correttezza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0" y="6324600"/>
            <a:ext cx="2057400" cy="304800"/>
          </a:xfrm>
          <a:noFill/>
        </p:spPr>
        <p:txBody>
          <a:bodyPr/>
          <a:lstStyle/>
          <a:p>
            <a:r>
              <a:rPr lang="it-IT" sz="800" b="1" smtClean="0">
                <a:solidFill>
                  <a:schemeClr val="bg1"/>
                </a:solidFill>
                <a:latin typeface="+mn-lt"/>
              </a:rPr>
              <a:t>Correttezza InsertionSort</a:t>
            </a:r>
            <a:endParaRPr lang="en-US" sz="800" b="1" smtClean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Group 332"/>
          <p:cNvGrpSpPr>
            <a:grpSpLocks/>
          </p:cNvGrpSpPr>
          <p:nvPr/>
        </p:nvGrpSpPr>
        <p:grpSpPr bwMode="auto">
          <a:xfrm>
            <a:off x="5448312" y="5108598"/>
            <a:ext cx="3421063" cy="657225"/>
            <a:chOff x="3061" y="550"/>
            <a:chExt cx="2155" cy="414"/>
          </a:xfrm>
        </p:grpSpPr>
        <p:sp>
          <p:nvSpPr>
            <p:cNvPr id="37986" name="Text Box 278"/>
            <p:cNvSpPr txBox="1">
              <a:spLocks noChangeArrowheads="1"/>
            </p:cNvSpPr>
            <p:nvPr/>
          </p:nvSpPr>
          <p:spPr bwMode="auto">
            <a:xfrm>
              <a:off x="3061" y="5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it-IT" sz="1800" b="1">
                <a:latin typeface="+mn-lt"/>
              </a:endParaRPr>
            </a:p>
          </p:txBody>
        </p:sp>
        <p:sp>
          <p:nvSpPr>
            <p:cNvPr id="37987" name="Rectangle 279"/>
            <p:cNvSpPr>
              <a:spLocks noChangeArrowheads="1"/>
            </p:cNvSpPr>
            <p:nvPr/>
          </p:nvSpPr>
          <p:spPr bwMode="auto">
            <a:xfrm>
              <a:off x="3288" y="596"/>
              <a:ext cx="113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88" name="Text Box 280"/>
            <p:cNvSpPr txBox="1">
              <a:spLocks noChangeArrowheads="1"/>
            </p:cNvSpPr>
            <p:nvPr/>
          </p:nvSpPr>
          <p:spPr bwMode="auto">
            <a:xfrm>
              <a:off x="3650" y="709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1800" b="1">
                  <a:latin typeface="+mn-lt"/>
                </a:rPr>
                <a:t>1</a:t>
              </a:r>
            </a:p>
          </p:txBody>
        </p:sp>
        <p:sp>
          <p:nvSpPr>
            <p:cNvPr id="37989" name="Text Box 281"/>
            <p:cNvSpPr txBox="1">
              <a:spLocks noChangeArrowheads="1"/>
            </p:cNvSpPr>
            <p:nvPr/>
          </p:nvSpPr>
          <p:spPr bwMode="auto">
            <a:xfrm>
              <a:off x="5012" y="709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1800" b="1" i="1" dirty="0">
                  <a:latin typeface="+mn-lt"/>
                </a:rPr>
                <a:t>n</a:t>
              </a:r>
            </a:p>
          </p:txBody>
        </p:sp>
        <p:sp>
          <p:nvSpPr>
            <p:cNvPr id="37990" name="Rectangle 282"/>
            <p:cNvSpPr>
              <a:spLocks noChangeArrowheads="1"/>
            </p:cNvSpPr>
            <p:nvPr/>
          </p:nvSpPr>
          <p:spPr bwMode="auto">
            <a:xfrm>
              <a:off x="3696" y="596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91" name="Rectangle 283"/>
            <p:cNvSpPr>
              <a:spLocks noChangeArrowheads="1"/>
            </p:cNvSpPr>
            <p:nvPr/>
          </p:nvSpPr>
          <p:spPr bwMode="auto">
            <a:xfrm>
              <a:off x="3809" y="596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92" name="Rectangle 284"/>
            <p:cNvSpPr>
              <a:spLocks noChangeArrowheads="1"/>
            </p:cNvSpPr>
            <p:nvPr/>
          </p:nvSpPr>
          <p:spPr bwMode="auto">
            <a:xfrm>
              <a:off x="3923" y="596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93" name="Rectangle 285"/>
            <p:cNvSpPr>
              <a:spLocks noChangeArrowheads="1"/>
            </p:cNvSpPr>
            <p:nvPr/>
          </p:nvSpPr>
          <p:spPr bwMode="auto">
            <a:xfrm>
              <a:off x="4036" y="596"/>
              <a:ext cx="113" cy="159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94" name="Rectangle 286"/>
            <p:cNvSpPr>
              <a:spLocks noChangeArrowheads="1"/>
            </p:cNvSpPr>
            <p:nvPr/>
          </p:nvSpPr>
          <p:spPr bwMode="auto">
            <a:xfrm>
              <a:off x="4149" y="596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95" name="Rectangle 287"/>
            <p:cNvSpPr>
              <a:spLocks noChangeArrowheads="1"/>
            </p:cNvSpPr>
            <p:nvPr/>
          </p:nvSpPr>
          <p:spPr bwMode="auto">
            <a:xfrm>
              <a:off x="4262" y="596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96" name="Rectangle 288"/>
            <p:cNvSpPr>
              <a:spLocks noChangeArrowheads="1"/>
            </p:cNvSpPr>
            <p:nvPr/>
          </p:nvSpPr>
          <p:spPr bwMode="auto">
            <a:xfrm>
              <a:off x="4376" y="596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97" name="Rectangle 289"/>
            <p:cNvSpPr>
              <a:spLocks noChangeArrowheads="1"/>
            </p:cNvSpPr>
            <p:nvPr/>
          </p:nvSpPr>
          <p:spPr bwMode="auto">
            <a:xfrm>
              <a:off x="4490" y="596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98" name="Rectangle 290"/>
            <p:cNvSpPr>
              <a:spLocks noChangeArrowheads="1"/>
            </p:cNvSpPr>
            <p:nvPr/>
          </p:nvSpPr>
          <p:spPr bwMode="auto">
            <a:xfrm>
              <a:off x="4603" y="59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7999" name="Rectangle 291"/>
            <p:cNvSpPr>
              <a:spLocks noChangeArrowheads="1"/>
            </p:cNvSpPr>
            <p:nvPr/>
          </p:nvSpPr>
          <p:spPr bwMode="auto">
            <a:xfrm>
              <a:off x="4716" y="59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8000" name="Rectangle 292"/>
            <p:cNvSpPr>
              <a:spLocks noChangeArrowheads="1"/>
            </p:cNvSpPr>
            <p:nvPr/>
          </p:nvSpPr>
          <p:spPr bwMode="auto">
            <a:xfrm>
              <a:off x="4830" y="59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8001" name="Rectangle 293"/>
            <p:cNvSpPr>
              <a:spLocks noChangeArrowheads="1"/>
            </p:cNvSpPr>
            <p:nvPr/>
          </p:nvSpPr>
          <p:spPr bwMode="auto">
            <a:xfrm>
              <a:off x="4943" y="59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8002" name="Rectangle 294"/>
            <p:cNvSpPr>
              <a:spLocks noChangeArrowheads="1"/>
            </p:cNvSpPr>
            <p:nvPr/>
          </p:nvSpPr>
          <p:spPr bwMode="auto">
            <a:xfrm>
              <a:off x="5056" y="59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38003" name="Text Box 298"/>
            <p:cNvSpPr txBox="1">
              <a:spLocks noChangeArrowheads="1"/>
            </p:cNvSpPr>
            <p:nvPr/>
          </p:nvSpPr>
          <p:spPr bwMode="auto">
            <a:xfrm>
              <a:off x="4467" y="73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1800" b="1" i="1" dirty="0">
                  <a:latin typeface="+mn-lt"/>
                </a:rPr>
                <a:t>j</a:t>
              </a:r>
            </a:p>
          </p:txBody>
        </p:sp>
        <p:sp>
          <p:nvSpPr>
            <p:cNvPr id="38004" name="Text Box 299"/>
            <p:cNvSpPr txBox="1">
              <a:spLocks noChangeArrowheads="1"/>
            </p:cNvSpPr>
            <p:nvPr/>
          </p:nvSpPr>
          <p:spPr bwMode="auto">
            <a:xfrm>
              <a:off x="3469" y="55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1800" b="1" i="1" dirty="0">
                  <a:latin typeface="+mn-lt"/>
                </a:rPr>
                <a:t>A</a:t>
              </a:r>
            </a:p>
          </p:txBody>
        </p:sp>
        <p:sp>
          <p:nvSpPr>
            <p:cNvPr id="38005" name="Text Box 300"/>
            <p:cNvSpPr txBox="1">
              <a:spLocks noChangeArrowheads="1"/>
            </p:cNvSpPr>
            <p:nvPr/>
          </p:nvSpPr>
          <p:spPr bwMode="auto">
            <a:xfrm>
              <a:off x="3900" y="73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1800" b="1" i="1" dirty="0">
                  <a:latin typeface="+mn-lt"/>
                </a:rPr>
                <a:t>i</a:t>
              </a:r>
            </a:p>
          </p:txBody>
        </p:sp>
        <p:cxnSp>
          <p:nvCxnSpPr>
            <p:cNvPr id="38006" name="AutoShape 301"/>
            <p:cNvCxnSpPr>
              <a:cxnSpLocks noChangeShapeType="1"/>
              <a:stCxn id="37987" idx="2"/>
              <a:endCxn id="37994" idx="2"/>
            </p:cNvCxnSpPr>
            <p:nvPr/>
          </p:nvCxnSpPr>
          <p:spPr bwMode="auto">
            <a:xfrm rot="16200000" flipH="1">
              <a:off x="3775" y="325"/>
              <a:ext cx="1" cy="861"/>
            </a:xfrm>
            <a:prstGeom prst="bentConnector3">
              <a:avLst>
                <a:gd name="adj1" fmla="val 172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8007" name="AutoShape 302"/>
            <p:cNvCxnSpPr>
              <a:cxnSpLocks noChangeShapeType="1"/>
              <a:stCxn id="37987" idx="0"/>
              <a:endCxn id="37992" idx="0"/>
            </p:cNvCxnSpPr>
            <p:nvPr/>
          </p:nvCxnSpPr>
          <p:spPr bwMode="auto">
            <a:xfrm rot="5400000" flipV="1">
              <a:off x="3662" y="279"/>
              <a:ext cx="1" cy="635"/>
            </a:xfrm>
            <a:prstGeom prst="bentConnector3">
              <a:avLst>
                <a:gd name="adj1" fmla="val -1010000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</p:grpSp>
      <p:grpSp>
        <p:nvGrpSpPr>
          <p:cNvPr id="3" name="Group 350"/>
          <p:cNvGrpSpPr>
            <a:grpSpLocks/>
          </p:cNvGrpSpPr>
          <p:nvPr/>
        </p:nvGrpSpPr>
        <p:grpSpPr bwMode="auto">
          <a:xfrm>
            <a:off x="1249317" y="1822428"/>
            <a:ext cx="7596188" cy="655638"/>
            <a:chOff x="862" y="1139"/>
            <a:chExt cx="4785" cy="413"/>
          </a:xfrm>
        </p:grpSpPr>
        <p:grpSp>
          <p:nvGrpSpPr>
            <p:cNvPr id="4" name="Group 339"/>
            <p:cNvGrpSpPr>
              <a:grpSpLocks/>
            </p:cNvGrpSpPr>
            <p:nvPr/>
          </p:nvGrpSpPr>
          <p:grpSpPr bwMode="auto">
            <a:xfrm>
              <a:off x="3878" y="1139"/>
              <a:ext cx="1769" cy="413"/>
              <a:chOff x="2334" y="1162"/>
              <a:chExt cx="1769" cy="413"/>
            </a:xfrm>
          </p:grpSpPr>
          <p:sp>
            <p:nvSpPr>
              <p:cNvPr id="37969" name="Text Box 125"/>
              <p:cNvSpPr txBox="1">
                <a:spLocks noChangeArrowheads="1"/>
              </p:cNvSpPr>
              <p:nvPr/>
            </p:nvSpPr>
            <p:spPr bwMode="auto">
              <a:xfrm>
                <a:off x="2538" y="134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37970" name="Text Box 126"/>
              <p:cNvSpPr txBox="1">
                <a:spLocks noChangeArrowheads="1"/>
              </p:cNvSpPr>
              <p:nvPr/>
            </p:nvSpPr>
            <p:spPr bwMode="auto">
              <a:xfrm>
                <a:off x="3899" y="1321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37971" name="Rectangle 132"/>
              <p:cNvSpPr>
                <a:spLocks noChangeArrowheads="1"/>
              </p:cNvSpPr>
              <p:nvPr/>
            </p:nvSpPr>
            <p:spPr bwMode="auto">
              <a:xfrm>
                <a:off x="2585" y="1207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72" name="Rectangle 133"/>
              <p:cNvSpPr>
                <a:spLocks noChangeArrowheads="1"/>
              </p:cNvSpPr>
              <p:nvPr/>
            </p:nvSpPr>
            <p:spPr bwMode="auto">
              <a:xfrm>
                <a:off x="2698" y="1207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73" name="Rectangle 134"/>
              <p:cNvSpPr>
                <a:spLocks noChangeArrowheads="1"/>
              </p:cNvSpPr>
              <p:nvPr/>
            </p:nvSpPr>
            <p:spPr bwMode="auto">
              <a:xfrm>
                <a:off x="2812" y="1207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74" name="Rectangle 135"/>
              <p:cNvSpPr>
                <a:spLocks noChangeArrowheads="1"/>
              </p:cNvSpPr>
              <p:nvPr/>
            </p:nvSpPr>
            <p:spPr bwMode="auto">
              <a:xfrm>
                <a:off x="2925" y="1207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75" name="Rectangle 136"/>
              <p:cNvSpPr>
                <a:spLocks noChangeArrowheads="1"/>
              </p:cNvSpPr>
              <p:nvPr/>
            </p:nvSpPr>
            <p:spPr bwMode="auto">
              <a:xfrm>
                <a:off x="3038" y="1207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76" name="Rectangle 137"/>
              <p:cNvSpPr>
                <a:spLocks noChangeArrowheads="1"/>
              </p:cNvSpPr>
              <p:nvPr/>
            </p:nvSpPr>
            <p:spPr bwMode="auto">
              <a:xfrm>
                <a:off x="3151" y="1207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77" name="Rectangle 138"/>
              <p:cNvSpPr>
                <a:spLocks noChangeArrowheads="1"/>
              </p:cNvSpPr>
              <p:nvPr/>
            </p:nvSpPr>
            <p:spPr bwMode="auto">
              <a:xfrm>
                <a:off x="3265" y="1207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78" name="Rectangle 139"/>
              <p:cNvSpPr>
                <a:spLocks noChangeArrowheads="1"/>
              </p:cNvSpPr>
              <p:nvPr/>
            </p:nvSpPr>
            <p:spPr bwMode="auto">
              <a:xfrm>
                <a:off x="3379" y="1207"/>
                <a:ext cx="113" cy="159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79" name="Rectangle 140"/>
              <p:cNvSpPr>
                <a:spLocks noChangeArrowheads="1"/>
              </p:cNvSpPr>
              <p:nvPr/>
            </p:nvSpPr>
            <p:spPr bwMode="auto">
              <a:xfrm>
                <a:off x="3492" y="1207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80" name="Rectangle 141"/>
              <p:cNvSpPr>
                <a:spLocks noChangeArrowheads="1"/>
              </p:cNvSpPr>
              <p:nvPr/>
            </p:nvSpPr>
            <p:spPr bwMode="auto">
              <a:xfrm>
                <a:off x="3605" y="1207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81" name="Rectangle 142"/>
              <p:cNvSpPr>
                <a:spLocks noChangeArrowheads="1"/>
              </p:cNvSpPr>
              <p:nvPr/>
            </p:nvSpPr>
            <p:spPr bwMode="auto">
              <a:xfrm>
                <a:off x="3719" y="1207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82" name="Rectangle 143"/>
              <p:cNvSpPr>
                <a:spLocks noChangeArrowheads="1"/>
              </p:cNvSpPr>
              <p:nvPr/>
            </p:nvSpPr>
            <p:spPr bwMode="auto">
              <a:xfrm>
                <a:off x="3832" y="1207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83" name="Rectangle 144"/>
              <p:cNvSpPr>
                <a:spLocks noChangeArrowheads="1"/>
              </p:cNvSpPr>
              <p:nvPr/>
            </p:nvSpPr>
            <p:spPr bwMode="auto">
              <a:xfrm>
                <a:off x="3945" y="1207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84" name="Text Box 165"/>
              <p:cNvSpPr txBox="1">
                <a:spLocks noChangeArrowheads="1"/>
              </p:cNvSpPr>
              <p:nvPr/>
            </p:nvSpPr>
            <p:spPr bwMode="auto">
              <a:xfrm>
                <a:off x="3355" y="1344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j</a:t>
                </a:r>
              </a:p>
            </p:txBody>
          </p:sp>
          <p:sp>
            <p:nvSpPr>
              <p:cNvPr id="37985" name="Text Box 166"/>
              <p:cNvSpPr txBox="1">
                <a:spLocks noChangeArrowheads="1"/>
              </p:cNvSpPr>
              <p:nvPr/>
            </p:nvSpPr>
            <p:spPr bwMode="auto">
              <a:xfrm>
                <a:off x="2334" y="116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A</a:t>
                </a:r>
              </a:p>
            </p:txBody>
          </p:sp>
        </p:grpSp>
        <p:sp>
          <p:nvSpPr>
            <p:cNvPr id="37968" name="Line 341"/>
            <p:cNvSpPr>
              <a:spLocks noChangeShapeType="1"/>
            </p:cNvSpPr>
            <p:nvPr/>
          </p:nvSpPr>
          <p:spPr bwMode="auto">
            <a:xfrm>
              <a:off x="862" y="1298"/>
              <a:ext cx="29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5" name="Group 351"/>
          <p:cNvGrpSpPr>
            <a:grpSpLocks/>
          </p:cNvGrpSpPr>
          <p:nvPr/>
        </p:nvGrpSpPr>
        <p:grpSpPr bwMode="auto">
          <a:xfrm>
            <a:off x="1541423" y="3575052"/>
            <a:ext cx="7308851" cy="657225"/>
            <a:chOff x="1042" y="2228"/>
            <a:chExt cx="4604" cy="414"/>
          </a:xfrm>
        </p:grpSpPr>
        <p:grpSp>
          <p:nvGrpSpPr>
            <p:cNvPr id="6" name="Group 331"/>
            <p:cNvGrpSpPr>
              <a:grpSpLocks/>
            </p:cNvGrpSpPr>
            <p:nvPr/>
          </p:nvGrpSpPr>
          <p:grpSpPr bwMode="auto">
            <a:xfrm>
              <a:off x="3492" y="2228"/>
              <a:ext cx="2154" cy="414"/>
              <a:chOff x="2245" y="2273"/>
              <a:chExt cx="2154" cy="414"/>
            </a:xfrm>
          </p:grpSpPr>
          <p:sp>
            <p:nvSpPr>
              <p:cNvPr id="37945" name="Text Box 170"/>
              <p:cNvSpPr txBox="1">
                <a:spLocks noChangeArrowheads="1"/>
              </p:cNvSpPr>
              <p:nvPr/>
            </p:nvSpPr>
            <p:spPr bwMode="auto">
              <a:xfrm>
                <a:off x="2245" y="227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it-IT" sz="1800" b="1">
                  <a:latin typeface="+mn-lt"/>
                </a:endParaRPr>
              </a:p>
            </p:txBody>
          </p:sp>
          <p:sp>
            <p:nvSpPr>
              <p:cNvPr id="37946" name="Rectangle 171"/>
              <p:cNvSpPr>
                <a:spLocks noChangeArrowheads="1"/>
              </p:cNvSpPr>
              <p:nvPr/>
            </p:nvSpPr>
            <p:spPr bwMode="auto">
              <a:xfrm>
                <a:off x="2472" y="2319"/>
                <a:ext cx="113" cy="159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47" name="Text Box 172"/>
              <p:cNvSpPr txBox="1">
                <a:spLocks noChangeArrowheads="1"/>
              </p:cNvSpPr>
              <p:nvPr/>
            </p:nvSpPr>
            <p:spPr bwMode="auto">
              <a:xfrm>
                <a:off x="2834" y="243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>
                    <a:latin typeface="+mn-lt"/>
                  </a:rPr>
                  <a:t>1</a:t>
                </a:r>
              </a:p>
            </p:txBody>
          </p:sp>
          <p:sp>
            <p:nvSpPr>
              <p:cNvPr id="37948" name="Text Box 173"/>
              <p:cNvSpPr txBox="1">
                <a:spLocks noChangeArrowheads="1"/>
              </p:cNvSpPr>
              <p:nvPr/>
            </p:nvSpPr>
            <p:spPr bwMode="auto">
              <a:xfrm>
                <a:off x="4195" y="243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37949" name="Rectangle 179"/>
              <p:cNvSpPr>
                <a:spLocks noChangeArrowheads="1"/>
              </p:cNvSpPr>
              <p:nvPr/>
            </p:nvSpPr>
            <p:spPr bwMode="auto">
              <a:xfrm>
                <a:off x="2880" y="2319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0" name="Rectangle 180"/>
              <p:cNvSpPr>
                <a:spLocks noChangeArrowheads="1"/>
              </p:cNvSpPr>
              <p:nvPr/>
            </p:nvSpPr>
            <p:spPr bwMode="auto">
              <a:xfrm>
                <a:off x="2993" y="2319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1" name="Rectangle 181"/>
              <p:cNvSpPr>
                <a:spLocks noChangeArrowheads="1"/>
              </p:cNvSpPr>
              <p:nvPr/>
            </p:nvSpPr>
            <p:spPr bwMode="auto">
              <a:xfrm>
                <a:off x="3107" y="2319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2" name="Rectangle 182"/>
              <p:cNvSpPr>
                <a:spLocks noChangeArrowheads="1"/>
              </p:cNvSpPr>
              <p:nvPr/>
            </p:nvSpPr>
            <p:spPr bwMode="auto">
              <a:xfrm>
                <a:off x="3220" y="2319"/>
                <a:ext cx="113" cy="159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3" name="Rectangle 183"/>
              <p:cNvSpPr>
                <a:spLocks noChangeArrowheads="1"/>
              </p:cNvSpPr>
              <p:nvPr/>
            </p:nvSpPr>
            <p:spPr bwMode="auto">
              <a:xfrm>
                <a:off x="3333" y="2319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4" name="Rectangle 184"/>
              <p:cNvSpPr>
                <a:spLocks noChangeArrowheads="1"/>
              </p:cNvSpPr>
              <p:nvPr/>
            </p:nvSpPr>
            <p:spPr bwMode="auto">
              <a:xfrm>
                <a:off x="3446" y="2319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5" name="Rectangle 185"/>
              <p:cNvSpPr>
                <a:spLocks noChangeArrowheads="1"/>
              </p:cNvSpPr>
              <p:nvPr/>
            </p:nvSpPr>
            <p:spPr bwMode="auto">
              <a:xfrm>
                <a:off x="3560" y="2319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6" name="Rectangle 186"/>
              <p:cNvSpPr>
                <a:spLocks noChangeArrowheads="1"/>
              </p:cNvSpPr>
              <p:nvPr/>
            </p:nvSpPr>
            <p:spPr bwMode="auto">
              <a:xfrm>
                <a:off x="3674" y="2319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7" name="Rectangle 187"/>
              <p:cNvSpPr>
                <a:spLocks noChangeArrowheads="1"/>
              </p:cNvSpPr>
              <p:nvPr/>
            </p:nvSpPr>
            <p:spPr bwMode="auto">
              <a:xfrm>
                <a:off x="3787" y="2319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8" name="Rectangle 188"/>
              <p:cNvSpPr>
                <a:spLocks noChangeArrowheads="1"/>
              </p:cNvSpPr>
              <p:nvPr/>
            </p:nvSpPr>
            <p:spPr bwMode="auto">
              <a:xfrm>
                <a:off x="3900" y="2319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59" name="Rectangle 189"/>
              <p:cNvSpPr>
                <a:spLocks noChangeArrowheads="1"/>
              </p:cNvSpPr>
              <p:nvPr/>
            </p:nvSpPr>
            <p:spPr bwMode="auto">
              <a:xfrm>
                <a:off x="4014" y="2319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60" name="Rectangle 190"/>
              <p:cNvSpPr>
                <a:spLocks noChangeArrowheads="1"/>
              </p:cNvSpPr>
              <p:nvPr/>
            </p:nvSpPr>
            <p:spPr bwMode="auto">
              <a:xfrm>
                <a:off x="4127" y="2319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61" name="Rectangle 191"/>
              <p:cNvSpPr>
                <a:spLocks noChangeArrowheads="1"/>
              </p:cNvSpPr>
              <p:nvPr/>
            </p:nvSpPr>
            <p:spPr bwMode="auto">
              <a:xfrm>
                <a:off x="4240" y="2319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62" name="Text Box 212"/>
              <p:cNvSpPr txBox="1">
                <a:spLocks noChangeArrowheads="1"/>
              </p:cNvSpPr>
              <p:nvPr/>
            </p:nvSpPr>
            <p:spPr bwMode="auto">
              <a:xfrm>
                <a:off x="3651" y="245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j</a:t>
                </a:r>
              </a:p>
            </p:txBody>
          </p:sp>
          <p:sp>
            <p:nvSpPr>
              <p:cNvPr id="37963" name="Text Box 213"/>
              <p:cNvSpPr txBox="1">
                <a:spLocks noChangeArrowheads="1"/>
              </p:cNvSpPr>
              <p:nvPr/>
            </p:nvSpPr>
            <p:spPr bwMode="auto">
              <a:xfrm>
                <a:off x="2653" y="2274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A</a:t>
                </a:r>
              </a:p>
            </p:txBody>
          </p:sp>
          <p:sp>
            <p:nvSpPr>
              <p:cNvPr id="37964" name="Text Box 214"/>
              <p:cNvSpPr txBox="1">
                <a:spLocks noChangeArrowheads="1"/>
              </p:cNvSpPr>
              <p:nvPr/>
            </p:nvSpPr>
            <p:spPr bwMode="auto">
              <a:xfrm>
                <a:off x="3084" y="2456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i</a:t>
                </a:r>
              </a:p>
            </p:txBody>
          </p:sp>
          <p:cxnSp>
            <p:nvCxnSpPr>
              <p:cNvPr id="37965" name="AutoShape 215"/>
              <p:cNvCxnSpPr>
                <a:cxnSpLocks noChangeShapeType="1"/>
                <a:stCxn id="37946" idx="2"/>
                <a:endCxn id="37953" idx="2"/>
              </p:cNvCxnSpPr>
              <p:nvPr/>
            </p:nvCxnSpPr>
            <p:spPr bwMode="auto">
              <a:xfrm rot="16200000" flipH="1">
                <a:off x="2959" y="2048"/>
                <a:ext cx="1" cy="861"/>
              </a:xfrm>
              <a:prstGeom prst="bentConnector3">
                <a:avLst>
                  <a:gd name="adj1" fmla="val 1720000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7966" name="AutoShape 249"/>
              <p:cNvCxnSpPr>
                <a:cxnSpLocks noChangeShapeType="1"/>
                <a:stCxn id="37946" idx="0"/>
                <a:endCxn id="37951" idx="0"/>
              </p:cNvCxnSpPr>
              <p:nvPr/>
            </p:nvCxnSpPr>
            <p:spPr bwMode="auto">
              <a:xfrm rot="5400000" flipV="1">
                <a:off x="2846" y="2002"/>
                <a:ext cx="1" cy="635"/>
              </a:xfrm>
              <a:prstGeom prst="bentConnector3">
                <a:avLst>
                  <a:gd name="adj1" fmla="val -1010000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37944" name="Line 343"/>
            <p:cNvSpPr>
              <a:spLocks noChangeShapeType="1"/>
            </p:cNvSpPr>
            <p:nvPr/>
          </p:nvSpPr>
          <p:spPr bwMode="auto">
            <a:xfrm>
              <a:off x="1042" y="2366"/>
              <a:ext cx="23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7" name="Group 352"/>
          <p:cNvGrpSpPr>
            <a:grpSpLocks/>
          </p:cNvGrpSpPr>
          <p:nvPr/>
        </p:nvGrpSpPr>
        <p:grpSpPr bwMode="auto">
          <a:xfrm>
            <a:off x="1249317" y="5108598"/>
            <a:ext cx="4176712" cy="655638"/>
            <a:chOff x="862" y="3181"/>
            <a:chExt cx="2631" cy="413"/>
          </a:xfrm>
        </p:grpSpPr>
        <p:grpSp>
          <p:nvGrpSpPr>
            <p:cNvPr id="8" name="Group 333"/>
            <p:cNvGrpSpPr>
              <a:grpSpLocks/>
            </p:cNvGrpSpPr>
            <p:nvPr/>
          </p:nvGrpSpPr>
          <p:grpSpPr bwMode="auto">
            <a:xfrm>
              <a:off x="1338" y="3181"/>
              <a:ext cx="2155" cy="413"/>
              <a:chOff x="2993" y="550"/>
              <a:chExt cx="2155" cy="413"/>
            </a:xfrm>
          </p:grpSpPr>
          <p:sp>
            <p:nvSpPr>
              <p:cNvPr id="37922" name="Text Box 252"/>
              <p:cNvSpPr txBox="1">
                <a:spLocks noChangeArrowheads="1"/>
              </p:cNvSpPr>
              <p:nvPr/>
            </p:nvSpPr>
            <p:spPr bwMode="auto">
              <a:xfrm>
                <a:off x="2993" y="55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it-IT" sz="1800" b="1">
                  <a:latin typeface="+mn-lt"/>
                </a:endParaRPr>
              </a:p>
            </p:txBody>
          </p:sp>
          <p:sp>
            <p:nvSpPr>
              <p:cNvPr id="37923" name="Rectangle 253"/>
              <p:cNvSpPr>
                <a:spLocks noChangeArrowheads="1"/>
              </p:cNvSpPr>
              <p:nvPr/>
            </p:nvSpPr>
            <p:spPr bwMode="auto">
              <a:xfrm>
                <a:off x="3220" y="596"/>
                <a:ext cx="113" cy="159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24" name="Text Box 254"/>
              <p:cNvSpPr txBox="1">
                <a:spLocks noChangeArrowheads="1"/>
              </p:cNvSpPr>
              <p:nvPr/>
            </p:nvSpPr>
            <p:spPr bwMode="auto">
              <a:xfrm>
                <a:off x="3582" y="709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>
                    <a:latin typeface="+mn-lt"/>
                  </a:rPr>
                  <a:t>1</a:t>
                </a:r>
              </a:p>
            </p:txBody>
          </p:sp>
          <p:sp>
            <p:nvSpPr>
              <p:cNvPr id="37925" name="Text Box 255"/>
              <p:cNvSpPr txBox="1">
                <a:spLocks noChangeArrowheads="1"/>
              </p:cNvSpPr>
              <p:nvPr/>
            </p:nvSpPr>
            <p:spPr bwMode="auto">
              <a:xfrm>
                <a:off x="4944" y="709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37926" name="Rectangle 256"/>
              <p:cNvSpPr>
                <a:spLocks noChangeArrowheads="1"/>
              </p:cNvSpPr>
              <p:nvPr/>
            </p:nvSpPr>
            <p:spPr bwMode="auto">
              <a:xfrm>
                <a:off x="3628" y="596"/>
                <a:ext cx="113" cy="159"/>
              </a:xfrm>
              <a:prstGeom prst="rect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27" name="Rectangle 257"/>
              <p:cNvSpPr>
                <a:spLocks noChangeArrowheads="1"/>
              </p:cNvSpPr>
              <p:nvPr/>
            </p:nvSpPr>
            <p:spPr bwMode="auto">
              <a:xfrm>
                <a:off x="3741" y="596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28" name="Rectangle 258"/>
              <p:cNvSpPr>
                <a:spLocks noChangeArrowheads="1"/>
              </p:cNvSpPr>
              <p:nvPr/>
            </p:nvSpPr>
            <p:spPr bwMode="auto">
              <a:xfrm>
                <a:off x="3851" y="596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29" name="Rectangle 259"/>
              <p:cNvSpPr>
                <a:spLocks noChangeArrowheads="1"/>
              </p:cNvSpPr>
              <p:nvPr/>
            </p:nvSpPr>
            <p:spPr bwMode="auto">
              <a:xfrm>
                <a:off x="3968" y="596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0" name="Rectangle 260"/>
              <p:cNvSpPr>
                <a:spLocks noChangeArrowheads="1"/>
              </p:cNvSpPr>
              <p:nvPr/>
            </p:nvSpPr>
            <p:spPr bwMode="auto">
              <a:xfrm>
                <a:off x="4081" y="596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1" name="Rectangle 261"/>
              <p:cNvSpPr>
                <a:spLocks noChangeArrowheads="1"/>
              </p:cNvSpPr>
              <p:nvPr/>
            </p:nvSpPr>
            <p:spPr bwMode="auto">
              <a:xfrm>
                <a:off x="4194" y="596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2" name="Rectangle 262"/>
              <p:cNvSpPr>
                <a:spLocks noChangeArrowheads="1"/>
              </p:cNvSpPr>
              <p:nvPr/>
            </p:nvSpPr>
            <p:spPr bwMode="auto">
              <a:xfrm>
                <a:off x="4308" y="596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3" name="Rectangle 263"/>
              <p:cNvSpPr>
                <a:spLocks noChangeArrowheads="1"/>
              </p:cNvSpPr>
              <p:nvPr/>
            </p:nvSpPr>
            <p:spPr bwMode="auto">
              <a:xfrm>
                <a:off x="4422" y="596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4" name="Rectangle 264"/>
              <p:cNvSpPr>
                <a:spLocks noChangeArrowheads="1"/>
              </p:cNvSpPr>
              <p:nvPr/>
            </p:nvSpPr>
            <p:spPr bwMode="auto">
              <a:xfrm>
                <a:off x="4535" y="596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5" name="Rectangle 265"/>
              <p:cNvSpPr>
                <a:spLocks noChangeArrowheads="1"/>
              </p:cNvSpPr>
              <p:nvPr/>
            </p:nvSpPr>
            <p:spPr bwMode="auto">
              <a:xfrm>
                <a:off x="4648" y="596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6" name="Rectangle 266"/>
              <p:cNvSpPr>
                <a:spLocks noChangeArrowheads="1"/>
              </p:cNvSpPr>
              <p:nvPr/>
            </p:nvSpPr>
            <p:spPr bwMode="auto">
              <a:xfrm>
                <a:off x="4762" y="596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7" name="Rectangle 267"/>
              <p:cNvSpPr>
                <a:spLocks noChangeArrowheads="1"/>
              </p:cNvSpPr>
              <p:nvPr/>
            </p:nvSpPr>
            <p:spPr bwMode="auto">
              <a:xfrm>
                <a:off x="4875" y="596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8" name="Rectangle 268"/>
              <p:cNvSpPr>
                <a:spLocks noChangeArrowheads="1"/>
              </p:cNvSpPr>
              <p:nvPr/>
            </p:nvSpPr>
            <p:spPr bwMode="auto">
              <a:xfrm>
                <a:off x="4988" y="596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39" name="Text Box 272"/>
              <p:cNvSpPr txBox="1">
                <a:spLocks noChangeArrowheads="1"/>
              </p:cNvSpPr>
              <p:nvPr/>
            </p:nvSpPr>
            <p:spPr bwMode="auto">
              <a:xfrm>
                <a:off x="4399" y="73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j</a:t>
                </a:r>
              </a:p>
            </p:txBody>
          </p:sp>
          <p:sp>
            <p:nvSpPr>
              <p:cNvPr id="37940" name="Text Box 273"/>
              <p:cNvSpPr txBox="1">
                <a:spLocks noChangeArrowheads="1"/>
              </p:cNvSpPr>
              <p:nvPr/>
            </p:nvSpPr>
            <p:spPr bwMode="auto">
              <a:xfrm>
                <a:off x="3401" y="551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A</a:t>
                </a:r>
              </a:p>
            </p:txBody>
          </p:sp>
          <p:sp>
            <p:nvSpPr>
              <p:cNvPr id="37941" name="Text Box 274"/>
              <p:cNvSpPr txBox="1">
                <a:spLocks noChangeArrowheads="1"/>
              </p:cNvSpPr>
              <p:nvPr/>
            </p:nvSpPr>
            <p:spPr bwMode="auto">
              <a:xfrm>
                <a:off x="3469" y="708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i</a:t>
                </a:r>
              </a:p>
            </p:txBody>
          </p:sp>
          <p:cxnSp>
            <p:nvCxnSpPr>
              <p:cNvPr id="37942" name="AutoShape 275"/>
              <p:cNvCxnSpPr>
                <a:cxnSpLocks noChangeShapeType="1"/>
                <a:stCxn id="37923" idx="2"/>
                <a:endCxn id="37927" idx="2"/>
              </p:cNvCxnSpPr>
              <p:nvPr/>
            </p:nvCxnSpPr>
            <p:spPr bwMode="auto">
              <a:xfrm rot="16200000" flipH="1">
                <a:off x="3537" y="495"/>
                <a:ext cx="1" cy="521"/>
              </a:xfrm>
              <a:prstGeom prst="bentConnector3">
                <a:avLst>
                  <a:gd name="adj1" fmla="val 1820000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37921" name="Line 344"/>
            <p:cNvSpPr>
              <a:spLocks noChangeShapeType="1"/>
            </p:cNvSpPr>
            <p:nvPr/>
          </p:nvSpPr>
          <p:spPr bwMode="auto">
            <a:xfrm>
              <a:off x="862" y="3317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</p:grp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1212806" y="5984910"/>
            <a:ext cx="7632700" cy="654050"/>
            <a:chOff x="839" y="3816"/>
            <a:chExt cx="4808" cy="412"/>
          </a:xfrm>
        </p:grpSpPr>
        <p:grpSp>
          <p:nvGrpSpPr>
            <p:cNvPr id="10" name="Group 353"/>
            <p:cNvGrpSpPr>
              <a:grpSpLocks/>
            </p:cNvGrpSpPr>
            <p:nvPr/>
          </p:nvGrpSpPr>
          <p:grpSpPr bwMode="auto">
            <a:xfrm>
              <a:off x="3901" y="3816"/>
              <a:ext cx="1746" cy="412"/>
              <a:chOff x="3901" y="3816"/>
              <a:chExt cx="1746" cy="412"/>
            </a:xfrm>
          </p:grpSpPr>
          <p:sp>
            <p:nvSpPr>
              <p:cNvPr id="37903" name="Text Box 307"/>
              <p:cNvSpPr txBox="1">
                <a:spLocks noChangeArrowheads="1"/>
              </p:cNvSpPr>
              <p:nvPr/>
            </p:nvSpPr>
            <p:spPr bwMode="auto">
              <a:xfrm>
                <a:off x="4082" y="3974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>
                    <a:latin typeface="+mn-lt"/>
                  </a:rPr>
                  <a:t>1</a:t>
                </a:r>
              </a:p>
            </p:txBody>
          </p:sp>
          <p:sp>
            <p:nvSpPr>
              <p:cNvPr id="37904" name="Text Box 308"/>
              <p:cNvSpPr txBox="1">
                <a:spLocks noChangeArrowheads="1"/>
              </p:cNvSpPr>
              <p:nvPr/>
            </p:nvSpPr>
            <p:spPr bwMode="auto">
              <a:xfrm>
                <a:off x="5443" y="397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n</a:t>
                </a:r>
              </a:p>
            </p:txBody>
          </p:sp>
          <p:sp>
            <p:nvSpPr>
              <p:cNvPr id="37905" name="Rectangle 309"/>
              <p:cNvSpPr>
                <a:spLocks noChangeArrowheads="1"/>
              </p:cNvSpPr>
              <p:nvPr/>
            </p:nvSpPr>
            <p:spPr bwMode="auto">
              <a:xfrm>
                <a:off x="4128" y="3861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06" name="Rectangle 310"/>
              <p:cNvSpPr>
                <a:spLocks noChangeArrowheads="1"/>
              </p:cNvSpPr>
              <p:nvPr/>
            </p:nvSpPr>
            <p:spPr bwMode="auto">
              <a:xfrm>
                <a:off x="4241" y="3861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07" name="Rectangle 311"/>
              <p:cNvSpPr>
                <a:spLocks noChangeArrowheads="1"/>
              </p:cNvSpPr>
              <p:nvPr/>
            </p:nvSpPr>
            <p:spPr bwMode="auto">
              <a:xfrm>
                <a:off x="4355" y="3861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08" name="Rectangle 312"/>
              <p:cNvSpPr>
                <a:spLocks noChangeArrowheads="1"/>
              </p:cNvSpPr>
              <p:nvPr/>
            </p:nvSpPr>
            <p:spPr bwMode="auto">
              <a:xfrm>
                <a:off x="4468" y="3861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09" name="Rectangle 313"/>
              <p:cNvSpPr>
                <a:spLocks noChangeArrowheads="1"/>
              </p:cNvSpPr>
              <p:nvPr/>
            </p:nvSpPr>
            <p:spPr bwMode="auto">
              <a:xfrm>
                <a:off x="4581" y="3861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10" name="Rectangle 314"/>
              <p:cNvSpPr>
                <a:spLocks noChangeArrowheads="1"/>
              </p:cNvSpPr>
              <p:nvPr/>
            </p:nvSpPr>
            <p:spPr bwMode="auto">
              <a:xfrm>
                <a:off x="4694" y="3861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11" name="Rectangle 315"/>
              <p:cNvSpPr>
                <a:spLocks noChangeArrowheads="1"/>
              </p:cNvSpPr>
              <p:nvPr/>
            </p:nvSpPr>
            <p:spPr bwMode="auto">
              <a:xfrm>
                <a:off x="4808" y="3861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12" name="Rectangle 316"/>
              <p:cNvSpPr>
                <a:spLocks noChangeArrowheads="1"/>
              </p:cNvSpPr>
              <p:nvPr/>
            </p:nvSpPr>
            <p:spPr bwMode="auto">
              <a:xfrm>
                <a:off x="4922" y="3861"/>
                <a:ext cx="113" cy="15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13" name="Rectangle 317"/>
              <p:cNvSpPr>
                <a:spLocks noChangeArrowheads="1"/>
              </p:cNvSpPr>
              <p:nvPr/>
            </p:nvSpPr>
            <p:spPr bwMode="auto">
              <a:xfrm>
                <a:off x="5035" y="3861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14" name="Rectangle 318"/>
              <p:cNvSpPr>
                <a:spLocks noChangeArrowheads="1"/>
              </p:cNvSpPr>
              <p:nvPr/>
            </p:nvSpPr>
            <p:spPr bwMode="auto">
              <a:xfrm>
                <a:off x="5148" y="3861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15" name="Rectangle 319"/>
              <p:cNvSpPr>
                <a:spLocks noChangeArrowheads="1"/>
              </p:cNvSpPr>
              <p:nvPr/>
            </p:nvSpPr>
            <p:spPr bwMode="auto">
              <a:xfrm>
                <a:off x="5262" y="3861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16" name="Rectangle 320"/>
              <p:cNvSpPr>
                <a:spLocks noChangeArrowheads="1"/>
              </p:cNvSpPr>
              <p:nvPr/>
            </p:nvSpPr>
            <p:spPr bwMode="auto">
              <a:xfrm>
                <a:off x="5375" y="3861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17" name="Rectangle 321"/>
              <p:cNvSpPr>
                <a:spLocks noChangeArrowheads="1"/>
              </p:cNvSpPr>
              <p:nvPr/>
            </p:nvSpPr>
            <p:spPr bwMode="auto">
              <a:xfrm>
                <a:off x="5488" y="3861"/>
                <a:ext cx="113" cy="1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 b="1">
                  <a:latin typeface="+mn-lt"/>
                </a:endParaRPr>
              </a:p>
            </p:txBody>
          </p:sp>
          <p:sp>
            <p:nvSpPr>
              <p:cNvPr id="37918" name="Text Box 325"/>
              <p:cNvSpPr txBox="1">
                <a:spLocks noChangeArrowheads="1"/>
              </p:cNvSpPr>
              <p:nvPr/>
            </p:nvSpPr>
            <p:spPr bwMode="auto">
              <a:xfrm>
                <a:off x="4899" y="39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j</a:t>
                </a:r>
              </a:p>
            </p:txBody>
          </p:sp>
          <p:sp>
            <p:nvSpPr>
              <p:cNvPr id="37919" name="Text Box 326"/>
              <p:cNvSpPr txBox="1">
                <a:spLocks noChangeArrowheads="1"/>
              </p:cNvSpPr>
              <p:nvPr/>
            </p:nvSpPr>
            <p:spPr bwMode="auto">
              <a:xfrm>
                <a:off x="3901" y="3816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it-IT" sz="1800" b="1" i="1" dirty="0">
                    <a:latin typeface="+mn-lt"/>
                  </a:rPr>
                  <a:t>A</a:t>
                </a:r>
              </a:p>
            </p:txBody>
          </p:sp>
        </p:grpSp>
        <p:sp>
          <p:nvSpPr>
            <p:cNvPr id="37902" name="Line 345"/>
            <p:cNvSpPr>
              <a:spLocks noChangeShapeType="1"/>
            </p:cNvSpPr>
            <p:nvPr/>
          </p:nvSpPr>
          <p:spPr bwMode="auto">
            <a:xfrm>
              <a:off x="839" y="3954"/>
              <a:ext cx="29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</p:grpSp>
      <p:sp>
        <p:nvSpPr>
          <p:cNvPr id="37898" name="Line 347"/>
          <p:cNvSpPr>
            <a:spLocks noChangeShapeType="1"/>
          </p:cNvSpPr>
          <p:nvPr/>
        </p:nvSpPr>
        <p:spPr bwMode="auto">
          <a:xfrm>
            <a:off x="1030239" y="1968480"/>
            <a:ext cx="0" cy="4356100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/>
          </a:ln>
        </p:spPr>
        <p:txBody>
          <a:bodyPr/>
          <a:lstStyle/>
          <a:p>
            <a:endParaRPr lang="it-IT" b="1">
              <a:latin typeface="+mn-lt"/>
            </a:endParaRPr>
          </a:p>
        </p:txBody>
      </p:sp>
      <p:sp>
        <p:nvSpPr>
          <p:cNvPr id="37899" name="Line 348"/>
          <p:cNvSpPr>
            <a:spLocks noChangeShapeType="1"/>
          </p:cNvSpPr>
          <p:nvPr/>
        </p:nvSpPr>
        <p:spPr bwMode="auto">
          <a:xfrm>
            <a:off x="665109" y="1238220"/>
            <a:ext cx="0" cy="5327650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/>
          </a:ln>
        </p:spPr>
        <p:txBody>
          <a:bodyPr/>
          <a:lstStyle/>
          <a:p>
            <a:endParaRPr lang="it-IT" b="1">
              <a:latin typeface="+mn-lt"/>
            </a:endParaRPr>
          </a:p>
        </p:txBody>
      </p:sp>
      <p:sp>
        <p:nvSpPr>
          <p:cNvPr id="37900" name="Line 349"/>
          <p:cNvSpPr>
            <a:spLocks noChangeShapeType="1"/>
          </p:cNvSpPr>
          <p:nvPr/>
        </p:nvSpPr>
        <p:spPr bwMode="auto">
          <a:xfrm>
            <a:off x="1358856" y="3721104"/>
            <a:ext cx="0" cy="1331913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/>
          </a:ln>
        </p:spPr>
        <p:txBody>
          <a:bodyPr/>
          <a:lstStyle/>
          <a:p>
            <a:endParaRPr lang="it-IT" b="1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 Box 2"/>
          <p:cNvSpPr txBox="1">
            <a:spLocks noChangeArrowheads="1"/>
          </p:cNvSpPr>
          <p:nvPr/>
        </p:nvSpPr>
        <p:spPr bwMode="auto">
          <a:xfrm>
            <a:off x="226953" y="142830"/>
            <a:ext cx="867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b="1" dirty="0">
                <a:solidFill>
                  <a:srgbClr val="FF0000"/>
                </a:solidFill>
                <a:latin typeface="+mn-lt"/>
              </a:rPr>
              <a:t>Analisi di </a:t>
            </a:r>
            <a:r>
              <a:rPr lang="it-IT" sz="2800" b="1" dirty="0" err="1">
                <a:solidFill>
                  <a:srgbClr val="FF0000"/>
                </a:solidFill>
                <a:latin typeface="+mn-lt"/>
              </a:rPr>
              <a:t>Insertion-Sort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: complessità</a:t>
            </a:r>
          </a:p>
        </p:txBody>
      </p:sp>
      <p:sp>
        <p:nvSpPr>
          <p:cNvPr id="1038" name="Text Box 3"/>
          <p:cNvSpPr txBox="1">
            <a:spLocks noChangeArrowheads="1"/>
          </p:cNvSpPr>
          <p:nvPr/>
        </p:nvSpPr>
        <p:spPr bwMode="auto">
          <a:xfrm>
            <a:off x="334208" y="646911"/>
            <a:ext cx="8229600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Insertion-Sort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)			</a:t>
            </a:r>
            <a:r>
              <a:rPr lang="it-IT" sz="2800" b="1" dirty="0" smtClean="0">
                <a:latin typeface="+mn-lt"/>
              </a:rPr>
              <a:t>	</a:t>
            </a:r>
            <a:r>
              <a:rPr lang="it-IT" sz="2800" b="1" dirty="0" smtClean="0"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  <a:sym typeface="MT Extra" pitchFamily="18" charset="2"/>
            </a:endParaRPr>
          </a:p>
          <a:p>
            <a:pPr>
              <a:lnSpc>
                <a:spcPct val="120000"/>
              </a:lnSpc>
            </a:pPr>
            <a:r>
              <a:rPr lang="it-IT" sz="2800" b="1" dirty="0">
                <a:latin typeface="+mn-lt"/>
                <a:sym typeface="MT Extra" pitchFamily="18" charset="2"/>
              </a:rPr>
              <a:t>  </a:t>
            </a:r>
            <a:r>
              <a:rPr lang="it-IT" sz="2800" b="1" i="1" dirty="0">
                <a:latin typeface="+mn-lt"/>
              </a:rPr>
              <a:t>n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dirty="0" err="1">
                <a:latin typeface="+mn-lt"/>
              </a:rPr>
              <a:t>.</a:t>
            </a:r>
            <a:r>
              <a:rPr lang="it-IT" sz="2800" b="1" i="1" dirty="0" err="1">
                <a:latin typeface="+mn-lt"/>
              </a:rPr>
              <a:t>length</a:t>
            </a:r>
            <a:r>
              <a:rPr lang="it-IT" sz="2800" b="1" dirty="0">
                <a:latin typeface="+mn-lt"/>
              </a:rPr>
              <a:t>  			</a:t>
            </a:r>
            <a:r>
              <a:rPr lang="it-IT" sz="2800" b="1" dirty="0" smtClean="0">
                <a:latin typeface="+mn-lt"/>
              </a:rPr>
              <a:t>	</a:t>
            </a:r>
            <a:r>
              <a:rPr lang="it-IT" sz="2800" b="1" dirty="0" smtClean="0"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2800" b="1" dirty="0">
                <a:latin typeface="+mn-lt"/>
              </a:rPr>
              <a:t>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 = 2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to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n</a:t>
            </a:r>
            <a:r>
              <a:rPr lang="it-IT" sz="2800" b="1" dirty="0">
                <a:latin typeface="+mn-lt"/>
              </a:rPr>
              <a:t>  			</a:t>
            </a:r>
            <a:r>
              <a:rPr lang="it-IT" sz="2800" b="1" dirty="0" smtClean="0">
                <a:latin typeface="+mn-lt"/>
              </a:rPr>
              <a:t>	</a:t>
            </a:r>
            <a:r>
              <a:rPr lang="it-IT" sz="2800" b="1" dirty="0" smtClean="0"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2800" b="1" dirty="0">
                <a:latin typeface="+mn-lt"/>
              </a:rPr>
              <a:t>    </a:t>
            </a:r>
            <a:r>
              <a:rPr lang="it-IT" sz="2800" b="1" i="1" dirty="0">
                <a:latin typeface="+mn-lt"/>
              </a:rPr>
              <a:t>key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] 				</a:t>
            </a:r>
            <a:r>
              <a:rPr lang="it-IT" sz="2800" b="1" dirty="0"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</a:endParaRP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 -1 					</a:t>
            </a:r>
            <a:r>
              <a:rPr lang="it-IT" sz="2800" b="1" dirty="0"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</a:endParaRP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while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&gt; 0 </a:t>
            </a:r>
            <a:r>
              <a:rPr lang="it-IT" sz="2800" b="1" dirty="0">
                <a:solidFill>
                  <a:schemeClr val="accent2"/>
                </a:solidFill>
                <a:latin typeface="+mn-lt"/>
              </a:rPr>
              <a:t>and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&gt; </a:t>
            </a:r>
            <a:r>
              <a:rPr lang="it-IT" sz="2800" b="1" i="1" dirty="0">
                <a:latin typeface="+mn-lt"/>
              </a:rPr>
              <a:t>key</a:t>
            </a:r>
            <a:r>
              <a:rPr lang="it-IT" sz="2800" b="1" dirty="0">
                <a:latin typeface="+mn-lt"/>
              </a:rPr>
              <a:t>	</a:t>
            </a:r>
            <a:r>
              <a:rPr lang="it-IT" sz="2800" b="1" dirty="0" smtClean="0">
                <a:latin typeface="+mn-lt"/>
              </a:rPr>
              <a:t>	</a:t>
            </a:r>
            <a:r>
              <a:rPr lang="it-IT" sz="2800" b="1" dirty="0" smtClean="0">
                <a:latin typeface="+mn-lt"/>
                <a:sym typeface="MT Extra" pitchFamily="18" charset="2"/>
              </a:rPr>
              <a:t>// </a:t>
            </a:r>
            <a:endParaRPr lang="it-IT" sz="2800" b="1" dirty="0">
              <a:latin typeface="+mn-lt"/>
            </a:endParaRP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+1] =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			</a:t>
            </a:r>
            <a:r>
              <a:rPr lang="it-IT" sz="2800" b="1" dirty="0" smtClean="0">
                <a:latin typeface="+mn-lt"/>
              </a:rPr>
              <a:t>	</a:t>
            </a:r>
            <a:r>
              <a:rPr lang="it-IT" sz="2800" b="1" dirty="0" smtClean="0"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</a:endParaRP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 err="1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– 1				</a:t>
            </a:r>
            <a:r>
              <a:rPr lang="it-IT" sz="2800" b="1" dirty="0" smtClean="0">
                <a:latin typeface="+mn-lt"/>
              </a:rPr>
              <a:t>	</a:t>
            </a:r>
            <a:r>
              <a:rPr lang="it-IT" sz="2800" b="1" dirty="0" smtClean="0"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</a:endParaRPr>
          </a:p>
          <a:p>
            <a:pPr>
              <a:lnSpc>
                <a:spcPct val="120000"/>
              </a:lnSpc>
              <a:buFont typeface="MT Extra" pitchFamily="18" charset="2"/>
              <a:buNone/>
            </a:pPr>
            <a:r>
              <a:rPr lang="it-IT" sz="2800" b="1" dirty="0">
                <a:latin typeface="+mn-lt"/>
              </a:rPr>
              <a:t>   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+1] = </a:t>
            </a:r>
            <a:r>
              <a:rPr lang="it-IT" sz="2800" b="1" i="1" dirty="0">
                <a:latin typeface="+mn-lt"/>
              </a:rPr>
              <a:t>key</a:t>
            </a:r>
            <a:r>
              <a:rPr lang="it-IT" sz="2800" b="1" dirty="0">
                <a:latin typeface="+mn-lt"/>
              </a:rPr>
              <a:t>			</a:t>
            </a:r>
            <a:r>
              <a:rPr lang="it-IT" sz="2800" b="1" dirty="0" smtClean="0">
                <a:latin typeface="+mn-lt"/>
              </a:rPr>
              <a:t>	</a:t>
            </a:r>
            <a:r>
              <a:rPr lang="it-IT" sz="2800" b="1" dirty="0" smtClean="0"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  <a:sym typeface="MT Extra" pitchFamily="18" charset="2"/>
            </a:endParaRPr>
          </a:p>
        </p:txBody>
      </p:sp>
      <p:graphicFrame>
        <p:nvGraphicFramePr>
          <p:cNvPr id="644100" name="Object 2"/>
          <p:cNvGraphicFramePr>
            <a:graphicFrameLocks noChangeAspect="1"/>
          </p:cNvGraphicFramePr>
          <p:nvPr/>
        </p:nvGraphicFramePr>
        <p:xfrm>
          <a:off x="6409596" y="3163094"/>
          <a:ext cx="1990725" cy="671513"/>
        </p:xfrm>
        <a:graphic>
          <a:graphicData uri="http://schemas.openxmlformats.org/presentationml/2006/ole">
            <p:oleObj spid="_x0000_s1013762" name="Equazione" r:id="rId4" imgW="901440" imgH="304560" progId="Equation.3">
              <p:embed/>
            </p:oleObj>
          </a:graphicData>
        </a:graphic>
      </p:graphicFrame>
      <p:graphicFrame>
        <p:nvGraphicFramePr>
          <p:cNvPr id="644101" name="Object 3"/>
          <p:cNvGraphicFramePr>
            <a:graphicFrameLocks noChangeAspect="1"/>
          </p:cNvGraphicFramePr>
          <p:nvPr/>
        </p:nvGraphicFramePr>
        <p:xfrm>
          <a:off x="6388933" y="742161"/>
          <a:ext cx="350838" cy="495300"/>
        </p:xfrm>
        <a:graphic>
          <a:graphicData uri="http://schemas.openxmlformats.org/presentationml/2006/ole">
            <p:oleObj spid="_x0000_s1013763" name="Equazione" r:id="rId5" imgW="164880" imgH="228600" progId="Equation.3">
              <p:embed/>
            </p:oleObj>
          </a:graphicData>
        </a:graphic>
      </p:graphicFrame>
      <p:graphicFrame>
        <p:nvGraphicFramePr>
          <p:cNvPr id="644102" name="Object 4"/>
          <p:cNvGraphicFramePr>
            <a:graphicFrameLocks noChangeAspect="1"/>
          </p:cNvGraphicFramePr>
          <p:nvPr/>
        </p:nvGraphicFramePr>
        <p:xfrm>
          <a:off x="6423858" y="1726411"/>
          <a:ext cx="565150" cy="469900"/>
        </p:xfrm>
        <a:graphic>
          <a:graphicData uri="http://schemas.openxmlformats.org/presentationml/2006/ole">
            <p:oleObj spid="_x0000_s1013764" name="Equazione" r:id="rId6" imgW="241200" imgH="215640" progId="Equation.3">
              <p:embed/>
            </p:oleObj>
          </a:graphicData>
        </a:graphic>
      </p:graphicFrame>
      <p:graphicFrame>
        <p:nvGraphicFramePr>
          <p:cNvPr id="644103" name="Object 5"/>
          <p:cNvGraphicFramePr>
            <a:graphicFrameLocks noChangeAspect="1"/>
          </p:cNvGraphicFramePr>
          <p:nvPr/>
        </p:nvGraphicFramePr>
        <p:xfrm>
          <a:off x="6409596" y="2250269"/>
          <a:ext cx="1090612" cy="495300"/>
        </p:xfrm>
        <a:graphic>
          <a:graphicData uri="http://schemas.openxmlformats.org/presentationml/2006/ole">
            <p:oleObj spid="_x0000_s1013765" name="Equazione" r:id="rId7" imgW="533160" imgH="228600" progId="Equation.3">
              <p:embed/>
            </p:oleObj>
          </a:graphicData>
        </a:graphic>
      </p:graphicFrame>
      <p:graphicFrame>
        <p:nvGraphicFramePr>
          <p:cNvPr id="644104" name="Object 6"/>
          <p:cNvGraphicFramePr>
            <a:graphicFrameLocks noChangeAspect="1"/>
          </p:cNvGraphicFramePr>
          <p:nvPr/>
        </p:nvGraphicFramePr>
        <p:xfrm>
          <a:off x="6409596" y="2797964"/>
          <a:ext cx="1209675" cy="468312"/>
        </p:xfrm>
        <a:graphic>
          <a:graphicData uri="http://schemas.openxmlformats.org/presentationml/2006/ole">
            <p:oleObj spid="_x0000_s1013766" name="Equazione" r:id="rId8" imgW="545760" imgH="215640" progId="Equation.3">
              <p:embed/>
            </p:oleObj>
          </a:graphicData>
        </a:graphic>
      </p:graphicFrame>
      <p:graphicFrame>
        <p:nvGraphicFramePr>
          <p:cNvPr id="644105" name="Object 7"/>
          <p:cNvGraphicFramePr>
            <a:graphicFrameLocks noChangeAspect="1"/>
          </p:cNvGraphicFramePr>
          <p:nvPr/>
        </p:nvGraphicFramePr>
        <p:xfrm>
          <a:off x="6373083" y="3710789"/>
          <a:ext cx="1371600" cy="669925"/>
        </p:xfrm>
        <a:graphic>
          <a:graphicData uri="http://schemas.openxmlformats.org/presentationml/2006/ole">
            <p:oleObj spid="_x0000_s1013767" name="Equazione" r:id="rId9" imgW="609480" imgH="304560" progId="Equation.3">
              <p:embed/>
            </p:oleObj>
          </a:graphicData>
        </a:graphic>
      </p:graphicFrame>
      <p:graphicFrame>
        <p:nvGraphicFramePr>
          <p:cNvPr id="644106" name="Object 8"/>
          <p:cNvGraphicFramePr>
            <a:graphicFrameLocks noChangeAspect="1"/>
          </p:cNvGraphicFramePr>
          <p:nvPr/>
        </p:nvGraphicFramePr>
        <p:xfrm>
          <a:off x="6373083" y="4221971"/>
          <a:ext cx="1398588" cy="669925"/>
        </p:xfrm>
        <a:graphic>
          <a:graphicData uri="http://schemas.openxmlformats.org/presentationml/2006/ole">
            <p:oleObj spid="_x0000_s1013768" name="Equazione" r:id="rId10" imgW="622080" imgH="304560" progId="Equation.3">
              <p:embed/>
            </p:oleObj>
          </a:graphicData>
        </a:graphic>
      </p:graphicFrame>
      <p:graphicFrame>
        <p:nvGraphicFramePr>
          <p:cNvPr id="644107" name="Object 9"/>
          <p:cNvGraphicFramePr>
            <a:graphicFrameLocks noChangeAspect="1"/>
          </p:cNvGraphicFramePr>
          <p:nvPr/>
        </p:nvGraphicFramePr>
        <p:xfrm>
          <a:off x="6409596" y="4806179"/>
          <a:ext cx="1119188" cy="531812"/>
        </p:xfrm>
        <a:graphic>
          <a:graphicData uri="http://schemas.openxmlformats.org/presentationml/2006/ole">
            <p:oleObj spid="_x0000_s1013769" name="Equazione" r:id="rId11" imgW="533160" imgH="228600" progId="Equation.3">
              <p:embed/>
            </p:oleObj>
          </a:graphicData>
        </a:graphic>
      </p:graphicFrame>
      <p:graphicFrame>
        <p:nvGraphicFramePr>
          <p:cNvPr id="644108" name="Object 10"/>
          <p:cNvGraphicFramePr>
            <a:graphicFrameLocks noChangeAspect="1"/>
          </p:cNvGraphicFramePr>
          <p:nvPr/>
        </p:nvGraphicFramePr>
        <p:xfrm>
          <a:off x="4109277" y="4039406"/>
          <a:ext cx="1549411" cy="668703"/>
        </p:xfrm>
        <a:graphic>
          <a:graphicData uri="http://schemas.openxmlformats.org/presentationml/2006/ole">
            <p:oleObj spid="_x0000_s1013770" name="Equazione" r:id="rId12" imgW="609480" imgH="241200" progId="Equation.3">
              <p:embed/>
            </p:oleObj>
          </a:graphicData>
        </a:graphic>
      </p:graphicFrame>
      <p:graphicFrame>
        <p:nvGraphicFramePr>
          <p:cNvPr id="644110" name="Object 11"/>
          <p:cNvGraphicFramePr>
            <a:graphicFrameLocks noChangeAspect="1"/>
          </p:cNvGraphicFramePr>
          <p:nvPr/>
        </p:nvGraphicFramePr>
        <p:xfrm>
          <a:off x="6395283" y="1223173"/>
          <a:ext cx="271463" cy="468313"/>
        </p:xfrm>
        <a:graphic>
          <a:graphicData uri="http://schemas.openxmlformats.org/presentationml/2006/ole">
            <p:oleObj spid="_x0000_s1013771" name="Equazione" r:id="rId13" imgW="139680" imgH="215640" progId="Equation.3">
              <p:embed/>
            </p:oleObj>
          </a:graphicData>
        </a:graphic>
      </p:graphicFrame>
      <p:graphicFrame>
        <p:nvGraphicFramePr>
          <p:cNvPr id="644112" name="Object 12"/>
          <p:cNvGraphicFramePr>
            <a:graphicFrameLocks noChangeAspect="1"/>
          </p:cNvGraphicFramePr>
          <p:nvPr>
            <p:ph/>
          </p:nvPr>
        </p:nvGraphicFramePr>
        <p:xfrm>
          <a:off x="1811338" y="5391150"/>
          <a:ext cx="5280025" cy="1214438"/>
        </p:xfrm>
        <a:graphic>
          <a:graphicData uri="http://schemas.openxmlformats.org/presentationml/2006/ole">
            <p:oleObj spid="_x0000_s1013772" name="Equazione" r:id="rId14" imgW="2539800" imgH="5839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4000" dirty="0">
                <a:solidFill>
                  <a:srgbClr val="FF0000"/>
                </a:solidFill>
                <a:latin typeface="+mn-lt"/>
              </a:rPr>
              <a:t>caso migliore: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81100" y="1493838"/>
          <a:ext cx="6932661" cy="1570037"/>
        </p:xfrm>
        <a:graphic>
          <a:graphicData uri="http://schemas.openxmlformats.org/presentationml/2006/ole">
            <p:oleObj spid="_x0000_s1014786" name="Equazione" r:id="rId3" imgW="2565360" imgH="55872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705350" y="425450"/>
          <a:ext cx="1143000" cy="627063"/>
        </p:xfrm>
        <a:graphic>
          <a:graphicData uri="http://schemas.openxmlformats.org/presentationml/2006/ole">
            <p:oleObj spid="_x0000_s1014787" name="Equazione" r:id="rId4" imgW="380880" imgH="24120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908832" y="434934"/>
          <a:ext cx="1179513" cy="561975"/>
        </p:xfrm>
        <a:graphic>
          <a:graphicData uri="http://schemas.openxmlformats.org/presentationml/2006/ole">
            <p:oleObj spid="_x0000_s1014788" name="Equazione" r:id="rId5" imgW="609480" imgH="24120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482544" y="3502026"/>
          <a:ext cx="8359140" cy="1154124"/>
        </p:xfrm>
        <a:graphic>
          <a:graphicData uri="http://schemas.openxmlformats.org/presentationml/2006/ole">
            <p:oleObj spid="_x0000_s1014789" name="Equazione" r:id="rId6" imgW="360648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4000">
                <a:solidFill>
                  <a:srgbClr val="FF0000"/>
                </a:solidFill>
                <a:latin typeface="+mn-lt"/>
              </a:rPr>
              <a:t>caso peggiore: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279896" y="398421"/>
          <a:ext cx="1594307" cy="730260"/>
        </p:xfrm>
        <a:graphic>
          <a:graphicData uri="http://schemas.openxmlformats.org/presentationml/2006/ole">
            <p:oleObj spid="_x0000_s1015810" name="Equazione" r:id="rId3" imgW="558720" imgH="241200" progId="Equation.3">
              <p:embed/>
            </p:oleObj>
          </a:graphicData>
        </a:graphic>
      </p:graphicFrame>
      <p:graphicFrame>
        <p:nvGraphicFramePr>
          <p:cNvPr id="647173" name="Object 4"/>
          <p:cNvGraphicFramePr>
            <a:graphicFrameLocks noChangeAspect="1"/>
          </p:cNvGraphicFramePr>
          <p:nvPr/>
        </p:nvGraphicFramePr>
        <p:xfrm>
          <a:off x="884187" y="2917818"/>
          <a:ext cx="7266087" cy="3244850"/>
        </p:xfrm>
        <a:graphic>
          <a:graphicData uri="http://schemas.openxmlformats.org/presentationml/2006/ole">
            <p:oleObj spid="_x0000_s1015811" name="Equazione" r:id="rId4" imgW="2920680" imgH="124452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726267" y="434934"/>
          <a:ext cx="1606572" cy="712917"/>
        </p:xfrm>
        <a:graphic>
          <a:graphicData uri="http://schemas.openxmlformats.org/presentationml/2006/ole">
            <p:oleObj spid="_x0000_s1015812" name="Equazione" r:id="rId5" imgW="609480" imgH="241200" progId="Equation.3">
              <p:embed/>
            </p:oleObj>
          </a:graphicData>
        </a:graphic>
      </p:graphicFrame>
      <p:graphicFrame>
        <p:nvGraphicFramePr>
          <p:cNvPr id="644112" name="Object 12"/>
          <p:cNvGraphicFramePr>
            <a:graphicFrameLocks noChangeAspect="1"/>
          </p:cNvGraphicFramePr>
          <p:nvPr/>
        </p:nvGraphicFramePr>
        <p:xfrm>
          <a:off x="1285830" y="1238220"/>
          <a:ext cx="6335759" cy="1460500"/>
        </p:xfrm>
        <a:graphic>
          <a:graphicData uri="http://schemas.openxmlformats.org/presentationml/2006/ole">
            <p:oleObj spid="_x0000_s1015813" name="Equazione" r:id="rId6" imgW="2577960" imgH="558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4000">
                <a:solidFill>
                  <a:srgbClr val="FF0000"/>
                </a:solidFill>
                <a:latin typeface="+mn-lt"/>
              </a:rPr>
              <a:t>caso medio: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38135" y="1201707"/>
          <a:ext cx="7383792" cy="1643085"/>
        </p:xfrm>
        <a:graphic>
          <a:graphicData uri="http://schemas.openxmlformats.org/presentationml/2006/ole">
            <p:oleObj spid="_x0000_s1016834" name="Equazione" r:id="rId3" imgW="2577960" imgH="55872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549635" y="325394"/>
          <a:ext cx="1618962" cy="949339"/>
        </p:xfrm>
        <a:graphic>
          <a:graphicData uri="http://schemas.openxmlformats.org/presentationml/2006/ole">
            <p:oleObj spid="_x0000_s1016835" name="Equazione" r:id="rId4" imgW="469800" imgH="253800" progId="Equation.3">
              <p:embed/>
            </p:oleObj>
          </a:graphicData>
        </a:graphic>
      </p:graphicFrame>
      <p:graphicFrame>
        <p:nvGraphicFramePr>
          <p:cNvPr id="648197" name="Object 4"/>
          <p:cNvGraphicFramePr>
            <a:graphicFrameLocks noChangeAspect="1"/>
          </p:cNvGraphicFramePr>
          <p:nvPr/>
        </p:nvGraphicFramePr>
        <p:xfrm>
          <a:off x="299979" y="3027356"/>
          <a:ext cx="8165980" cy="3468735"/>
        </p:xfrm>
        <a:graphic>
          <a:graphicData uri="http://schemas.openxmlformats.org/presentationml/2006/ole">
            <p:oleObj spid="_x0000_s1016836" name="Equazione" r:id="rId5" imgW="2895480" imgH="124452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959494" y="434934"/>
          <a:ext cx="1851362" cy="730260"/>
        </p:xfrm>
        <a:graphic>
          <a:graphicData uri="http://schemas.openxmlformats.org/presentationml/2006/ole">
            <p:oleObj spid="_x0000_s1016837" name="Equazione" r:id="rId6" imgW="60948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250825" y="1612643"/>
            <a:ext cx="86058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buFont typeface="Wingdings" pitchFamily="2" charset="2"/>
              <a:buAutoNum type="alphaLcPeriod"/>
            </a:pPr>
            <a:r>
              <a:rPr lang="it-IT" b="1" dirty="0" smtClean="0">
                <a:latin typeface="+mn-lt"/>
              </a:rPr>
              <a:t>Prova scritta</a:t>
            </a:r>
            <a:r>
              <a:rPr lang="it-IT" dirty="0" smtClean="0">
                <a:latin typeface="+mn-lt"/>
              </a:rPr>
              <a:t/>
            </a:r>
            <a:br>
              <a:rPr lang="it-IT" dirty="0" smtClean="0">
                <a:latin typeface="+mn-lt"/>
              </a:rPr>
            </a:br>
            <a:r>
              <a:rPr lang="it-IT" dirty="0" smtClean="0">
                <a:latin typeface="+mn-lt"/>
              </a:rPr>
              <a:t>(</a:t>
            </a:r>
            <a:r>
              <a:rPr lang="it-IT" dirty="0" err="1" smtClean="0">
                <a:latin typeface="+mn-lt"/>
              </a:rPr>
              <a:t>5</a:t>
            </a:r>
            <a:r>
              <a:rPr lang="it-IT" dirty="0" smtClean="0">
                <a:latin typeface="+mn-lt"/>
              </a:rPr>
              <a:t> appelli - indispensabile </a:t>
            </a:r>
            <a:r>
              <a:rPr lang="it-IT" dirty="0">
                <a:latin typeface="+mn-lt"/>
              </a:rPr>
              <a:t>iscriversi nella lista di esame </a:t>
            </a:r>
            <a:r>
              <a:rPr lang="it-IT" dirty="0" smtClean="0">
                <a:latin typeface="+mn-lt"/>
              </a:rPr>
              <a:t>che verrà </a:t>
            </a:r>
            <a:r>
              <a:rPr lang="it-IT" dirty="0">
                <a:latin typeface="+mn-lt"/>
              </a:rPr>
              <a:t>attivata su </a:t>
            </a:r>
            <a:r>
              <a:rPr lang="it-IT" dirty="0" smtClean="0">
                <a:latin typeface="+mn-lt"/>
              </a:rPr>
              <a:t>UNIWEB)</a:t>
            </a:r>
          </a:p>
          <a:p>
            <a:pPr marL="609600" indent="-609600">
              <a:buFont typeface="Wingdings" pitchFamily="2" charset="2"/>
              <a:buAutoNum type="alphaLcPeriod"/>
            </a:pPr>
            <a:endParaRPr lang="it-IT" dirty="0" smtClean="0">
              <a:latin typeface="+mn-lt"/>
            </a:endParaRPr>
          </a:p>
          <a:p>
            <a:pPr marL="609600" indent="-609600">
              <a:buFont typeface="Wingdings" pitchFamily="2" charset="2"/>
              <a:buAutoNum type="alphaLcPeriod"/>
            </a:pPr>
            <a:r>
              <a:rPr lang="it-IT" b="1" dirty="0" smtClean="0">
                <a:latin typeface="+mn-lt"/>
              </a:rPr>
              <a:t>Registrazione</a:t>
            </a:r>
            <a:r>
              <a:rPr lang="it-IT" dirty="0" smtClean="0">
                <a:latin typeface="+mn-lt"/>
              </a:rPr>
              <a:t>, con possibile colloquio (discussione </a:t>
            </a:r>
            <a:r>
              <a:rPr lang="it-IT" dirty="0">
                <a:latin typeface="+mn-lt"/>
              </a:rPr>
              <a:t>dello scritto con qualche domanda di </a:t>
            </a:r>
            <a:r>
              <a:rPr lang="it-IT" dirty="0" smtClean="0">
                <a:latin typeface="+mn-lt"/>
              </a:rPr>
              <a:t>teoria)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01622" y="179343"/>
            <a:ext cx="7848600" cy="7524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Modalità d’Esame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73005" y="1161100"/>
            <a:ext cx="85075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b="1" dirty="0" smtClean="0">
                <a:latin typeface="+mn-lt"/>
              </a:rPr>
              <a:t>Testo</a:t>
            </a:r>
            <a:r>
              <a:rPr lang="it-IT" dirty="0" smtClean="0">
                <a:latin typeface="+mn-lt"/>
              </a:rPr>
              <a:t>: Introduzione </a:t>
            </a:r>
            <a:r>
              <a:rPr lang="it-IT" dirty="0">
                <a:latin typeface="+mn-lt"/>
              </a:rPr>
              <a:t>agli Algoritmi e Strutture Dati </a:t>
            </a:r>
            <a:r>
              <a:rPr lang="it-IT" dirty="0" smtClean="0">
                <a:latin typeface="+mn-lt"/>
              </a:rPr>
              <a:t>(</a:t>
            </a:r>
            <a:r>
              <a:rPr lang="it-IT" dirty="0" err="1" smtClean="0">
                <a:latin typeface="+mn-lt"/>
              </a:rPr>
              <a:t>3°</a:t>
            </a:r>
            <a:r>
              <a:rPr lang="it-IT" dirty="0" smtClean="0">
                <a:latin typeface="+mn-lt"/>
              </a:rPr>
              <a:t> ed). </a:t>
            </a:r>
            <a:r>
              <a:rPr lang="it-IT" dirty="0" err="1">
                <a:latin typeface="+mn-lt"/>
              </a:rPr>
              <a:t>T.H.Cormen</a:t>
            </a:r>
            <a:r>
              <a:rPr lang="it-IT" dirty="0">
                <a:latin typeface="+mn-lt"/>
              </a:rPr>
              <a:t>, </a:t>
            </a:r>
            <a:r>
              <a:rPr lang="it-IT" dirty="0" err="1">
                <a:latin typeface="+mn-lt"/>
              </a:rPr>
              <a:t>C.E.Leiserson</a:t>
            </a:r>
            <a:r>
              <a:rPr lang="it-IT" dirty="0">
                <a:latin typeface="+mn-lt"/>
              </a:rPr>
              <a:t>, </a:t>
            </a:r>
            <a:r>
              <a:rPr lang="it-IT" dirty="0" err="1">
                <a:latin typeface="+mn-lt"/>
              </a:rPr>
              <a:t>R.L.Rivest</a:t>
            </a:r>
            <a:r>
              <a:rPr lang="it-IT" dirty="0">
                <a:latin typeface="+mn-lt"/>
              </a:rPr>
              <a:t>, </a:t>
            </a:r>
            <a:r>
              <a:rPr lang="it-IT" dirty="0" err="1" smtClean="0">
                <a:latin typeface="+mn-lt"/>
              </a:rPr>
              <a:t>C.Stein</a:t>
            </a:r>
            <a:r>
              <a:rPr lang="it-IT" dirty="0" smtClean="0">
                <a:latin typeface="+mn-lt"/>
              </a:rPr>
              <a:t>. McGraw-Hill.</a:t>
            </a:r>
            <a:endParaRPr lang="it-IT" dirty="0">
              <a:latin typeface="+mn-lt"/>
            </a:endParaRP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482544" y="4953000"/>
            <a:ext cx="79598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b="1" dirty="0" smtClean="0">
                <a:latin typeface="+mn-lt"/>
              </a:rPr>
              <a:t>Pagina del corso </a:t>
            </a:r>
            <a:r>
              <a:rPr lang="it-IT" dirty="0" smtClean="0">
                <a:latin typeface="+mn-lt"/>
              </a:rPr>
              <a:t>con altro materiale (note, link, ecc.:</a:t>
            </a:r>
          </a:p>
          <a:p>
            <a:pPr algn="ctr"/>
            <a:r>
              <a:rPr lang="it-IT" dirty="0">
                <a:latin typeface="+mn-lt"/>
                <a:hlinkClick r:id="rId2"/>
              </a:rPr>
              <a:t>www.math.unipd.it/</a:t>
            </a:r>
            <a:r>
              <a:rPr lang="en-US" dirty="0" smtClean="0">
                <a:latin typeface="+mn-lt"/>
                <a:hlinkClick r:id="rId2"/>
              </a:rPr>
              <a:t>~</a:t>
            </a:r>
            <a:r>
              <a:rPr lang="it-IT" dirty="0" err="1" smtClean="0">
                <a:latin typeface="+mn-lt"/>
                <a:hlinkClick r:id="rId2"/>
              </a:rPr>
              <a:t>baldan</a:t>
            </a:r>
            <a:r>
              <a:rPr lang="it-IT" dirty="0" smtClean="0">
                <a:latin typeface="+mn-lt"/>
                <a:hlinkClick r:id="rId2"/>
              </a:rPr>
              <a:t>/Algoritmi</a:t>
            </a:r>
            <a:endParaRPr lang="it-IT" dirty="0">
              <a:latin typeface="+mn-lt"/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 smtClean="0">
                <a:latin typeface="+mn-lt"/>
              </a:rPr>
              <a:t>Trad. di: </a:t>
            </a:r>
            <a:r>
              <a:rPr lang="it-IT" dirty="0" err="1" smtClean="0">
                <a:latin typeface="+mn-lt"/>
              </a:rPr>
              <a:t>Introduction</a:t>
            </a:r>
            <a:r>
              <a:rPr lang="it-IT" dirty="0" smtClean="0">
                <a:latin typeface="+mn-lt"/>
              </a:rPr>
              <a:t> </a:t>
            </a:r>
            <a:r>
              <a:rPr lang="it-IT" dirty="0" err="1">
                <a:latin typeface="+mn-lt"/>
              </a:rPr>
              <a:t>to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Algorithms</a:t>
            </a:r>
            <a:r>
              <a:rPr lang="it-IT" dirty="0">
                <a:latin typeface="+mn-lt"/>
              </a:rPr>
              <a:t> and Data </a:t>
            </a:r>
            <a:r>
              <a:rPr lang="it-IT" dirty="0" err="1" smtClean="0">
                <a:latin typeface="+mn-lt"/>
              </a:rPr>
              <a:t>Structures</a:t>
            </a:r>
            <a:r>
              <a:rPr lang="it-IT" dirty="0">
                <a:latin typeface="+mn-lt"/>
              </a:rPr>
              <a:t> </a:t>
            </a:r>
            <a:r>
              <a:rPr lang="it-IT" dirty="0" smtClean="0">
                <a:latin typeface="+mn-lt"/>
              </a:rPr>
              <a:t>(</a:t>
            </a:r>
            <a:r>
              <a:rPr lang="it-IT" dirty="0" err="1" smtClean="0">
                <a:latin typeface="+mn-lt"/>
              </a:rPr>
              <a:t>3°</a:t>
            </a:r>
            <a:r>
              <a:rPr lang="it-IT" dirty="0" smtClean="0">
                <a:latin typeface="+mn-lt"/>
              </a:rPr>
              <a:t> ed)</a:t>
            </a:r>
            <a:r>
              <a:rPr lang="it-IT" dirty="0">
                <a:latin typeface="+mn-lt"/>
              </a:rPr>
              <a:t>. </a:t>
            </a:r>
            <a:r>
              <a:rPr lang="it-IT" dirty="0" err="1">
                <a:latin typeface="+mn-lt"/>
              </a:rPr>
              <a:t>T.H.Cormen</a:t>
            </a:r>
            <a:r>
              <a:rPr lang="it-IT" dirty="0">
                <a:latin typeface="+mn-lt"/>
              </a:rPr>
              <a:t>, </a:t>
            </a:r>
            <a:r>
              <a:rPr lang="it-IT" dirty="0" err="1" smtClean="0">
                <a:latin typeface="+mn-lt"/>
              </a:rPr>
              <a:t>C.E.Leiserson</a:t>
            </a:r>
            <a:r>
              <a:rPr lang="it-IT" dirty="0" smtClean="0">
                <a:latin typeface="+mn-lt"/>
              </a:rPr>
              <a:t>,  </a:t>
            </a:r>
            <a:r>
              <a:rPr lang="it-IT" dirty="0" err="1">
                <a:latin typeface="+mn-lt"/>
              </a:rPr>
              <a:t>R.L.Rivest</a:t>
            </a:r>
            <a:r>
              <a:rPr lang="it-IT" dirty="0">
                <a:latin typeface="+mn-lt"/>
              </a:rPr>
              <a:t>, </a:t>
            </a:r>
            <a:r>
              <a:rPr lang="it-IT" dirty="0" err="1">
                <a:latin typeface="+mn-lt"/>
              </a:rPr>
              <a:t>C.Stein</a:t>
            </a:r>
            <a:r>
              <a:rPr lang="it-IT" dirty="0">
                <a:latin typeface="+mn-lt"/>
              </a:rPr>
              <a:t>. </a:t>
            </a:r>
            <a:r>
              <a:rPr lang="it-IT" dirty="0" smtClean="0">
                <a:latin typeface="+mn-lt"/>
              </a:rPr>
              <a:t>MIT Press.</a:t>
            </a:r>
            <a:endParaRPr lang="it-IT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1622" y="179343"/>
            <a:ext cx="7848600" cy="7524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Materiale didattico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/>
      <p:bldP spid="6051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22" y="179343"/>
            <a:ext cx="7848600" cy="752475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it-IT" sz="4000" dirty="0" smtClean="0"/>
              <a:t>Programma</a:t>
            </a: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263466" y="1019142"/>
            <a:ext cx="869009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r>
              <a:rPr lang="it-IT" dirty="0">
                <a:latin typeface="+mn-lt"/>
              </a:rPr>
              <a:t>Le prime 5 parti del testo (con</a:t>
            </a:r>
            <a:r>
              <a:rPr lang="it-IT" dirty="0" smtClean="0">
                <a:latin typeface="+mn-lt"/>
              </a:rPr>
              <a:t> qualche omissione):</a:t>
            </a:r>
            <a:endParaRPr lang="it-IT" dirty="0">
              <a:latin typeface="+mn-lt"/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romanUcPeriod"/>
            </a:pPr>
            <a:r>
              <a:rPr lang="it-IT" dirty="0">
                <a:latin typeface="+mn-lt"/>
              </a:rPr>
              <a:t>Fondamenti: notazione per gli algoritmi e primi esempi di algoritmi e di analisi degli algoritmi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romanUcPeriod"/>
            </a:pPr>
            <a:r>
              <a:rPr lang="it-IT" dirty="0">
                <a:latin typeface="+mn-lt"/>
              </a:rPr>
              <a:t>Ordinamento e statistiche d’ordine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romanUcPeriod"/>
            </a:pPr>
            <a:r>
              <a:rPr lang="it-IT" dirty="0">
                <a:latin typeface="+mn-lt"/>
              </a:rPr>
              <a:t>Strutture dati fondamentali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romanUcPeriod"/>
            </a:pPr>
            <a:r>
              <a:rPr lang="it-IT" dirty="0">
                <a:latin typeface="+mn-lt"/>
              </a:rPr>
              <a:t>Tecniche avanzate di progettazione ed analisi degli algoritmi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romanUcPeriod"/>
            </a:pPr>
            <a:r>
              <a:rPr lang="it-IT" dirty="0">
                <a:latin typeface="+mn-lt"/>
              </a:rPr>
              <a:t>Strutture dati avanzate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36492" y="1274733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 problemi computazionali, gli algoritmi che li risolvono e le tecniche per sviluppare tali algoritmi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7924800" cy="70788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4000" b="1" dirty="0">
                <a:solidFill>
                  <a:srgbClr val="FF0000"/>
                </a:solidFill>
                <a:latin typeface="+mn-lt"/>
              </a:rPr>
              <a:t>INTRODUZIONE</a:t>
            </a:r>
            <a:endParaRPr lang="it-IT" sz="4000" dirty="0">
              <a:latin typeface="+mn-lt"/>
            </a:endParaRP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299979" y="2924175"/>
            <a:ext cx="8690093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solidFill>
                  <a:srgbClr val="FF0000"/>
                </a:solidFill>
                <a:latin typeface="+mn-lt"/>
              </a:rPr>
              <a:t>Esempio1: problema dell’ordinamento</a:t>
            </a:r>
            <a:r>
              <a:rPr lang="it-IT" sz="36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Input: </a:t>
            </a:r>
            <a:r>
              <a:rPr lang="it-IT" i="1" dirty="0">
                <a:latin typeface="+mn-lt"/>
              </a:rPr>
              <a:t>a</a:t>
            </a:r>
            <a:r>
              <a:rPr lang="it-IT" baseline="-25000" dirty="0">
                <a:latin typeface="+mn-lt"/>
              </a:rPr>
              <a:t>1</a:t>
            </a:r>
            <a:r>
              <a:rPr lang="it-IT" dirty="0">
                <a:latin typeface="+mn-lt"/>
              </a:rPr>
              <a:t>,</a:t>
            </a:r>
            <a:r>
              <a:rPr lang="it-IT" i="1" dirty="0">
                <a:latin typeface="+mn-lt"/>
              </a:rPr>
              <a:t>a</a:t>
            </a:r>
            <a:r>
              <a:rPr lang="it-IT" baseline="-25000" dirty="0">
                <a:latin typeface="+mn-lt"/>
              </a:rPr>
              <a:t>2</a:t>
            </a:r>
            <a:r>
              <a:rPr lang="it-IT" dirty="0">
                <a:latin typeface="+mn-lt"/>
              </a:rPr>
              <a:t>,...,</a:t>
            </a:r>
            <a:r>
              <a:rPr lang="it-IT" i="1" dirty="0" err="1">
                <a:latin typeface="+mn-lt"/>
              </a:rPr>
              <a:t>a</a:t>
            </a:r>
            <a:r>
              <a:rPr lang="it-IT" i="1" baseline="-25000" dirty="0" err="1">
                <a:latin typeface="+mn-lt"/>
              </a:rPr>
              <a:t>n</a:t>
            </a:r>
            <a:endParaRPr lang="it-IT" i="1" dirty="0">
              <a:latin typeface="+mn-lt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Output: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'</a:t>
            </a:r>
            <a:r>
              <a:rPr lang="it-IT" baseline="-25000" dirty="0">
                <a:latin typeface="+mn-lt"/>
              </a:rPr>
              <a:t>1</a:t>
            </a:r>
            <a:r>
              <a:rPr lang="it-IT" dirty="0">
                <a:latin typeface="+mn-lt"/>
              </a:rPr>
              <a:t>,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'</a:t>
            </a:r>
            <a:r>
              <a:rPr lang="it-IT" baseline="-25000" dirty="0">
                <a:latin typeface="+mn-lt"/>
              </a:rPr>
              <a:t>2</a:t>
            </a:r>
            <a:r>
              <a:rPr lang="it-IT" dirty="0">
                <a:latin typeface="+mn-lt"/>
              </a:rPr>
              <a:t>,...,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'</a:t>
            </a:r>
            <a:r>
              <a:rPr lang="it-IT" i="1" baseline="-25000" dirty="0">
                <a:latin typeface="+mn-lt"/>
              </a:rPr>
              <a:t>n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dirty="0" smtClean="0">
                <a:latin typeface="+mn-lt"/>
                <a:sym typeface="Symbol" pitchFamily="18" charset="2"/>
              </a:rPr>
              <a:t>permutazione (</a:t>
            </a:r>
            <a:r>
              <a:rPr lang="it-IT" dirty="0" err="1" smtClean="0">
                <a:latin typeface="+mn-lt"/>
                <a:sym typeface="Symbol" pitchFamily="18" charset="2"/>
              </a:rPr>
              <a:t>riarrangiamento</a:t>
            </a:r>
            <a:r>
              <a:rPr lang="it-IT" dirty="0">
                <a:latin typeface="+mn-lt"/>
                <a:sym typeface="Symbol" pitchFamily="18" charset="2"/>
              </a:rPr>
              <a:t>) di </a:t>
            </a:r>
            <a:r>
              <a:rPr lang="it-IT" i="1" dirty="0">
                <a:latin typeface="+mn-lt"/>
              </a:rPr>
              <a:t>a</a:t>
            </a:r>
            <a:r>
              <a:rPr lang="it-IT" baseline="-25000" dirty="0">
                <a:latin typeface="+mn-lt"/>
              </a:rPr>
              <a:t>1</a:t>
            </a:r>
            <a:r>
              <a:rPr lang="it-IT" dirty="0">
                <a:latin typeface="+mn-lt"/>
              </a:rPr>
              <a:t>,</a:t>
            </a:r>
            <a:r>
              <a:rPr lang="it-IT" i="1" dirty="0">
                <a:latin typeface="+mn-lt"/>
              </a:rPr>
              <a:t>a</a:t>
            </a:r>
            <a:r>
              <a:rPr lang="it-IT" baseline="-25000" dirty="0">
                <a:latin typeface="+mn-lt"/>
              </a:rPr>
              <a:t>2</a:t>
            </a:r>
            <a:r>
              <a:rPr lang="it-IT" dirty="0">
                <a:latin typeface="+mn-lt"/>
              </a:rPr>
              <a:t>,...,</a:t>
            </a:r>
            <a:r>
              <a:rPr lang="it-IT" i="1" dirty="0" err="1">
                <a:latin typeface="+mn-lt"/>
              </a:rPr>
              <a:t>a</a:t>
            </a:r>
            <a:r>
              <a:rPr lang="it-IT" i="1" baseline="-25000" dirty="0" err="1">
                <a:latin typeface="+mn-lt"/>
              </a:rPr>
              <a:t>n</a:t>
            </a:r>
            <a:r>
              <a:rPr lang="it-IT" dirty="0">
                <a:latin typeface="+mn-lt"/>
                <a:sym typeface="Symbol" pitchFamily="18" charset="2"/>
              </a:rPr>
              <a:t> tale che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'</a:t>
            </a:r>
            <a:r>
              <a:rPr lang="it-IT" baseline="-25000" dirty="0">
                <a:latin typeface="+mn-lt"/>
              </a:rPr>
              <a:t>1</a:t>
            </a:r>
            <a:r>
              <a:rPr lang="it-IT" dirty="0">
                <a:latin typeface="+mn-lt"/>
                <a:sym typeface="Symbol" pitchFamily="18" charset="2"/>
              </a:rPr>
              <a:t> 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'</a:t>
            </a:r>
            <a:r>
              <a:rPr lang="it-IT" baseline="-25000" dirty="0">
                <a:latin typeface="+mn-lt"/>
              </a:rPr>
              <a:t>2</a:t>
            </a:r>
            <a:r>
              <a:rPr lang="it-IT" dirty="0">
                <a:latin typeface="+mn-lt"/>
                <a:sym typeface="Symbol" pitchFamily="18" charset="2"/>
              </a:rPr>
              <a:t>  </a:t>
            </a:r>
            <a:r>
              <a:rPr lang="it-IT" dirty="0">
                <a:latin typeface="+mn-lt"/>
              </a:rPr>
              <a:t>...</a:t>
            </a:r>
            <a:r>
              <a:rPr lang="it-IT" dirty="0">
                <a:latin typeface="+mn-lt"/>
                <a:sym typeface="Symbol" pitchFamily="18" charset="2"/>
              </a:rPr>
              <a:t> </a:t>
            </a:r>
            <a:r>
              <a:rPr lang="it-IT" dirty="0">
                <a:latin typeface="+mn-lt"/>
              </a:rPr>
              <a:t>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'</a:t>
            </a:r>
            <a:r>
              <a:rPr lang="it-IT" i="1" baseline="-25000" dirty="0">
                <a:latin typeface="+mn-lt"/>
              </a:rPr>
              <a:t>n</a:t>
            </a:r>
            <a:endParaRPr lang="it-IT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6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6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6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6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olo 1"/>
          <p:cNvSpPr>
            <a:spLocks noGrp="1"/>
          </p:cNvSpPr>
          <p:nvPr>
            <p:ph type="title"/>
          </p:nvPr>
        </p:nvSpPr>
        <p:spPr>
          <a:xfrm>
            <a:off x="519057" y="2024063"/>
            <a:ext cx="8251938" cy="1143000"/>
          </a:xfrm>
        </p:spPr>
        <p:txBody>
          <a:bodyPr/>
          <a:lstStyle/>
          <a:p>
            <a:r>
              <a:rPr lang="it-IT" u="sng" dirty="0" smtClean="0"/>
              <a:t>TECNICA </a:t>
            </a:r>
            <a:br>
              <a:rPr lang="it-IT" u="sng" dirty="0" smtClean="0"/>
            </a:br>
            <a:r>
              <a:rPr lang="it-IT" u="sng" dirty="0" smtClean="0"/>
              <a:t>INCREMENTALE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84820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Soluzione1: Algoritmo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Insertion-Sort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. 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2057400" cy="304800"/>
          </a:xfrm>
        </p:spPr>
        <p:txBody>
          <a:bodyPr/>
          <a:lstStyle/>
          <a:p>
            <a:r>
              <a:rPr lang="it-IT" sz="800" smtClean="0">
                <a:solidFill>
                  <a:schemeClr val="bg1"/>
                </a:solidFill>
              </a:rPr>
              <a:t>InsertionSort</a:t>
            </a:r>
            <a:endParaRPr lang="en-US" sz="800" smtClean="0">
              <a:solidFill>
                <a:schemeClr val="bg1"/>
              </a:solidFill>
            </a:endParaRPr>
          </a:p>
        </p:txBody>
      </p:sp>
      <p:grpSp>
        <p:nvGrpSpPr>
          <p:cNvPr id="2" name="Group 315"/>
          <p:cNvGrpSpPr>
            <a:grpSpLocks/>
          </p:cNvGrpSpPr>
          <p:nvPr/>
        </p:nvGrpSpPr>
        <p:grpSpPr bwMode="auto">
          <a:xfrm>
            <a:off x="1331913" y="944564"/>
            <a:ext cx="7272337" cy="652463"/>
            <a:chOff x="204" y="572"/>
            <a:chExt cx="4581" cy="411"/>
          </a:xfrm>
        </p:grpSpPr>
        <p:sp>
          <p:nvSpPr>
            <p:cNvPr id="33088" name="Text Box 55"/>
            <p:cNvSpPr txBox="1">
              <a:spLocks noChangeArrowheads="1"/>
            </p:cNvSpPr>
            <p:nvPr/>
          </p:nvSpPr>
          <p:spPr bwMode="auto">
            <a:xfrm>
              <a:off x="385" y="731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dirty="0">
                  <a:latin typeface="+mn-lt"/>
                </a:rPr>
                <a:t>1</a:t>
              </a:r>
            </a:p>
          </p:txBody>
        </p:sp>
        <p:sp>
          <p:nvSpPr>
            <p:cNvPr id="33089" name="Text Box 56"/>
            <p:cNvSpPr txBox="1">
              <a:spLocks noChangeArrowheads="1"/>
            </p:cNvSpPr>
            <p:nvPr/>
          </p:nvSpPr>
          <p:spPr bwMode="auto">
            <a:xfrm>
              <a:off x="4581" y="709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33090" name="Rectangle 53"/>
            <p:cNvSpPr>
              <a:spLocks noChangeArrowheads="1"/>
            </p:cNvSpPr>
            <p:nvPr/>
          </p:nvSpPr>
          <p:spPr bwMode="auto">
            <a:xfrm>
              <a:off x="431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91" name="Rectangle 57"/>
            <p:cNvSpPr>
              <a:spLocks noChangeArrowheads="1"/>
            </p:cNvSpPr>
            <p:nvPr/>
          </p:nvSpPr>
          <p:spPr bwMode="auto">
            <a:xfrm>
              <a:off x="544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92" name="Rectangle 58"/>
            <p:cNvSpPr>
              <a:spLocks noChangeArrowheads="1"/>
            </p:cNvSpPr>
            <p:nvPr/>
          </p:nvSpPr>
          <p:spPr bwMode="auto">
            <a:xfrm>
              <a:off x="657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93" name="Rectangle 59"/>
            <p:cNvSpPr>
              <a:spLocks noChangeArrowheads="1"/>
            </p:cNvSpPr>
            <p:nvPr/>
          </p:nvSpPr>
          <p:spPr bwMode="auto">
            <a:xfrm>
              <a:off x="771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94" name="Rectangle 60"/>
            <p:cNvSpPr>
              <a:spLocks noChangeArrowheads="1"/>
            </p:cNvSpPr>
            <p:nvPr/>
          </p:nvSpPr>
          <p:spPr bwMode="auto">
            <a:xfrm>
              <a:off x="885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95" name="Rectangle 61"/>
            <p:cNvSpPr>
              <a:spLocks noChangeArrowheads="1"/>
            </p:cNvSpPr>
            <p:nvPr/>
          </p:nvSpPr>
          <p:spPr bwMode="auto">
            <a:xfrm>
              <a:off x="998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96" name="Rectangle 62"/>
            <p:cNvSpPr>
              <a:spLocks noChangeArrowheads="1"/>
            </p:cNvSpPr>
            <p:nvPr/>
          </p:nvSpPr>
          <p:spPr bwMode="auto">
            <a:xfrm>
              <a:off x="1111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97" name="Rectangle 63"/>
            <p:cNvSpPr>
              <a:spLocks noChangeArrowheads="1"/>
            </p:cNvSpPr>
            <p:nvPr/>
          </p:nvSpPr>
          <p:spPr bwMode="auto">
            <a:xfrm>
              <a:off x="1225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98" name="Rectangle 64"/>
            <p:cNvSpPr>
              <a:spLocks noChangeArrowheads="1"/>
            </p:cNvSpPr>
            <p:nvPr/>
          </p:nvSpPr>
          <p:spPr bwMode="auto">
            <a:xfrm>
              <a:off x="1338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99" name="Rectangle 65"/>
            <p:cNvSpPr>
              <a:spLocks noChangeArrowheads="1"/>
            </p:cNvSpPr>
            <p:nvPr/>
          </p:nvSpPr>
          <p:spPr bwMode="auto">
            <a:xfrm>
              <a:off x="1451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0" name="Rectangle 66"/>
            <p:cNvSpPr>
              <a:spLocks noChangeArrowheads="1"/>
            </p:cNvSpPr>
            <p:nvPr/>
          </p:nvSpPr>
          <p:spPr bwMode="auto">
            <a:xfrm>
              <a:off x="1564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1" name="Rectangle 67"/>
            <p:cNvSpPr>
              <a:spLocks noChangeArrowheads="1"/>
            </p:cNvSpPr>
            <p:nvPr/>
          </p:nvSpPr>
          <p:spPr bwMode="auto">
            <a:xfrm>
              <a:off x="1678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2" name="Rectangle 68"/>
            <p:cNvSpPr>
              <a:spLocks noChangeArrowheads="1"/>
            </p:cNvSpPr>
            <p:nvPr/>
          </p:nvSpPr>
          <p:spPr bwMode="auto">
            <a:xfrm>
              <a:off x="1792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3" name="Rectangle 69"/>
            <p:cNvSpPr>
              <a:spLocks noChangeArrowheads="1"/>
            </p:cNvSpPr>
            <p:nvPr/>
          </p:nvSpPr>
          <p:spPr bwMode="auto">
            <a:xfrm>
              <a:off x="1905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4" name="Rectangle 70"/>
            <p:cNvSpPr>
              <a:spLocks noChangeArrowheads="1"/>
            </p:cNvSpPr>
            <p:nvPr/>
          </p:nvSpPr>
          <p:spPr bwMode="auto">
            <a:xfrm>
              <a:off x="2018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5" name="Rectangle 71"/>
            <p:cNvSpPr>
              <a:spLocks noChangeArrowheads="1"/>
            </p:cNvSpPr>
            <p:nvPr/>
          </p:nvSpPr>
          <p:spPr bwMode="auto">
            <a:xfrm>
              <a:off x="2132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6" name="Rectangle 72"/>
            <p:cNvSpPr>
              <a:spLocks noChangeArrowheads="1"/>
            </p:cNvSpPr>
            <p:nvPr/>
          </p:nvSpPr>
          <p:spPr bwMode="auto">
            <a:xfrm>
              <a:off x="2245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7" name="Rectangle 73"/>
            <p:cNvSpPr>
              <a:spLocks noChangeArrowheads="1"/>
            </p:cNvSpPr>
            <p:nvPr/>
          </p:nvSpPr>
          <p:spPr bwMode="auto">
            <a:xfrm>
              <a:off x="2358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8" name="Rectangle 74"/>
            <p:cNvSpPr>
              <a:spLocks noChangeArrowheads="1"/>
            </p:cNvSpPr>
            <p:nvPr/>
          </p:nvSpPr>
          <p:spPr bwMode="auto">
            <a:xfrm>
              <a:off x="2471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09" name="Rectangle 75"/>
            <p:cNvSpPr>
              <a:spLocks noChangeArrowheads="1"/>
            </p:cNvSpPr>
            <p:nvPr/>
          </p:nvSpPr>
          <p:spPr bwMode="auto">
            <a:xfrm>
              <a:off x="2585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0" name="Rectangle 76"/>
            <p:cNvSpPr>
              <a:spLocks noChangeArrowheads="1"/>
            </p:cNvSpPr>
            <p:nvPr/>
          </p:nvSpPr>
          <p:spPr bwMode="auto">
            <a:xfrm>
              <a:off x="2699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1" name="Rectangle 77"/>
            <p:cNvSpPr>
              <a:spLocks noChangeArrowheads="1"/>
            </p:cNvSpPr>
            <p:nvPr/>
          </p:nvSpPr>
          <p:spPr bwMode="auto">
            <a:xfrm>
              <a:off x="2812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2" name="Rectangle 78"/>
            <p:cNvSpPr>
              <a:spLocks noChangeArrowheads="1"/>
            </p:cNvSpPr>
            <p:nvPr/>
          </p:nvSpPr>
          <p:spPr bwMode="auto">
            <a:xfrm>
              <a:off x="2925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3" name="Rectangle 79"/>
            <p:cNvSpPr>
              <a:spLocks noChangeArrowheads="1"/>
            </p:cNvSpPr>
            <p:nvPr/>
          </p:nvSpPr>
          <p:spPr bwMode="auto">
            <a:xfrm>
              <a:off x="3039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4" name="Rectangle 80"/>
            <p:cNvSpPr>
              <a:spLocks noChangeArrowheads="1"/>
            </p:cNvSpPr>
            <p:nvPr/>
          </p:nvSpPr>
          <p:spPr bwMode="auto">
            <a:xfrm>
              <a:off x="3152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5" name="Rectangle 81"/>
            <p:cNvSpPr>
              <a:spLocks noChangeArrowheads="1"/>
            </p:cNvSpPr>
            <p:nvPr/>
          </p:nvSpPr>
          <p:spPr bwMode="auto">
            <a:xfrm>
              <a:off x="3265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6" name="Rectangle 82"/>
            <p:cNvSpPr>
              <a:spLocks noChangeArrowheads="1"/>
            </p:cNvSpPr>
            <p:nvPr/>
          </p:nvSpPr>
          <p:spPr bwMode="auto">
            <a:xfrm>
              <a:off x="3378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7" name="Rectangle 83"/>
            <p:cNvSpPr>
              <a:spLocks noChangeArrowheads="1"/>
            </p:cNvSpPr>
            <p:nvPr/>
          </p:nvSpPr>
          <p:spPr bwMode="auto">
            <a:xfrm>
              <a:off x="3492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8" name="Rectangle 84"/>
            <p:cNvSpPr>
              <a:spLocks noChangeArrowheads="1"/>
            </p:cNvSpPr>
            <p:nvPr/>
          </p:nvSpPr>
          <p:spPr bwMode="auto">
            <a:xfrm>
              <a:off x="3606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19" name="Rectangle 85"/>
            <p:cNvSpPr>
              <a:spLocks noChangeArrowheads="1"/>
            </p:cNvSpPr>
            <p:nvPr/>
          </p:nvSpPr>
          <p:spPr bwMode="auto">
            <a:xfrm>
              <a:off x="3719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20" name="Rectangle 86"/>
            <p:cNvSpPr>
              <a:spLocks noChangeArrowheads="1"/>
            </p:cNvSpPr>
            <p:nvPr/>
          </p:nvSpPr>
          <p:spPr bwMode="auto">
            <a:xfrm>
              <a:off x="3832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21" name="Rectangle 87"/>
            <p:cNvSpPr>
              <a:spLocks noChangeArrowheads="1"/>
            </p:cNvSpPr>
            <p:nvPr/>
          </p:nvSpPr>
          <p:spPr bwMode="auto">
            <a:xfrm>
              <a:off x="3946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22" name="Rectangle 88"/>
            <p:cNvSpPr>
              <a:spLocks noChangeArrowheads="1"/>
            </p:cNvSpPr>
            <p:nvPr/>
          </p:nvSpPr>
          <p:spPr bwMode="auto">
            <a:xfrm>
              <a:off x="4060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23" name="Rectangle 89"/>
            <p:cNvSpPr>
              <a:spLocks noChangeArrowheads="1"/>
            </p:cNvSpPr>
            <p:nvPr/>
          </p:nvSpPr>
          <p:spPr bwMode="auto">
            <a:xfrm>
              <a:off x="4174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24" name="Rectangle 90"/>
            <p:cNvSpPr>
              <a:spLocks noChangeArrowheads="1"/>
            </p:cNvSpPr>
            <p:nvPr/>
          </p:nvSpPr>
          <p:spPr bwMode="auto">
            <a:xfrm>
              <a:off x="4287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25" name="Rectangle 91"/>
            <p:cNvSpPr>
              <a:spLocks noChangeArrowheads="1"/>
            </p:cNvSpPr>
            <p:nvPr/>
          </p:nvSpPr>
          <p:spPr bwMode="auto">
            <a:xfrm>
              <a:off x="4400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26" name="Rectangle 92"/>
            <p:cNvSpPr>
              <a:spLocks noChangeArrowheads="1"/>
            </p:cNvSpPr>
            <p:nvPr/>
          </p:nvSpPr>
          <p:spPr bwMode="auto">
            <a:xfrm>
              <a:off x="4513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27" name="Rectangle 93"/>
            <p:cNvSpPr>
              <a:spLocks noChangeArrowheads="1"/>
            </p:cNvSpPr>
            <p:nvPr/>
          </p:nvSpPr>
          <p:spPr bwMode="auto">
            <a:xfrm>
              <a:off x="4627" y="595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128" name="Text Box 311"/>
            <p:cNvSpPr txBox="1">
              <a:spLocks noChangeArrowheads="1"/>
            </p:cNvSpPr>
            <p:nvPr/>
          </p:nvSpPr>
          <p:spPr bwMode="auto">
            <a:xfrm>
              <a:off x="204" y="572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</p:grpSp>
      <p:grpSp>
        <p:nvGrpSpPr>
          <p:cNvPr id="3" name="Group 316"/>
          <p:cNvGrpSpPr>
            <a:grpSpLocks/>
          </p:cNvGrpSpPr>
          <p:nvPr/>
        </p:nvGrpSpPr>
        <p:grpSpPr bwMode="auto">
          <a:xfrm>
            <a:off x="1331913" y="1665289"/>
            <a:ext cx="7272337" cy="652463"/>
            <a:chOff x="204" y="1003"/>
            <a:chExt cx="4581" cy="411"/>
          </a:xfrm>
        </p:grpSpPr>
        <p:sp>
          <p:nvSpPr>
            <p:cNvPr id="33047" name="Text Box 140"/>
            <p:cNvSpPr txBox="1">
              <a:spLocks noChangeArrowheads="1"/>
            </p:cNvSpPr>
            <p:nvPr/>
          </p:nvSpPr>
          <p:spPr bwMode="auto">
            <a:xfrm>
              <a:off x="385" y="1162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dirty="0">
                  <a:latin typeface="+mn-lt"/>
                </a:rPr>
                <a:t>1</a:t>
              </a:r>
            </a:p>
          </p:txBody>
        </p:sp>
        <p:sp>
          <p:nvSpPr>
            <p:cNvPr id="33048" name="Text Box 141"/>
            <p:cNvSpPr txBox="1">
              <a:spLocks noChangeArrowheads="1"/>
            </p:cNvSpPr>
            <p:nvPr/>
          </p:nvSpPr>
          <p:spPr bwMode="auto">
            <a:xfrm>
              <a:off x="4581" y="1140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33049" name="Rectangle 143"/>
            <p:cNvSpPr>
              <a:spLocks noChangeArrowheads="1"/>
            </p:cNvSpPr>
            <p:nvPr/>
          </p:nvSpPr>
          <p:spPr bwMode="auto">
            <a:xfrm>
              <a:off x="431" y="1026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0" name="Rectangle 144"/>
            <p:cNvSpPr>
              <a:spLocks noChangeArrowheads="1"/>
            </p:cNvSpPr>
            <p:nvPr/>
          </p:nvSpPr>
          <p:spPr bwMode="auto">
            <a:xfrm>
              <a:off x="544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1" name="Rectangle 145"/>
            <p:cNvSpPr>
              <a:spLocks noChangeArrowheads="1"/>
            </p:cNvSpPr>
            <p:nvPr/>
          </p:nvSpPr>
          <p:spPr bwMode="auto">
            <a:xfrm>
              <a:off x="657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2" name="Rectangle 146"/>
            <p:cNvSpPr>
              <a:spLocks noChangeArrowheads="1"/>
            </p:cNvSpPr>
            <p:nvPr/>
          </p:nvSpPr>
          <p:spPr bwMode="auto">
            <a:xfrm>
              <a:off x="771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3" name="Rectangle 147"/>
            <p:cNvSpPr>
              <a:spLocks noChangeArrowheads="1"/>
            </p:cNvSpPr>
            <p:nvPr/>
          </p:nvSpPr>
          <p:spPr bwMode="auto">
            <a:xfrm>
              <a:off x="885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4" name="Rectangle 148"/>
            <p:cNvSpPr>
              <a:spLocks noChangeArrowheads="1"/>
            </p:cNvSpPr>
            <p:nvPr/>
          </p:nvSpPr>
          <p:spPr bwMode="auto">
            <a:xfrm>
              <a:off x="998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5" name="Rectangle 149"/>
            <p:cNvSpPr>
              <a:spLocks noChangeArrowheads="1"/>
            </p:cNvSpPr>
            <p:nvPr/>
          </p:nvSpPr>
          <p:spPr bwMode="auto">
            <a:xfrm>
              <a:off x="1111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6" name="Rectangle 150"/>
            <p:cNvSpPr>
              <a:spLocks noChangeArrowheads="1"/>
            </p:cNvSpPr>
            <p:nvPr/>
          </p:nvSpPr>
          <p:spPr bwMode="auto">
            <a:xfrm>
              <a:off x="1225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7" name="Rectangle 151"/>
            <p:cNvSpPr>
              <a:spLocks noChangeArrowheads="1"/>
            </p:cNvSpPr>
            <p:nvPr/>
          </p:nvSpPr>
          <p:spPr bwMode="auto">
            <a:xfrm>
              <a:off x="1338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8" name="Rectangle 152"/>
            <p:cNvSpPr>
              <a:spLocks noChangeArrowheads="1"/>
            </p:cNvSpPr>
            <p:nvPr/>
          </p:nvSpPr>
          <p:spPr bwMode="auto">
            <a:xfrm>
              <a:off x="1451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59" name="Rectangle 153"/>
            <p:cNvSpPr>
              <a:spLocks noChangeArrowheads="1"/>
            </p:cNvSpPr>
            <p:nvPr/>
          </p:nvSpPr>
          <p:spPr bwMode="auto">
            <a:xfrm>
              <a:off x="1564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0" name="Rectangle 154"/>
            <p:cNvSpPr>
              <a:spLocks noChangeArrowheads="1"/>
            </p:cNvSpPr>
            <p:nvPr/>
          </p:nvSpPr>
          <p:spPr bwMode="auto">
            <a:xfrm>
              <a:off x="1678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1" name="Rectangle 155"/>
            <p:cNvSpPr>
              <a:spLocks noChangeArrowheads="1"/>
            </p:cNvSpPr>
            <p:nvPr/>
          </p:nvSpPr>
          <p:spPr bwMode="auto">
            <a:xfrm>
              <a:off x="1792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2" name="Rectangle 156"/>
            <p:cNvSpPr>
              <a:spLocks noChangeArrowheads="1"/>
            </p:cNvSpPr>
            <p:nvPr/>
          </p:nvSpPr>
          <p:spPr bwMode="auto">
            <a:xfrm>
              <a:off x="1905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3" name="Rectangle 157"/>
            <p:cNvSpPr>
              <a:spLocks noChangeArrowheads="1"/>
            </p:cNvSpPr>
            <p:nvPr/>
          </p:nvSpPr>
          <p:spPr bwMode="auto">
            <a:xfrm>
              <a:off x="2018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4" name="Rectangle 158"/>
            <p:cNvSpPr>
              <a:spLocks noChangeArrowheads="1"/>
            </p:cNvSpPr>
            <p:nvPr/>
          </p:nvSpPr>
          <p:spPr bwMode="auto">
            <a:xfrm>
              <a:off x="2132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5" name="Rectangle 159"/>
            <p:cNvSpPr>
              <a:spLocks noChangeArrowheads="1"/>
            </p:cNvSpPr>
            <p:nvPr/>
          </p:nvSpPr>
          <p:spPr bwMode="auto">
            <a:xfrm>
              <a:off x="2245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6" name="Rectangle 160"/>
            <p:cNvSpPr>
              <a:spLocks noChangeArrowheads="1"/>
            </p:cNvSpPr>
            <p:nvPr/>
          </p:nvSpPr>
          <p:spPr bwMode="auto">
            <a:xfrm>
              <a:off x="2358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7" name="Rectangle 161"/>
            <p:cNvSpPr>
              <a:spLocks noChangeArrowheads="1"/>
            </p:cNvSpPr>
            <p:nvPr/>
          </p:nvSpPr>
          <p:spPr bwMode="auto">
            <a:xfrm>
              <a:off x="2471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8" name="Rectangle 162"/>
            <p:cNvSpPr>
              <a:spLocks noChangeArrowheads="1"/>
            </p:cNvSpPr>
            <p:nvPr/>
          </p:nvSpPr>
          <p:spPr bwMode="auto">
            <a:xfrm>
              <a:off x="2585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69" name="Rectangle 163"/>
            <p:cNvSpPr>
              <a:spLocks noChangeArrowheads="1"/>
            </p:cNvSpPr>
            <p:nvPr/>
          </p:nvSpPr>
          <p:spPr bwMode="auto">
            <a:xfrm>
              <a:off x="2699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0" name="Rectangle 164"/>
            <p:cNvSpPr>
              <a:spLocks noChangeArrowheads="1"/>
            </p:cNvSpPr>
            <p:nvPr/>
          </p:nvSpPr>
          <p:spPr bwMode="auto">
            <a:xfrm>
              <a:off x="2812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1" name="Rectangle 165"/>
            <p:cNvSpPr>
              <a:spLocks noChangeArrowheads="1"/>
            </p:cNvSpPr>
            <p:nvPr/>
          </p:nvSpPr>
          <p:spPr bwMode="auto">
            <a:xfrm>
              <a:off x="2925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2" name="Rectangle 166"/>
            <p:cNvSpPr>
              <a:spLocks noChangeArrowheads="1"/>
            </p:cNvSpPr>
            <p:nvPr/>
          </p:nvSpPr>
          <p:spPr bwMode="auto">
            <a:xfrm>
              <a:off x="3039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3" name="Rectangle 167"/>
            <p:cNvSpPr>
              <a:spLocks noChangeArrowheads="1"/>
            </p:cNvSpPr>
            <p:nvPr/>
          </p:nvSpPr>
          <p:spPr bwMode="auto">
            <a:xfrm>
              <a:off x="3152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4" name="Rectangle 168"/>
            <p:cNvSpPr>
              <a:spLocks noChangeArrowheads="1"/>
            </p:cNvSpPr>
            <p:nvPr/>
          </p:nvSpPr>
          <p:spPr bwMode="auto">
            <a:xfrm>
              <a:off x="3265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5" name="Rectangle 169"/>
            <p:cNvSpPr>
              <a:spLocks noChangeArrowheads="1"/>
            </p:cNvSpPr>
            <p:nvPr/>
          </p:nvSpPr>
          <p:spPr bwMode="auto">
            <a:xfrm>
              <a:off x="3378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6" name="Rectangle 170"/>
            <p:cNvSpPr>
              <a:spLocks noChangeArrowheads="1"/>
            </p:cNvSpPr>
            <p:nvPr/>
          </p:nvSpPr>
          <p:spPr bwMode="auto">
            <a:xfrm>
              <a:off x="3492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7" name="Rectangle 171"/>
            <p:cNvSpPr>
              <a:spLocks noChangeArrowheads="1"/>
            </p:cNvSpPr>
            <p:nvPr/>
          </p:nvSpPr>
          <p:spPr bwMode="auto">
            <a:xfrm>
              <a:off x="3606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8" name="Rectangle 172"/>
            <p:cNvSpPr>
              <a:spLocks noChangeArrowheads="1"/>
            </p:cNvSpPr>
            <p:nvPr/>
          </p:nvSpPr>
          <p:spPr bwMode="auto">
            <a:xfrm>
              <a:off x="3719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79" name="Rectangle 173"/>
            <p:cNvSpPr>
              <a:spLocks noChangeArrowheads="1"/>
            </p:cNvSpPr>
            <p:nvPr/>
          </p:nvSpPr>
          <p:spPr bwMode="auto">
            <a:xfrm>
              <a:off x="3832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80" name="Rectangle 174"/>
            <p:cNvSpPr>
              <a:spLocks noChangeArrowheads="1"/>
            </p:cNvSpPr>
            <p:nvPr/>
          </p:nvSpPr>
          <p:spPr bwMode="auto">
            <a:xfrm>
              <a:off x="3946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81" name="Rectangle 175"/>
            <p:cNvSpPr>
              <a:spLocks noChangeArrowheads="1"/>
            </p:cNvSpPr>
            <p:nvPr/>
          </p:nvSpPr>
          <p:spPr bwMode="auto">
            <a:xfrm>
              <a:off x="4060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82" name="Rectangle 176"/>
            <p:cNvSpPr>
              <a:spLocks noChangeArrowheads="1"/>
            </p:cNvSpPr>
            <p:nvPr/>
          </p:nvSpPr>
          <p:spPr bwMode="auto">
            <a:xfrm>
              <a:off x="4174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83" name="Rectangle 177"/>
            <p:cNvSpPr>
              <a:spLocks noChangeArrowheads="1"/>
            </p:cNvSpPr>
            <p:nvPr/>
          </p:nvSpPr>
          <p:spPr bwMode="auto">
            <a:xfrm>
              <a:off x="4287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84" name="Rectangle 178"/>
            <p:cNvSpPr>
              <a:spLocks noChangeArrowheads="1"/>
            </p:cNvSpPr>
            <p:nvPr/>
          </p:nvSpPr>
          <p:spPr bwMode="auto">
            <a:xfrm>
              <a:off x="4400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85" name="Rectangle 179"/>
            <p:cNvSpPr>
              <a:spLocks noChangeArrowheads="1"/>
            </p:cNvSpPr>
            <p:nvPr/>
          </p:nvSpPr>
          <p:spPr bwMode="auto">
            <a:xfrm>
              <a:off x="4513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86" name="Rectangle 180"/>
            <p:cNvSpPr>
              <a:spLocks noChangeArrowheads="1"/>
            </p:cNvSpPr>
            <p:nvPr/>
          </p:nvSpPr>
          <p:spPr bwMode="auto">
            <a:xfrm>
              <a:off x="4627" y="1026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87" name="Text Box 312"/>
            <p:cNvSpPr txBox="1">
              <a:spLocks noChangeArrowheads="1"/>
            </p:cNvSpPr>
            <p:nvPr/>
          </p:nvSpPr>
          <p:spPr bwMode="auto">
            <a:xfrm>
              <a:off x="204" y="1003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A</a:t>
              </a:r>
            </a:p>
          </p:txBody>
        </p:sp>
      </p:grpSp>
      <p:grpSp>
        <p:nvGrpSpPr>
          <p:cNvPr id="4" name="Group 317"/>
          <p:cNvGrpSpPr>
            <a:grpSpLocks/>
          </p:cNvGrpSpPr>
          <p:nvPr/>
        </p:nvGrpSpPr>
        <p:grpSpPr bwMode="auto">
          <a:xfrm>
            <a:off x="1331913" y="2354261"/>
            <a:ext cx="7272337" cy="650874"/>
            <a:chOff x="204" y="1480"/>
            <a:chExt cx="4581" cy="410"/>
          </a:xfrm>
        </p:grpSpPr>
        <p:sp>
          <p:nvSpPr>
            <p:cNvPr id="33005" name="Text Box 181"/>
            <p:cNvSpPr txBox="1">
              <a:spLocks noChangeArrowheads="1"/>
            </p:cNvSpPr>
            <p:nvPr/>
          </p:nvSpPr>
          <p:spPr bwMode="auto">
            <a:xfrm>
              <a:off x="385" y="1638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dirty="0">
                  <a:latin typeface="+mn-lt"/>
                </a:rPr>
                <a:t>1</a:t>
              </a:r>
            </a:p>
          </p:txBody>
        </p:sp>
        <p:sp>
          <p:nvSpPr>
            <p:cNvPr id="33006" name="Text Box 182"/>
            <p:cNvSpPr txBox="1">
              <a:spLocks noChangeArrowheads="1"/>
            </p:cNvSpPr>
            <p:nvPr/>
          </p:nvSpPr>
          <p:spPr bwMode="auto">
            <a:xfrm>
              <a:off x="4581" y="1616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33007" name="Rectangle 184"/>
            <p:cNvSpPr>
              <a:spLocks noChangeArrowheads="1"/>
            </p:cNvSpPr>
            <p:nvPr/>
          </p:nvSpPr>
          <p:spPr bwMode="auto">
            <a:xfrm>
              <a:off x="431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08" name="Rectangle 185"/>
            <p:cNvSpPr>
              <a:spLocks noChangeArrowheads="1"/>
            </p:cNvSpPr>
            <p:nvPr/>
          </p:nvSpPr>
          <p:spPr bwMode="auto">
            <a:xfrm>
              <a:off x="544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09" name="Rectangle 186"/>
            <p:cNvSpPr>
              <a:spLocks noChangeArrowheads="1"/>
            </p:cNvSpPr>
            <p:nvPr/>
          </p:nvSpPr>
          <p:spPr bwMode="auto">
            <a:xfrm>
              <a:off x="657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0" name="Rectangle 187"/>
            <p:cNvSpPr>
              <a:spLocks noChangeArrowheads="1"/>
            </p:cNvSpPr>
            <p:nvPr/>
          </p:nvSpPr>
          <p:spPr bwMode="auto">
            <a:xfrm>
              <a:off x="771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1" name="Rectangle 188"/>
            <p:cNvSpPr>
              <a:spLocks noChangeArrowheads="1"/>
            </p:cNvSpPr>
            <p:nvPr/>
          </p:nvSpPr>
          <p:spPr bwMode="auto">
            <a:xfrm>
              <a:off x="885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2" name="Rectangle 189"/>
            <p:cNvSpPr>
              <a:spLocks noChangeArrowheads="1"/>
            </p:cNvSpPr>
            <p:nvPr/>
          </p:nvSpPr>
          <p:spPr bwMode="auto">
            <a:xfrm>
              <a:off x="998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3" name="Rectangle 190"/>
            <p:cNvSpPr>
              <a:spLocks noChangeArrowheads="1"/>
            </p:cNvSpPr>
            <p:nvPr/>
          </p:nvSpPr>
          <p:spPr bwMode="auto">
            <a:xfrm>
              <a:off x="1111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4" name="Rectangle 191"/>
            <p:cNvSpPr>
              <a:spLocks noChangeArrowheads="1"/>
            </p:cNvSpPr>
            <p:nvPr/>
          </p:nvSpPr>
          <p:spPr bwMode="auto">
            <a:xfrm>
              <a:off x="1225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5" name="Rectangle 192"/>
            <p:cNvSpPr>
              <a:spLocks noChangeArrowheads="1"/>
            </p:cNvSpPr>
            <p:nvPr/>
          </p:nvSpPr>
          <p:spPr bwMode="auto">
            <a:xfrm>
              <a:off x="1338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6" name="Rectangle 193"/>
            <p:cNvSpPr>
              <a:spLocks noChangeArrowheads="1"/>
            </p:cNvSpPr>
            <p:nvPr/>
          </p:nvSpPr>
          <p:spPr bwMode="auto">
            <a:xfrm>
              <a:off x="1451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7" name="Rectangle 194"/>
            <p:cNvSpPr>
              <a:spLocks noChangeArrowheads="1"/>
            </p:cNvSpPr>
            <p:nvPr/>
          </p:nvSpPr>
          <p:spPr bwMode="auto">
            <a:xfrm>
              <a:off x="1564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8" name="Rectangle 195"/>
            <p:cNvSpPr>
              <a:spLocks noChangeArrowheads="1"/>
            </p:cNvSpPr>
            <p:nvPr/>
          </p:nvSpPr>
          <p:spPr bwMode="auto">
            <a:xfrm>
              <a:off x="1678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19" name="Rectangle 196"/>
            <p:cNvSpPr>
              <a:spLocks noChangeArrowheads="1"/>
            </p:cNvSpPr>
            <p:nvPr/>
          </p:nvSpPr>
          <p:spPr bwMode="auto">
            <a:xfrm>
              <a:off x="1792" y="1502"/>
              <a:ext cx="113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0" name="Rectangle 197"/>
            <p:cNvSpPr>
              <a:spLocks noChangeArrowheads="1"/>
            </p:cNvSpPr>
            <p:nvPr/>
          </p:nvSpPr>
          <p:spPr bwMode="auto">
            <a:xfrm>
              <a:off x="190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1" name="Rectangle 198"/>
            <p:cNvSpPr>
              <a:spLocks noChangeArrowheads="1"/>
            </p:cNvSpPr>
            <p:nvPr/>
          </p:nvSpPr>
          <p:spPr bwMode="auto">
            <a:xfrm>
              <a:off x="2018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2" name="Rectangle 199"/>
            <p:cNvSpPr>
              <a:spLocks noChangeArrowheads="1"/>
            </p:cNvSpPr>
            <p:nvPr/>
          </p:nvSpPr>
          <p:spPr bwMode="auto">
            <a:xfrm>
              <a:off x="213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3" name="Rectangle 200"/>
            <p:cNvSpPr>
              <a:spLocks noChangeArrowheads="1"/>
            </p:cNvSpPr>
            <p:nvPr/>
          </p:nvSpPr>
          <p:spPr bwMode="auto">
            <a:xfrm>
              <a:off x="224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4" name="Rectangle 201"/>
            <p:cNvSpPr>
              <a:spLocks noChangeArrowheads="1"/>
            </p:cNvSpPr>
            <p:nvPr/>
          </p:nvSpPr>
          <p:spPr bwMode="auto">
            <a:xfrm>
              <a:off x="2358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5" name="Rectangle 202"/>
            <p:cNvSpPr>
              <a:spLocks noChangeArrowheads="1"/>
            </p:cNvSpPr>
            <p:nvPr/>
          </p:nvSpPr>
          <p:spPr bwMode="auto">
            <a:xfrm>
              <a:off x="2471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6" name="Rectangle 203"/>
            <p:cNvSpPr>
              <a:spLocks noChangeArrowheads="1"/>
            </p:cNvSpPr>
            <p:nvPr/>
          </p:nvSpPr>
          <p:spPr bwMode="auto">
            <a:xfrm>
              <a:off x="258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7" name="Rectangle 204"/>
            <p:cNvSpPr>
              <a:spLocks noChangeArrowheads="1"/>
            </p:cNvSpPr>
            <p:nvPr/>
          </p:nvSpPr>
          <p:spPr bwMode="auto">
            <a:xfrm>
              <a:off x="2699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8" name="Rectangle 205"/>
            <p:cNvSpPr>
              <a:spLocks noChangeArrowheads="1"/>
            </p:cNvSpPr>
            <p:nvPr/>
          </p:nvSpPr>
          <p:spPr bwMode="auto">
            <a:xfrm>
              <a:off x="281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29" name="Rectangle 206"/>
            <p:cNvSpPr>
              <a:spLocks noChangeArrowheads="1"/>
            </p:cNvSpPr>
            <p:nvPr/>
          </p:nvSpPr>
          <p:spPr bwMode="auto">
            <a:xfrm>
              <a:off x="292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0" name="Rectangle 207"/>
            <p:cNvSpPr>
              <a:spLocks noChangeArrowheads="1"/>
            </p:cNvSpPr>
            <p:nvPr/>
          </p:nvSpPr>
          <p:spPr bwMode="auto">
            <a:xfrm>
              <a:off x="3039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1" name="Rectangle 208"/>
            <p:cNvSpPr>
              <a:spLocks noChangeArrowheads="1"/>
            </p:cNvSpPr>
            <p:nvPr/>
          </p:nvSpPr>
          <p:spPr bwMode="auto">
            <a:xfrm>
              <a:off x="315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2" name="Rectangle 209"/>
            <p:cNvSpPr>
              <a:spLocks noChangeArrowheads="1"/>
            </p:cNvSpPr>
            <p:nvPr/>
          </p:nvSpPr>
          <p:spPr bwMode="auto">
            <a:xfrm>
              <a:off x="326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3" name="Rectangle 210"/>
            <p:cNvSpPr>
              <a:spLocks noChangeArrowheads="1"/>
            </p:cNvSpPr>
            <p:nvPr/>
          </p:nvSpPr>
          <p:spPr bwMode="auto">
            <a:xfrm>
              <a:off x="3378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4" name="Rectangle 211"/>
            <p:cNvSpPr>
              <a:spLocks noChangeArrowheads="1"/>
            </p:cNvSpPr>
            <p:nvPr/>
          </p:nvSpPr>
          <p:spPr bwMode="auto">
            <a:xfrm>
              <a:off x="349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5" name="Rectangle 212"/>
            <p:cNvSpPr>
              <a:spLocks noChangeArrowheads="1"/>
            </p:cNvSpPr>
            <p:nvPr/>
          </p:nvSpPr>
          <p:spPr bwMode="auto">
            <a:xfrm>
              <a:off x="3606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6" name="Rectangle 213"/>
            <p:cNvSpPr>
              <a:spLocks noChangeArrowheads="1"/>
            </p:cNvSpPr>
            <p:nvPr/>
          </p:nvSpPr>
          <p:spPr bwMode="auto">
            <a:xfrm>
              <a:off x="3719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7" name="Rectangle 214"/>
            <p:cNvSpPr>
              <a:spLocks noChangeArrowheads="1"/>
            </p:cNvSpPr>
            <p:nvPr/>
          </p:nvSpPr>
          <p:spPr bwMode="auto">
            <a:xfrm>
              <a:off x="383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8" name="Rectangle 215"/>
            <p:cNvSpPr>
              <a:spLocks noChangeArrowheads="1"/>
            </p:cNvSpPr>
            <p:nvPr/>
          </p:nvSpPr>
          <p:spPr bwMode="auto">
            <a:xfrm>
              <a:off x="3946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39" name="Rectangle 216"/>
            <p:cNvSpPr>
              <a:spLocks noChangeArrowheads="1"/>
            </p:cNvSpPr>
            <p:nvPr/>
          </p:nvSpPr>
          <p:spPr bwMode="auto">
            <a:xfrm>
              <a:off x="4060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40" name="Rectangle 217"/>
            <p:cNvSpPr>
              <a:spLocks noChangeArrowheads="1"/>
            </p:cNvSpPr>
            <p:nvPr/>
          </p:nvSpPr>
          <p:spPr bwMode="auto">
            <a:xfrm>
              <a:off x="4174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41" name="Rectangle 218"/>
            <p:cNvSpPr>
              <a:spLocks noChangeArrowheads="1"/>
            </p:cNvSpPr>
            <p:nvPr/>
          </p:nvSpPr>
          <p:spPr bwMode="auto">
            <a:xfrm>
              <a:off x="4287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42" name="Rectangle 219"/>
            <p:cNvSpPr>
              <a:spLocks noChangeArrowheads="1"/>
            </p:cNvSpPr>
            <p:nvPr/>
          </p:nvSpPr>
          <p:spPr bwMode="auto">
            <a:xfrm>
              <a:off x="4400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43" name="Rectangle 220"/>
            <p:cNvSpPr>
              <a:spLocks noChangeArrowheads="1"/>
            </p:cNvSpPr>
            <p:nvPr/>
          </p:nvSpPr>
          <p:spPr bwMode="auto">
            <a:xfrm>
              <a:off x="4513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44" name="Rectangle 221"/>
            <p:cNvSpPr>
              <a:spLocks noChangeArrowheads="1"/>
            </p:cNvSpPr>
            <p:nvPr/>
          </p:nvSpPr>
          <p:spPr bwMode="auto">
            <a:xfrm>
              <a:off x="4627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45" name="Text Box 222"/>
            <p:cNvSpPr txBox="1">
              <a:spLocks noChangeArrowheads="1"/>
            </p:cNvSpPr>
            <p:nvPr/>
          </p:nvSpPr>
          <p:spPr bwMode="auto">
            <a:xfrm>
              <a:off x="1769" y="1638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j</a:t>
              </a:r>
            </a:p>
          </p:txBody>
        </p:sp>
        <p:sp>
          <p:nvSpPr>
            <p:cNvPr id="33046" name="Text Box 313"/>
            <p:cNvSpPr txBox="1">
              <a:spLocks noChangeArrowheads="1"/>
            </p:cNvSpPr>
            <p:nvPr/>
          </p:nvSpPr>
          <p:spPr bwMode="auto">
            <a:xfrm>
              <a:off x="204" y="1480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A</a:t>
              </a:r>
            </a:p>
          </p:txBody>
        </p:sp>
      </p:grpSp>
      <p:grpSp>
        <p:nvGrpSpPr>
          <p:cNvPr id="5" name="Group 644"/>
          <p:cNvGrpSpPr>
            <a:grpSpLocks/>
          </p:cNvGrpSpPr>
          <p:nvPr/>
        </p:nvGrpSpPr>
        <p:grpSpPr bwMode="auto">
          <a:xfrm>
            <a:off x="263526" y="3063877"/>
            <a:ext cx="8340725" cy="681038"/>
            <a:chOff x="166" y="1930"/>
            <a:chExt cx="5254" cy="429"/>
          </a:xfrm>
        </p:grpSpPr>
        <p:sp>
          <p:nvSpPr>
            <p:cNvPr id="32960" name="Text Box 318"/>
            <p:cNvSpPr txBox="1">
              <a:spLocks noChangeArrowheads="1"/>
            </p:cNvSpPr>
            <p:nvPr/>
          </p:nvSpPr>
          <p:spPr bwMode="auto">
            <a:xfrm>
              <a:off x="166" y="1930"/>
              <a:ext cx="4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key</a:t>
              </a:r>
            </a:p>
          </p:txBody>
        </p:sp>
        <p:sp>
          <p:nvSpPr>
            <p:cNvPr id="32961" name="Rectangle 319"/>
            <p:cNvSpPr>
              <a:spLocks noChangeArrowheads="1"/>
            </p:cNvSpPr>
            <p:nvPr/>
          </p:nvSpPr>
          <p:spPr bwMode="auto">
            <a:xfrm>
              <a:off x="544" y="1971"/>
              <a:ext cx="113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62" name="Text Box 321"/>
            <p:cNvSpPr txBox="1">
              <a:spLocks noChangeArrowheads="1"/>
            </p:cNvSpPr>
            <p:nvPr/>
          </p:nvSpPr>
          <p:spPr bwMode="auto">
            <a:xfrm>
              <a:off x="1020" y="2107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dirty="0">
                  <a:latin typeface="+mn-lt"/>
                </a:rPr>
                <a:t>1</a:t>
              </a:r>
            </a:p>
          </p:txBody>
        </p:sp>
        <p:sp>
          <p:nvSpPr>
            <p:cNvPr id="32963" name="Text Box 322"/>
            <p:cNvSpPr txBox="1">
              <a:spLocks noChangeArrowheads="1"/>
            </p:cNvSpPr>
            <p:nvPr/>
          </p:nvSpPr>
          <p:spPr bwMode="auto">
            <a:xfrm>
              <a:off x="5216" y="2085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32964" name="Rectangle 323"/>
            <p:cNvSpPr>
              <a:spLocks noChangeArrowheads="1"/>
            </p:cNvSpPr>
            <p:nvPr/>
          </p:nvSpPr>
          <p:spPr bwMode="auto">
            <a:xfrm>
              <a:off x="1066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65" name="Rectangle 324"/>
            <p:cNvSpPr>
              <a:spLocks noChangeArrowheads="1"/>
            </p:cNvSpPr>
            <p:nvPr/>
          </p:nvSpPr>
          <p:spPr bwMode="auto">
            <a:xfrm>
              <a:off x="1179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66" name="Rectangle 325"/>
            <p:cNvSpPr>
              <a:spLocks noChangeArrowheads="1"/>
            </p:cNvSpPr>
            <p:nvPr/>
          </p:nvSpPr>
          <p:spPr bwMode="auto">
            <a:xfrm>
              <a:off x="1292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67" name="Rectangle 326"/>
            <p:cNvSpPr>
              <a:spLocks noChangeArrowheads="1"/>
            </p:cNvSpPr>
            <p:nvPr/>
          </p:nvSpPr>
          <p:spPr bwMode="auto">
            <a:xfrm>
              <a:off x="1406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68" name="Rectangle 327"/>
            <p:cNvSpPr>
              <a:spLocks noChangeArrowheads="1"/>
            </p:cNvSpPr>
            <p:nvPr/>
          </p:nvSpPr>
          <p:spPr bwMode="auto">
            <a:xfrm>
              <a:off x="1520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69" name="Rectangle 328"/>
            <p:cNvSpPr>
              <a:spLocks noChangeArrowheads="1"/>
            </p:cNvSpPr>
            <p:nvPr/>
          </p:nvSpPr>
          <p:spPr bwMode="auto">
            <a:xfrm>
              <a:off x="1633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0" name="Rectangle 329"/>
            <p:cNvSpPr>
              <a:spLocks noChangeArrowheads="1"/>
            </p:cNvSpPr>
            <p:nvPr/>
          </p:nvSpPr>
          <p:spPr bwMode="auto">
            <a:xfrm>
              <a:off x="1746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1" name="Rectangle 330"/>
            <p:cNvSpPr>
              <a:spLocks noChangeArrowheads="1"/>
            </p:cNvSpPr>
            <p:nvPr/>
          </p:nvSpPr>
          <p:spPr bwMode="auto">
            <a:xfrm>
              <a:off x="1860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2" name="Rectangle 331"/>
            <p:cNvSpPr>
              <a:spLocks noChangeArrowheads="1"/>
            </p:cNvSpPr>
            <p:nvPr/>
          </p:nvSpPr>
          <p:spPr bwMode="auto">
            <a:xfrm>
              <a:off x="1973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3" name="Rectangle 332"/>
            <p:cNvSpPr>
              <a:spLocks noChangeArrowheads="1"/>
            </p:cNvSpPr>
            <p:nvPr/>
          </p:nvSpPr>
          <p:spPr bwMode="auto">
            <a:xfrm>
              <a:off x="2086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4" name="Rectangle 333"/>
            <p:cNvSpPr>
              <a:spLocks noChangeArrowheads="1"/>
            </p:cNvSpPr>
            <p:nvPr/>
          </p:nvSpPr>
          <p:spPr bwMode="auto">
            <a:xfrm>
              <a:off x="2199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5" name="Rectangle 334"/>
            <p:cNvSpPr>
              <a:spLocks noChangeArrowheads="1"/>
            </p:cNvSpPr>
            <p:nvPr/>
          </p:nvSpPr>
          <p:spPr bwMode="auto">
            <a:xfrm>
              <a:off x="2313" y="1971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6" name="Rectangle 335"/>
            <p:cNvSpPr>
              <a:spLocks noChangeArrowheads="1"/>
            </p:cNvSpPr>
            <p:nvPr/>
          </p:nvSpPr>
          <p:spPr bwMode="auto">
            <a:xfrm>
              <a:off x="2427" y="1971"/>
              <a:ext cx="113" cy="159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7" name="Rectangle 336"/>
            <p:cNvSpPr>
              <a:spLocks noChangeArrowheads="1"/>
            </p:cNvSpPr>
            <p:nvPr/>
          </p:nvSpPr>
          <p:spPr bwMode="auto">
            <a:xfrm>
              <a:off x="2540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8" name="Rectangle 337"/>
            <p:cNvSpPr>
              <a:spLocks noChangeArrowheads="1"/>
            </p:cNvSpPr>
            <p:nvPr/>
          </p:nvSpPr>
          <p:spPr bwMode="auto">
            <a:xfrm>
              <a:off x="2653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79" name="Rectangle 338"/>
            <p:cNvSpPr>
              <a:spLocks noChangeArrowheads="1"/>
            </p:cNvSpPr>
            <p:nvPr/>
          </p:nvSpPr>
          <p:spPr bwMode="auto">
            <a:xfrm>
              <a:off x="2767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0" name="Rectangle 339"/>
            <p:cNvSpPr>
              <a:spLocks noChangeArrowheads="1"/>
            </p:cNvSpPr>
            <p:nvPr/>
          </p:nvSpPr>
          <p:spPr bwMode="auto">
            <a:xfrm>
              <a:off x="2880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1" name="Rectangle 340"/>
            <p:cNvSpPr>
              <a:spLocks noChangeArrowheads="1"/>
            </p:cNvSpPr>
            <p:nvPr/>
          </p:nvSpPr>
          <p:spPr bwMode="auto">
            <a:xfrm>
              <a:off x="2993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2" name="Rectangle 341"/>
            <p:cNvSpPr>
              <a:spLocks noChangeArrowheads="1"/>
            </p:cNvSpPr>
            <p:nvPr/>
          </p:nvSpPr>
          <p:spPr bwMode="auto">
            <a:xfrm>
              <a:off x="3106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3" name="Rectangle 342"/>
            <p:cNvSpPr>
              <a:spLocks noChangeArrowheads="1"/>
            </p:cNvSpPr>
            <p:nvPr/>
          </p:nvSpPr>
          <p:spPr bwMode="auto">
            <a:xfrm>
              <a:off x="3220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4" name="Rectangle 343"/>
            <p:cNvSpPr>
              <a:spLocks noChangeArrowheads="1"/>
            </p:cNvSpPr>
            <p:nvPr/>
          </p:nvSpPr>
          <p:spPr bwMode="auto">
            <a:xfrm>
              <a:off x="3334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5" name="Rectangle 344"/>
            <p:cNvSpPr>
              <a:spLocks noChangeArrowheads="1"/>
            </p:cNvSpPr>
            <p:nvPr/>
          </p:nvSpPr>
          <p:spPr bwMode="auto">
            <a:xfrm>
              <a:off x="3447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6" name="Rectangle 345"/>
            <p:cNvSpPr>
              <a:spLocks noChangeArrowheads="1"/>
            </p:cNvSpPr>
            <p:nvPr/>
          </p:nvSpPr>
          <p:spPr bwMode="auto">
            <a:xfrm>
              <a:off x="3560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7" name="Rectangle 346"/>
            <p:cNvSpPr>
              <a:spLocks noChangeArrowheads="1"/>
            </p:cNvSpPr>
            <p:nvPr/>
          </p:nvSpPr>
          <p:spPr bwMode="auto">
            <a:xfrm>
              <a:off x="3674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8" name="Rectangle 347"/>
            <p:cNvSpPr>
              <a:spLocks noChangeArrowheads="1"/>
            </p:cNvSpPr>
            <p:nvPr/>
          </p:nvSpPr>
          <p:spPr bwMode="auto">
            <a:xfrm>
              <a:off x="3787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89" name="Rectangle 348"/>
            <p:cNvSpPr>
              <a:spLocks noChangeArrowheads="1"/>
            </p:cNvSpPr>
            <p:nvPr/>
          </p:nvSpPr>
          <p:spPr bwMode="auto">
            <a:xfrm>
              <a:off x="3900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0" name="Rectangle 349"/>
            <p:cNvSpPr>
              <a:spLocks noChangeArrowheads="1"/>
            </p:cNvSpPr>
            <p:nvPr/>
          </p:nvSpPr>
          <p:spPr bwMode="auto">
            <a:xfrm>
              <a:off x="4013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1" name="Rectangle 350"/>
            <p:cNvSpPr>
              <a:spLocks noChangeArrowheads="1"/>
            </p:cNvSpPr>
            <p:nvPr/>
          </p:nvSpPr>
          <p:spPr bwMode="auto">
            <a:xfrm>
              <a:off x="4127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2" name="Rectangle 351"/>
            <p:cNvSpPr>
              <a:spLocks noChangeArrowheads="1"/>
            </p:cNvSpPr>
            <p:nvPr/>
          </p:nvSpPr>
          <p:spPr bwMode="auto">
            <a:xfrm>
              <a:off x="4241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3" name="Rectangle 352"/>
            <p:cNvSpPr>
              <a:spLocks noChangeArrowheads="1"/>
            </p:cNvSpPr>
            <p:nvPr/>
          </p:nvSpPr>
          <p:spPr bwMode="auto">
            <a:xfrm>
              <a:off x="4354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4" name="Rectangle 353"/>
            <p:cNvSpPr>
              <a:spLocks noChangeArrowheads="1"/>
            </p:cNvSpPr>
            <p:nvPr/>
          </p:nvSpPr>
          <p:spPr bwMode="auto">
            <a:xfrm>
              <a:off x="4467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5" name="Rectangle 354"/>
            <p:cNvSpPr>
              <a:spLocks noChangeArrowheads="1"/>
            </p:cNvSpPr>
            <p:nvPr/>
          </p:nvSpPr>
          <p:spPr bwMode="auto">
            <a:xfrm>
              <a:off x="4581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6" name="Rectangle 355"/>
            <p:cNvSpPr>
              <a:spLocks noChangeArrowheads="1"/>
            </p:cNvSpPr>
            <p:nvPr/>
          </p:nvSpPr>
          <p:spPr bwMode="auto">
            <a:xfrm>
              <a:off x="4695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7" name="Rectangle 356"/>
            <p:cNvSpPr>
              <a:spLocks noChangeArrowheads="1"/>
            </p:cNvSpPr>
            <p:nvPr/>
          </p:nvSpPr>
          <p:spPr bwMode="auto">
            <a:xfrm>
              <a:off x="4809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8" name="Rectangle 357"/>
            <p:cNvSpPr>
              <a:spLocks noChangeArrowheads="1"/>
            </p:cNvSpPr>
            <p:nvPr/>
          </p:nvSpPr>
          <p:spPr bwMode="auto">
            <a:xfrm>
              <a:off x="4922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99" name="Rectangle 358"/>
            <p:cNvSpPr>
              <a:spLocks noChangeArrowheads="1"/>
            </p:cNvSpPr>
            <p:nvPr/>
          </p:nvSpPr>
          <p:spPr bwMode="auto">
            <a:xfrm>
              <a:off x="5035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00" name="Rectangle 359"/>
            <p:cNvSpPr>
              <a:spLocks noChangeArrowheads="1"/>
            </p:cNvSpPr>
            <p:nvPr/>
          </p:nvSpPr>
          <p:spPr bwMode="auto">
            <a:xfrm>
              <a:off x="5148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01" name="Rectangle 360"/>
            <p:cNvSpPr>
              <a:spLocks noChangeArrowheads="1"/>
            </p:cNvSpPr>
            <p:nvPr/>
          </p:nvSpPr>
          <p:spPr bwMode="auto">
            <a:xfrm>
              <a:off x="5262" y="1971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3002" name="Text Box 361"/>
            <p:cNvSpPr txBox="1">
              <a:spLocks noChangeArrowheads="1"/>
            </p:cNvSpPr>
            <p:nvPr/>
          </p:nvSpPr>
          <p:spPr bwMode="auto">
            <a:xfrm>
              <a:off x="2404" y="2107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j</a:t>
              </a:r>
            </a:p>
          </p:txBody>
        </p:sp>
        <p:sp>
          <p:nvSpPr>
            <p:cNvPr id="33003" name="Text Box 362"/>
            <p:cNvSpPr txBox="1">
              <a:spLocks noChangeArrowheads="1"/>
            </p:cNvSpPr>
            <p:nvPr/>
          </p:nvSpPr>
          <p:spPr bwMode="auto">
            <a:xfrm>
              <a:off x="839" y="1949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A</a:t>
              </a:r>
            </a:p>
          </p:txBody>
        </p:sp>
        <p:sp>
          <p:nvSpPr>
            <p:cNvPr id="33004" name="Text Box 411"/>
            <p:cNvSpPr txBox="1">
              <a:spLocks noChangeArrowheads="1"/>
            </p:cNvSpPr>
            <p:nvPr/>
          </p:nvSpPr>
          <p:spPr bwMode="auto">
            <a:xfrm>
              <a:off x="2290" y="2107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i</a:t>
              </a:r>
            </a:p>
          </p:txBody>
        </p:sp>
      </p:grpSp>
      <p:grpSp>
        <p:nvGrpSpPr>
          <p:cNvPr id="6" name="Group 510"/>
          <p:cNvGrpSpPr>
            <a:grpSpLocks/>
          </p:cNvGrpSpPr>
          <p:nvPr/>
        </p:nvGrpSpPr>
        <p:grpSpPr bwMode="auto">
          <a:xfrm>
            <a:off x="1331913" y="5280027"/>
            <a:ext cx="7272337" cy="650876"/>
            <a:chOff x="204" y="1480"/>
            <a:chExt cx="4581" cy="410"/>
          </a:xfrm>
        </p:grpSpPr>
        <p:sp>
          <p:nvSpPr>
            <p:cNvPr id="32918" name="Text Box 511"/>
            <p:cNvSpPr txBox="1">
              <a:spLocks noChangeArrowheads="1"/>
            </p:cNvSpPr>
            <p:nvPr/>
          </p:nvSpPr>
          <p:spPr bwMode="auto">
            <a:xfrm>
              <a:off x="385" y="1638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dirty="0">
                  <a:latin typeface="+mn-lt"/>
                </a:rPr>
                <a:t>1</a:t>
              </a:r>
            </a:p>
          </p:txBody>
        </p:sp>
        <p:sp>
          <p:nvSpPr>
            <p:cNvPr id="32919" name="Text Box 512"/>
            <p:cNvSpPr txBox="1">
              <a:spLocks noChangeArrowheads="1"/>
            </p:cNvSpPr>
            <p:nvPr/>
          </p:nvSpPr>
          <p:spPr bwMode="auto">
            <a:xfrm>
              <a:off x="4581" y="1616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32920" name="Rectangle 513"/>
            <p:cNvSpPr>
              <a:spLocks noChangeArrowheads="1"/>
            </p:cNvSpPr>
            <p:nvPr/>
          </p:nvSpPr>
          <p:spPr bwMode="auto">
            <a:xfrm>
              <a:off x="431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21" name="Rectangle 514"/>
            <p:cNvSpPr>
              <a:spLocks noChangeArrowheads="1"/>
            </p:cNvSpPr>
            <p:nvPr/>
          </p:nvSpPr>
          <p:spPr bwMode="auto">
            <a:xfrm>
              <a:off x="544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22" name="Rectangle 515"/>
            <p:cNvSpPr>
              <a:spLocks noChangeArrowheads="1"/>
            </p:cNvSpPr>
            <p:nvPr/>
          </p:nvSpPr>
          <p:spPr bwMode="auto">
            <a:xfrm>
              <a:off x="657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23" name="Rectangle 516"/>
            <p:cNvSpPr>
              <a:spLocks noChangeArrowheads="1"/>
            </p:cNvSpPr>
            <p:nvPr/>
          </p:nvSpPr>
          <p:spPr bwMode="auto">
            <a:xfrm>
              <a:off x="771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24" name="Rectangle 517"/>
            <p:cNvSpPr>
              <a:spLocks noChangeArrowheads="1"/>
            </p:cNvSpPr>
            <p:nvPr/>
          </p:nvSpPr>
          <p:spPr bwMode="auto">
            <a:xfrm>
              <a:off x="885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25" name="Rectangle 518"/>
            <p:cNvSpPr>
              <a:spLocks noChangeArrowheads="1"/>
            </p:cNvSpPr>
            <p:nvPr/>
          </p:nvSpPr>
          <p:spPr bwMode="auto">
            <a:xfrm>
              <a:off x="998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26" name="Rectangle 519"/>
            <p:cNvSpPr>
              <a:spLocks noChangeArrowheads="1"/>
            </p:cNvSpPr>
            <p:nvPr/>
          </p:nvSpPr>
          <p:spPr bwMode="auto">
            <a:xfrm>
              <a:off x="1111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27" name="Rectangle 520"/>
            <p:cNvSpPr>
              <a:spLocks noChangeArrowheads="1"/>
            </p:cNvSpPr>
            <p:nvPr/>
          </p:nvSpPr>
          <p:spPr bwMode="auto">
            <a:xfrm>
              <a:off x="1225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28" name="Rectangle 521"/>
            <p:cNvSpPr>
              <a:spLocks noChangeArrowheads="1"/>
            </p:cNvSpPr>
            <p:nvPr/>
          </p:nvSpPr>
          <p:spPr bwMode="auto">
            <a:xfrm>
              <a:off x="1338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29" name="Rectangle 522"/>
            <p:cNvSpPr>
              <a:spLocks noChangeArrowheads="1"/>
            </p:cNvSpPr>
            <p:nvPr/>
          </p:nvSpPr>
          <p:spPr bwMode="auto">
            <a:xfrm>
              <a:off x="1451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0" name="Rectangle 523"/>
            <p:cNvSpPr>
              <a:spLocks noChangeArrowheads="1"/>
            </p:cNvSpPr>
            <p:nvPr/>
          </p:nvSpPr>
          <p:spPr bwMode="auto">
            <a:xfrm>
              <a:off x="1564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1" name="Rectangle 524"/>
            <p:cNvSpPr>
              <a:spLocks noChangeArrowheads="1"/>
            </p:cNvSpPr>
            <p:nvPr/>
          </p:nvSpPr>
          <p:spPr bwMode="auto">
            <a:xfrm>
              <a:off x="1678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2" name="Rectangle 525"/>
            <p:cNvSpPr>
              <a:spLocks noChangeArrowheads="1"/>
            </p:cNvSpPr>
            <p:nvPr/>
          </p:nvSpPr>
          <p:spPr bwMode="auto">
            <a:xfrm>
              <a:off x="1792" y="150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3" name="Rectangle 526"/>
            <p:cNvSpPr>
              <a:spLocks noChangeArrowheads="1"/>
            </p:cNvSpPr>
            <p:nvPr/>
          </p:nvSpPr>
          <p:spPr bwMode="auto">
            <a:xfrm>
              <a:off x="190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4" name="Rectangle 527"/>
            <p:cNvSpPr>
              <a:spLocks noChangeArrowheads="1"/>
            </p:cNvSpPr>
            <p:nvPr/>
          </p:nvSpPr>
          <p:spPr bwMode="auto">
            <a:xfrm>
              <a:off x="2018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5" name="Rectangle 528"/>
            <p:cNvSpPr>
              <a:spLocks noChangeArrowheads="1"/>
            </p:cNvSpPr>
            <p:nvPr/>
          </p:nvSpPr>
          <p:spPr bwMode="auto">
            <a:xfrm>
              <a:off x="213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6" name="Rectangle 529"/>
            <p:cNvSpPr>
              <a:spLocks noChangeArrowheads="1"/>
            </p:cNvSpPr>
            <p:nvPr/>
          </p:nvSpPr>
          <p:spPr bwMode="auto">
            <a:xfrm>
              <a:off x="224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7" name="Rectangle 530"/>
            <p:cNvSpPr>
              <a:spLocks noChangeArrowheads="1"/>
            </p:cNvSpPr>
            <p:nvPr/>
          </p:nvSpPr>
          <p:spPr bwMode="auto">
            <a:xfrm>
              <a:off x="2358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8" name="Rectangle 531"/>
            <p:cNvSpPr>
              <a:spLocks noChangeArrowheads="1"/>
            </p:cNvSpPr>
            <p:nvPr/>
          </p:nvSpPr>
          <p:spPr bwMode="auto">
            <a:xfrm>
              <a:off x="2471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39" name="Rectangle 532"/>
            <p:cNvSpPr>
              <a:spLocks noChangeArrowheads="1"/>
            </p:cNvSpPr>
            <p:nvPr/>
          </p:nvSpPr>
          <p:spPr bwMode="auto">
            <a:xfrm>
              <a:off x="258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0" name="Rectangle 533"/>
            <p:cNvSpPr>
              <a:spLocks noChangeArrowheads="1"/>
            </p:cNvSpPr>
            <p:nvPr/>
          </p:nvSpPr>
          <p:spPr bwMode="auto">
            <a:xfrm>
              <a:off x="2699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1" name="Rectangle 534"/>
            <p:cNvSpPr>
              <a:spLocks noChangeArrowheads="1"/>
            </p:cNvSpPr>
            <p:nvPr/>
          </p:nvSpPr>
          <p:spPr bwMode="auto">
            <a:xfrm>
              <a:off x="281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2" name="Rectangle 535"/>
            <p:cNvSpPr>
              <a:spLocks noChangeArrowheads="1"/>
            </p:cNvSpPr>
            <p:nvPr/>
          </p:nvSpPr>
          <p:spPr bwMode="auto">
            <a:xfrm>
              <a:off x="292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3" name="Rectangle 536"/>
            <p:cNvSpPr>
              <a:spLocks noChangeArrowheads="1"/>
            </p:cNvSpPr>
            <p:nvPr/>
          </p:nvSpPr>
          <p:spPr bwMode="auto">
            <a:xfrm>
              <a:off x="3039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4" name="Rectangle 537"/>
            <p:cNvSpPr>
              <a:spLocks noChangeArrowheads="1"/>
            </p:cNvSpPr>
            <p:nvPr/>
          </p:nvSpPr>
          <p:spPr bwMode="auto">
            <a:xfrm>
              <a:off x="315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5" name="Rectangle 538"/>
            <p:cNvSpPr>
              <a:spLocks noChangeArrowheads="1"/>
            </p:cNvSpPr>
            <p:nvPr/>
          </p:nvSpPr>
          <p:spPr bwMode="auto">
            <a:xfrm>
              <a:off x="3265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6" name="Rectangle 539"/>
            <p:cNvSpPr>
              <a:spLocks noChangeArrowheads="1"/>
            </p:cNvSpPr>
            <p:nvPr/>
          </p:nvSpPr>
          <p:spPr bwMode="auto">
            <a:xfrm>
              <a:off x="3378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7" name="Rectangle 540"/>
            <p:cNvSpPr>
              <a:spLocks noChangeArrowheads="1"/>
            </p:cNvSpPr>
            <p:nvPr/>
          </p:nvSpPr>
          <p:spPr bwMode="auto">
            <a:xfrm>
              <a:off x="349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8" name="Rectangle 541"/>
            <p:cNvSpPr>
              <a:spLocks noChangeArrowheads="1"/>
            </p:cNvSpPr>
            <p:nvPr/>
          </p:nvSpPr>
          <p:spPr bwMode="auto">
            <a:xfrm>
              <a:off x="3606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49" name="Rectangle 542"/>
            <p:cNvSpPr>
              <a:spLocks noChangeArrowheads="1"/>
            </p:cNvSpPr>
            <p:nvPr/>
          </p:nvSpPr>
          <p:spPr bwMode="auto">
            <a:xfrm>
              <a:off x="3719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50" name="Rectangle 543"/>
            <p:cNvSpPr>
              <a:spLocks noChangeArrowheads="1"/>
            </p:cNvSpPr>
            <p:nvPr/>
          </p:nvSpPr>
          <p:spPr bwMode="auto">
            <a:xfrm>
              <a:off x="3832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51" name="Rectangle 544"/>
            <p:cNvSpPr>
              <a:spLocks noChangeArrowheads="1"/>
            </p:cNvSpPr>
            <p:nvPr/>
          </p:nvSpPr>
          <p:spPr bwMode="auto">
            <a:xfrm>
              <a:off x="3946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52" name="Rectangle 545"/>
            <p:cNvSpPr>
              <a:spLocks noChangeArrowheads="1"/>
            </p:cNvSpPr>
            <p:nvPr/>
          </p:nvSpPr>
          <p:spPr bwMode="auto">
            <a:xfrm>
              <a:off x="4060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53" name="Rectangle 546"/>
            <p:cNvSpPr>
              <a:spLocks noChangeArrowheads="1"/>
            </p:cNvSpPr>
            <p:nvPr/>
          </p:nvSpPr>
          <p:spPr bwMode="auto">
            <a:xfrm>
              <a:off x="4174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54" name="Rectangle 547"/>
            <p:cNvSpPr>
              <a:spLocks noChangeArrowheads="1"/>
            </p:cNvSpPr>
            <p:nvPr/>
          </p:nvSpPr>
          <p:spPr bwMode="auto">
            <a:xfrm>
              <a:off x="4287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55" name="Rectangle 548"/>
            <p:cNvSpPr>
              <a:spLocks noChangeArrowheads="1"/>
            </p:cNvSpPr>
            <p:nvPr/>
          </p:nvSpPr>
          <p:spPr bwMode="auto">
            <a:xfrm>
              <a:off x="4400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56" name="Rectangle 549"/>
            <p:cNvSpPr>
              <a:spLocks noChangeArrowheads="1"/>
            </p:cNvSpPr>
            <p:nvPr/>
          </p:nvSpPr>
          <p:spPr bwMode="auto">
            <a:xfrm>
              <a:off x="4513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57" name="Rectangle 550"/>
            <p:cNvSpPr>
              <a:spLocks noChangeArrowheads="1"/>
            </p:cNvSpPr>
            <p:nvPr/>
          </p:nvSpPr>
          <p:spPr bwMode="auto">
            <a:xfrm>
              <a:off x="4627" y="1502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58" name="Text Box 551"/>
            <p:cNvSpPr txBox="1">
              <a:spLocks noChangeArrowheads="1"/>
            </p:cNvSpPr>
            <p:nvPr/>
          </p:nvSpPr>
          <p:spPr bwMode="auto">
            <a:xfrm>
              <a:off x="1769" y="1638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j</a:t>
              </a:r>
            </a:p>
          </p:txBody>
        </p:sp>
        <p:sp>
          <p:nvSpPr>
            <p:cNvPr id="32959" name="Text Box 552"/>
            <p:cNvSpPr txBox="1">
              <a:spLocks noChangeArrowheads="1"/>
            </p:cNvSpPr>
            <p:nvPr/>
          </p:nvSpPr>
          <p:spPr bwMode="auto">
            <a:xfrm>
              <a:off x="204" y="1480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A</a:t>
              </a:r>
            </a:p>
          </p:txBody>
        </p:sp>
      </p:grpSp>
      <p:sp>
        <p:nvSpPr>
          <p:cNvPr id="607826" name="Text Box 594"/>
          <p:cNvSpPr txBox="1">
            <a:spLocks noChangeArrowheads="1"/>
          </p:cNvSpPr>
          <p:nvPr/>
        </p:nvSpPr>
        <p:spPr bwMode="auto">
          <a:xfrm>
            <a:off x="8532813" y="6237288"/>
            <a:ext cx="323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 i="1" dirty="0">
                <a:latin typeface="+mn-lt"/>
              </a:rPr>
              <a:t>j</a:t>
            </a:r>
          </a:p>
        </p:txBody>
      </p:sp>
      <p:grpSp>
        <p:nvGrpSpPr>
          <p:cNvPr id="7" name="Group 597"/>
          <p:cNvGrpSpPr>
            <a:grpSpLocks/>
          </p:cNvGrpSpPr>
          <p:nvPr/>
        </p:nvGrpSpPr>
        <p:grpSpPr bwMode="auto">
          <a:xfrm>
            <a:off x="1331913" y="5984879"/>
            <a:ext cx="7272337" cy="650876"/>
            <a:chOff x="839" y="3770"/>
            <a:chExt cx="4581" cy="410"/>
          </a:xfrm>
        </p:grpSpPr>
        <p:sp>
          <p:nvSpPr>
            <p:cNvPr id="32877" name="Text Box 554"/>
            <p:cNvSpPr txBox="1">
              <a:spLocks noChangeArrowheads="1"/>
            </p:cNvSpPr>
            <p:nvPr/>
          </p:nvSpPr>
          <p:spPr bwMode="auto">
            <a:xfrm>
              <a:off x="1020" y="3928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dirty="0">
                  <a:latin typeface="+mn-lt"/>
                </a:rPr>
                <a:t>1</a:t>
              </a:r>
            </a:p>
          </p:txBody>
        </p:sp>
        <p:sp>
          <p:nvSpPr>
            <p:cNvPr id="32878" name="Text Box 555"/>
            <p:cNvSpPr txBox="1">
              <a:spLocks noChangeArrowheads="1"/>
            </p:cNvSpPr>
            <p:nvPr/>
          </p:nvSpPr>
          <p:spPr bwMode="auto">
            <a:xfrm>
              <a:off x="5216" y="3906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32879" name="Rectangle 556"/>
            <p:cNvSpPr>
              <a:spLocks noChangeArrowheads="1"/>
            </p:cNvSpPr>
            <p:nvPr/>
          </p:nvSpPr>
          <p:spPr bwMode="auto">
            <a:xfrm>
              <a:off x="1066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0" name="Rectangle 557"/>
            <p:cNvSpPr>
              <a:spLocks noChangeArrowheads="1"/>
            </p:cNvSpPr>
            <p:nvPr/>
          </p:nvSpPr>
          <p:spPr bwMode="auto">
            <a:xfrm>
              <a:off x="1179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1" name="Rectangle 558"/>
            <p:cNvSpPr>
              <a:spLocks noChangeArrowheads="1"/>
            </p:cNvSpPr>
            <p:nvPr/>
          </p:nvSpPr>
          <p:spPr bwMode="auto">
            <a:xfrm>
              <a:off x="1292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2" name="Rectangle 559"/>
            <p:cNvSpPr>
              <a:spLocks noChangeArrowheads="1"/>
            </p:cNvSpPr>
            <p:nvPr/>
          </p:nvSpPr>
          <p:spPr bwMode="auto">
            <a:xfrm>
              <a:off x="1406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3" name="Rectangle 560"/>
            <p:cNvSpPr>
              <a:spLocks noChangeArrowheads="1"/>
            </p:cNvSpPr>
            <p:nvPr/>
          </p:nvSpPr>
          <p:spPr bwMode="auto">
            <a:xfrm>
              <a:off x="1520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4" name="Rectangle 561"/>
            <p:cNvSpPr>
              <a:spLocks noChangeArrowheads="1"/>
            </p:cNvSpPr>
            <p:nvPr/>
          </p:nvSpPr>
          <p:spPr bwMode="auto">
            <a:xfrm>
              <a:off x="1633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5" name="Rectangle 562"/>
            <p:cNvSpPr>
              <a:spLocks noChangeArrowheads="1"/>
            </p:cNvSpPr>
            <p:nvPr/>
          </p:nvSpPr>
          <p:spPr bwMode="auto">
            <a:xfrm>
              <a:off x="1746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6" name="Rectangle 563"/>
            <p:cNvSpPr>
              <a:spLocks noChangeArrowheads="1"/>
            </p:cNvSpPr>
            <p:nvPr/>
          </p:nvSpPr>
          <p:spPr bwMode="auto">
            <a:xfrm>
              <a:off x="1860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7" name="Rectangle 564"/>
            <p:cNvSpPr>
              <a:spLocks noChangeArrowheads="1"/>
            </p:cNvSpPr>
            <p:nvPr/>
          </p:nvSpPr>
          <p:spPr bwMode="auto">
            <a:xfrm>
              <a:off x="1973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8" name="Rectangle 565"/>
            <p:cNvSpPr>
              <a:spLocks noChangeArrowheads="1"/>
            </p:cNvSpPr>
            <p:nvPr/>
          </p:nvSpPr>
          <p:spPr bwMode="auto">
            <a:xfrm>
              <a:off x="2086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89" name="Rectangle 566"/>
            <p:cNvSpPr>
              <a:spLocks noChangeArrowheads="1"/>
            </p:cNvSpPr>
            <p:nvPr/>
          </p:nvSpPr>
          <p:spPr bwMode="auto">
            <a:xfrm>
              <a:off x="2199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0" name="Rectangle 567"/>
            <p:cNvSpPr>
              <a:spLocks noChangeArrowheads="1"/>
            </p:cNvSpPr>
            <p:nvPr/>
          </p:nvSpPr>
          <p:spPr bwMode="auto">
            <a:xfrm>
              <a:off x="2313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1" name="Rectangle 568"/>
            <p:cNvSpPr>
              <a:spLocks noChangeArrowheads="1"/>
            </p:cNvSpPr>
            <p:nvPr/>
          </p:nvSpPr>
          <p:spPr bwMode="auto">
            <a:xfrm>
              <a:off x="2427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2" name="Rectangle 569"/>
            <p:cNvSpPr>
              <a:spLocks noChangeArrowheads="1"/>
            </p:cNvSpPr>
            <p:nvPr/>
          </p:nvSpPr>
          <p:spPr bwMode="auto">
            <a:xfrm>
              <a:off x="2540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3" name="Rectangle 570"/>
            <p:cNvSpPr>
              <a:spLocks noChangeArrowheads="1"/>
            </p:cNvSpPr>
            <p:nvPr/>
          </p:nvSpPr>
          <p:spPr bwMode="auto">
            <a:xfrm>
              <a:off x="2653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4" name="Rectangle 571"/>
            <p:cNvSpPr>
              <a:spLocks noChangeArrowheads="1"/>
            </p:cNvSpPr>
            <p:nvPr/>
          </p:nvSpPr>
          <p:spPr bwMode="auto">
            <a:xfrm>
              <a:off x="2767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5" name="Rectangle 572"/>
            <p:cNvSpPr>
              <a:spLocks noChangeArrowheads="1"/>
            </p:cNvSpPr>
            <p:nvPr/>
          </p:nvSpPr>
          <p:spPr bwMode="auto">
            <a:xfrm>
              <a:off x="2880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6" name="Rectangle 573"/>
            <p:cNvSpPr>
              <a:spLocks noChangeArrowheads="1"/>
            </p:cNvSpPr>
            <p:nvPr/>
          </p:nvSpPr>
          <p:spPr bwMode="auto">
            <a:xfrm>
              <a:off x="2993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7" name="Rectangle 574"/>
            <p:cNvSpPr>
              <a:spLocks noChangeArrowheads="1"/>
            </p:cNvSpPr>
            <p:nvPr/>
          </p:nvSpPr>
          <p:spPr bwMode="auto">
            <a:xfrm>
              <a:off x="3106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8" name="Rectangle 575"/>
            <p:cNvSpPr>
              <a:spLocks noChangeArrowheads="1"/>
            </p:cNvSpPr>
            <p:nvPr/>
          </p:nvSpPr>
          <p:spPr bwMode="auto">
            <a:xfrm>
              <a:off x="3220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99" name="Rectangle 576"/>
            <p:cNvSpPr>
              <a:spLocks noChangeArrowheads="1"/>
            </p:cNvSpPr>
            <p:nvPr/>
          </p:nvSpPr>
          <p:spPr bwMode="auto">
            <a:xfrm>
              <a:off x="3334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0" name="Rectangle 577"/>
            <p:cNvSpPr>
              <a:spLocks noChangeArrowheads="1"/>
            </p:cNvSpPr>
            <p:nvPr/>
          </p:nvSpPr>
          <p:spPr bwMode="auto">
            <a:xfrm>
              <a:off x="3447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1" name="Rectangle 578"/>
            <p:cNvSpPr>
              <a:spLocks noChangeArrowheads="1"/>
            </p:cNvSpPr>
            <p:nvPr/>
          </p:nvSpPr>
          <p:spPr bwMode="auto">
            <a:xfrm>
              <a:off x="3560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2" name="Rectangle 579"/>
            <p:cNvSpPr>
              <a:spLocks noChangeArrowheads="1"/>
            </p:cNvSpPr>
            <p:nvPr/>
          </p:nvSpPr>
          <p:spPr bwMode="auto">
            <a:xfrm>
              <a:off x="3674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3" name="Rectangle 580"/>
            <p:cNvSpPr>
              <a:spLocks noChangeArrowheads="1"/>
            </p:cNvSpPr>
            <p:nvPr/>
          </p:nvSpPr>
          <p:spPr bwMode="auto">
            <a:xfrm>
              <a:off x="3787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4" name="Rectangle 581"/>
            <p:cNvSpPr>
              <a:spLocks noChangeArrowheads="1"/>
            </p:cNvSpPr>
            <p:nvPr/>
          </p:nvSpPr>
          <p:spPr bwMode="auto">
            <a:xfrm>
              <a:off x="3900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5" name="Rectangle 582"/>
            <p:cNvSpPr>
              <a:spLocks noChangeArrowheads="1"/>
            </p:cNvSpPr>
            <p:nvPr/>
          </p:nvSpPr>
          <p:spPr bwMode="auto">
            <a:xfrm>
              <a:off x="4013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6" name="Rectangle 583"/>
            <p:cNvSpPr>
              <a:spLocks noChangeArrowheads="1"/>
            </p:cNvSpPr>
            <p:nvPr/>
          </p:nvSpPr>
          <p:spPr bwMode="auto">
            <a:xfrm>
              <a:off x="4127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7" name="Rectangle 584"/>
            <p:cNvSpPr>
              <a:spLocks noChangeArrowheads="1"/>
            </p:cNvSpPr>
            <p:nvPr/>
          </p:nvSpPr>
          <p:spPr bwMode="auto">
            <a:xfrm>
              <a:off x="4241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8" name="Rectangle 585"/>
            <p:cNvSpPr>
              <a:spLocks noChangeArrowheads="1"/>
            </p:cNvSpPr>
            <p:nvPr/>
          </p:nvSpPr>
          <p:spPr bwMode="auto">
            <a:xfrm>
              <a:off x="4354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09" name="Rectangle 586"/>
            <p:cNvSpPr>
              <a:spLocks noChangeArrowheads="1"/>
            </p:cNvSpPr>
            <p:nvPr/>
          </p:nvSpPr>
          <p:spPr bwMode="auto">
            <a:xfrm>
              <a:off x="4467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10" name="Rectangle 587"/>
            <p:cNvSpPr>
              <a:spLocks noChangeArrowheads="1"/>
            </p:cNvSpPr>
            <p:nvPr/>
          </p:nvSpPr>
          <p:spPr bwMode="auto">
            <a:xfrm>
              <a:off x="4581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11" name="Rectangle 588"/>
            <p:cNvSpPr>
              <a:spLocks noChangeArrowheads="1"/>
            </p:cNvSpPr>
            <p:nvPr/>
          </p:nvSpPr>
          <p:spPr bwMode="auto">
            <a:xfrm>
              <a:off x="4695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12" name="Rectangle 589"/>
            <p:cNvSpPr>
              <a:spLocks noChangeArrowheads="1"/>
            </p:cNvSpPr>
            <p:nvPr/>
          </p:nvSpPr>
          <p:spPr bwMode="auto">
            <a:xfrm>
              <a:off x="4809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13" name="Rectangle 590"/>
            <p:cNvSpPr>
              <a:spLocks noChangeArrowheads="1"/>
            </p:cNvSpPr>
            <p:nvPr/>
          </p:nvSpPr>
          <p:spPr bwMode="auto">
            <a:xfrm>
              <a:off x="4922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14" name="Rectangle 591"/>
            <p:cNvSpPr>
              <a:spLocks noChangeArrowheads="1"/>
            </p:cNvSpPr>
            <p:nvPr/>
          </p:nvSpPr>
          <p:spPr bwMode="auto">
            <a:xfrm>
              <a:off x="5035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15" name="Rectangle 592"/>
            <p:cNvSpPr>
              <a:spLocks noChangeArrowheads="1"/>
            </p:cNvSpPr>
            <p:nvPr/>
          </p:nvSpPr>
          <p:spPr bwMode="auto">
            <a:xfrm>
              <a:off x="5148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16" name="Rectangle 593"/>
            <p:cNvSpPr>
              <a:spLocks noChangeArrowheads="1"/>
            </p:cNvSpPr>
            <p:nvPr/>
          </p:nvSpPr>
          <p:spPr bwMode="auto">
            <a:xfrm>
              <a:off x="5262" y="3792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917" name="Text Box 595"/>
            <p:cNvSpPr txBox="1">
              <a:spLocks noChangeArrowheads="1"/>
            </p:cNvSpPr>
            <p:nvPr/>
          </p:nvSpPr>
          <p:spPr bwMode="auto">
            <a:xfrm>
              <a:off x="839" y="3770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A</a:t>
              </a:r>
            </a:p>
          </p:txBody>
        </p:sp>
      </p:grpSp>
      <p:grpSp>
        <p:nvGrpSpPr>
          <p:cNvPr id="8" name="Group 641"/>
          <p:cNvGrpSpPr>
            <a:grpSpLocks/>
          </p:cNvGrpSpPr>
          <p:nvPr/>
        </p:nvGrpSpPr>
        <p:grpSpPr bwMode="auto">
          <a:xfrm>
            <a:off x="1835150" y="1700212"/>
            <a:ext cx="323850" cy="581024"/>
            <a:chOff x="1156" y="1071"/>
            <a:chExt cx="204" cy="366"/>
          </a:xfrm>
        </p:grpSpPr>
        <p:sp>
          <p:nvSpPr>
            <p:cNvPr id="32875" name="Text Box 600"/>
            <p:cNvSpPr txBox="1">
              <a:spLocks noChangeArrowheads="1"/>
            </p:cNvSpPr>
            <p:nvPr/>
          </p:nvSpPr>
          <p:spPr bwMode="auto">
            <a:xfrm>
              <a:off x="1156" y="1185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j</a:t>
              </a:r>
            </a:p>
          </p:txBody>
        </p:sp>
        <p:sp>
          <p:nvSpPr>
            <p:cNvPr id="32876" name="Rectangle 602"/>
            <p:cNvSpPr>
              <a:spLocks noChangeArrowheads="1"/>
            </p:cNvSpPr>
            <p:nvPr/>
          </p:nvSpPr>
          <p:spPr bwMode="auto">
            <a:xfrm>
              <a:off x="1179" y="1071"/>
              <a:ext cx="113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</p:grpSp>
      <p:grpSp>
        <p:nvGrpSpPr>
          <p:cNvPr id="9" name="Group 645"/>
          <p:cNvGrpSpPr>
            <a:grpSpLocks/>
          </p:cNvGrpSpPr>
          <p:nvPr/>
        </p:nvGrpSpPr>
        <p:grpSpPr bwMode="auto">
          <a:xfrm>
            <a:off x="263525" y="3830641"/>
            <a:ext cx="8340725" cy="655638"/>
            <a:chOff x="166" y="2413"/>
            <a:chExt cx="5254" cy="413"/>
          </a:xfrm>
        </p:grpSpPr>
        <p:cxnSp>
          <p:nvCxnSpPr>
            <p:cNvPr id="32828" name="AutoShape 410"/>
            <p:cNvCxnSpPr>
              <a:cxnSpLocks noChangeShapeType="1"/>
              <a:stCxn id="32839" idx="0"/>
              <a:endCxn id="32829" idx="0"/>
            </p:cNvCxnSpPr>
            <p:nvPr/>
          </p:nvCxnSpPr>
          <p:spPr bwMode="auto">
            <a:xfrm rot="-5400000" flipH="1" flipV="1">
              <a:off x="1258" y="1780"/>
              <a:ext cx="1" cy="1316"/>
            </a:xfrm>
            <a:prstGeom prst="bentConnector3">
              <a:avLst>
                <a:gd name="adj1" fmla="val -107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2829" name="Rectangle 415"/>
            <p:cNvSpPr>
              <a:spLocks noChangeArrowheads="1"/>
            </p:cNvSpPr>
            <p:nvPr/>
          </p:nvSpPr>
          <p:spPr bwMode="auto">
            <a:xfrm>
              <a:off x="544" y="2437"/>
              <a:ext cx="113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30" name="Text Box 416"/>
            <p:cNvSpPr txBox="1">
              <a:spLocks noChangeArrowheads="1"/>
            </p:cNvSpPr>
            <p:nvPr/>
          </p:nvSpPr>
          <p:spPr bwMode="auto">
            <a:xfrm>
              <a:off x="1020" y="2573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dirty="0">
                  <a:latin typeface="+mn-lt"/>
                </a:rPr>
                <a:t>1</a:t>
              </a:r>
            </a:p>
          </p:txBody>
        </p:sp>
        <p:sp>
          <p:nvSpPr>
            <p:cNvPr id="32831" name="Text Box 417"/>
            <p:cNvSpPr txBox="1">
              <a:spLocks noChangeArrowheads="1"/>
            </p:cNvSpPr>
            <p:nvPr/>
          </p:nvSpPr>
          <p:spPr bwMode="auto">
            <a:xfrm>
              <a:off x="5216" y="2551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32832" name="Rectangle 418"/>
            <p:cNvSpPr>
              <a:spLocks noChangeArrowheads="1"/>
            </p:cNvSpPr>
            <p:nvPr/>
          </p:nvSpPr>
          <p:spPr bwMode="auto">
            <a:xfrm>
              <a:off x="1066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33" name="Rectangle 419"/>
            <p:cNvSpPr>
              <a:spLocks noChangeArrowheads="1"/>
            </p:cNvSpPr>
            <p:nvPr/>
          </p:nvSpPr>
          <p:spPr bwMode="auto">
            <a:xfrm>
              <a:off x="1179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34" name="Rectangle 420"/>
            <p:cNvSpPr>
              <a:spLocks noChangeArrowheads="1"/>
            </p:cNvSpPr>
            <p:nvPr/>
          </p:nvSpPr>
          <p:spPr bwMode="auto">
            <a:xfrm>
              <a:off x="1292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35" name="Rectangle 421"/>
            <p:cNvSpPr>
              <a:spLocks noChangeArrowheads="1"/>
            </p:cNvSpPr>
            <p:nvPr/>
          </p:nvSpPr>
          <p:spPr bwMode="auto">
            <a:xfrm>
              <a:off x="1406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36" name="Rectangle 422"/>
            <p:cNvSpPr>
              <a:spLocks noChangeArrowheads="1"/>
            </p:cNvSpPr>
            <p:nvPr/>
          </p:nvSpPr>
          <p:spPr bwMode="auto">
            <a:xfrm>
              <a:off x="1520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37" name="Rectangle 423"/>
            <p:cNvSpPr>
              <a:spLocks noChangeArrowheads="1"/>
            </p:cNvSpPr>
            <p:nvPr/>
          </p:nvSpPr>
          <p:spPr bwMode="auto">
            <a:xfrm>
              <a:off x="1633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38" name="Rectangle 424"/>
            <p:cNvSpPr>
              <a:spLocks noChangeArrowheads="1"/>
            </p:cNvSpPr>
            <p:nvPr/>
          </p:nvSpPr>
          <p:spPr bwMode="auto">
            <a:xfrm>
              <a:off x="1746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39" name="Rectangle 425"/>
            <p:cNvSpPr>
              <a:spLocks noChangeArrowheads="1"/>
            </p:cNvSpPr>
            <p:nvPr/>
          </p:nvSpPr>
          <p:spPr bwMode="auto">
            <a:xfrm>
              <a:off x="1860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0" name="Rectangle 426"/>
            <p:cNvSpPr>
              <a:spLocks noChangeArrowheads="1"/>
            </p:cNvSpPr>
            <p:nvPr/>
          </p:nvSpPr>
          <p:spPr bwMode="auto">
            <a:xfrm>
              <a:off x="1973" y="2437"/>
              <a:ext cx="113" cy="159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1" name="Rectangle 427"/>
            <p:cNvSpPr>
              <a:spLocks noChangeArrowheads="1"/>
            </p:cNvSpPr>
            <p:nvPr/>
          </p:nvSpPr>
          <p:spPr bwMode="auto">
            <a:xfrm>
              <a:off x="2086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2" name="Rectangle 428"/>
            <p:cNvSpPr>
              <a:spLocks noChangeArrowheads="1"/>
            </p:cNvSpPr>
            <p:nvPr/>
          </p:nvSpPr>
          <p:spPr bwMode="auto">
            <a:xfrm>
              <a:off x="2199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3" name="Rectangle 429"/>
            <p:cNvSpPr>
              <a:spLocks noChangeArrowheads="1"/>
            </p:cNvSpPr>
            <p:nvPr/>
          </p:nvSpPr>
          <p:spPr bwMode="auto">
            <a:xfrm>
              <a:off x="2313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4" name="Rectangle 430"/>
            <p:cNvSpPr>
              <a:spLocks noChangeArrowheads="1"/>
            </p:cNvSpPr>
            <p:nvPr/>
          </p:nvSpPr>
          <p:spPr bwMode="auto">
            <a:xfrm>
              <a:off x="2427" y="2437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5" name="Rectangle 431"/>
            <p:cNvSpPr>
              <a:spLocks noChangeArrowheads="1"/>
            </p:cNvSpPr>
            <p:nvPr/>
          </p:nvSpPr>
          <p:spPr bwMode="auto">
            <a:xfrm>
              <a:off x="2540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6" name="Rectangle 432"/>
            <p:cNvSpPr>
              <a:spLocks noChangeArrowheads="1"/>
            </p:cNvSpPr>
            <p:nvPr/>
          </p:nvSpPr>
          <p:spPr bwMode="auto">
            <a:xfrm>
              <a:off x="2653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7" name="Rectangle 433"/>
            <p:cNvSpPr>
              <a:spLocks noChangeArrowheads="1"/>
            </p:cNvSpPr>
            <p:nvPr/>
          </p:nvSpPr>
          <p:spPr bwMode="auto">
            <a:xfrm>
              <a:off x="2767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8" name="Rectangle 434"/>
            <p:cNvSpPr>
              <a:spLocks noChangeArrowheads="1"/>
            </p:cNvSpPr>
            <p:nvPr/>
          </p:nvSpPr>
          <p:spPr bwMode="auto">
            <a:xfrm>
              <a:off x="2880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49" name="Rectangle 435"/>
            <p:cNvSpPr>
              <a:spLocks noChangeArrowheads="1"/>
            </p:cNvSpPr>
            <p:nvPr/>
          </p:nvSpPr>
          <p:spPr bwMode="auto">
            <a:xfrm>
              <a:off x="2993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0" name="Rectangle 436"/>
            <p:cNvSpPr>
              <a:spLocks noChangeArrowheads="1"/>
            </p:cNvSpPr>
            <p:nvPr/>
          </p:nvSpPr>
          <p:spPr bwMode="auto">
            <a:xfrm>
              <a:off x="3106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1" name="Rectangle 437"/>
            <p:cNvSpPr>
              <a:spLocks noChangeArrowheads="1"/>
            </p:cNvSpPr>
            <p:nvPr/>
          </p:nvSpPr>
          <p:spPr bwMode="auto">
            <a:xfrm>
              <a:off x="3220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2" name="Rectangle 438"/>
            <p:cNvSpPr>
              <a:spLocks noChangeArrowheads="1"/>
            </p:cNvSpPr>
            <p:nvPr/>
          </p:nvSpPr>
          <p:spPr bwMode="auto">
            <a:xfrm>
              <a:off x="3334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3" name="Rectangle 439"/>
            <p:cNvSpPr>
              <a:spLocks noChangeArrowheads="1"/>
            </p:cNvSpPr>
            <p:nvPr/>
          </p:nvSpPr>
          <p:spPr bwMode="auto">
            <a:xfrm>
              <a:off x="3447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4" name="Rectangle 440"/>
            <p:cNvSpPr>
              <a:spLocks noChangeArrowheads="1"/>
            </p:cNvSpPr>
            <p:nvPr/>
          </p:nvSpPr>
          <p:spPr bwMode="auto">
            <a:xfrm>
              <a:off x="3560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5" name="Rectangle 441"/>
            <p:cNvSpPr>
              <a:spLocks noChangeArrowheads="1"/>
            </p:cNvSpPr>
            <p:nvPr/>
          </p:nvSpPr>
          <p:spPr bwMode="auto">
            <a:xfrm>
              <a:off x="3674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6" name="Rectangle 442"/>
            <p:cNvSpPr>
              <a:spLocks noChangeArrowheads="1"/>
            </p:cNvSpPr>
            <p:nvPr/>
          </p:nvSpPr>
          <p:spPr bwMode="auto">
            <a:xfrm>
              <a:off x="3787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7" name="Rectangle 443"/>
            <p:cNvSpPr>
              <a:spLocks noChangeArrowheads="1"/>
            </p:cNvSpPr>
            <p:nvPr/>
          </p:nvSpPr>
          <p:spPr bwMode="auto">
            <a:xfrm>
              <a:off x="3900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8" name="Rectangle 444"/>
            <p:cNvSpPr>
              <a:spLocks noChangeArrowheads="1"/>
            </p:cNvSpPr>
            <p:nvPr/>
          </p:nvSpPr>
          <p:spPr bwMode="auto">
            <a:xfrm>
              <a:off x="4013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59" name="Rectangle 445"/>
            <p:cNvSpPr>
              <a:spLocks noChangeArrowheads="1"/>
            </p:cNvSpPr>
            <p:nvPr/>
          </p:nvSpPr>
          <p:spPr bwMode="auto">
            <a:xfrm>
              <a:off x="4127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0" name="Rectangle 446"/>
            <p:cNvSpPr>
              <a:spLocks noChangeArrowheads="1"/>
            </p:cNvSpPr>
            <p:nvPr/>
          </p:nvSpPr>
          <p:spPr bwMode="auto">
            <a:xfrm>
              <a:off x="4241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1" name="Rectangle 447"/>
            <p:cNvSpPr>
              <a:spLocks noChangeArrowheads="1"/>
            </p:cNvSpPr>
            <p:nvPr/>
          </p:nvSpPr>
          <p:spPr bwMode="auto">
            <a:xfrm>
              <a:off x="4354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2" name="Rectangle 448"/>
            <p:cNvSpPr>
              <a:spLocks noChangeArrowheads="1"/>
            </p:cNvSpPr>
            <p:nvPr/>
          </p:nvSpPr>
          <p:spPr bwMode="auto">
            <a:xfrm>
              <a:off x="4467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3" name="Rectangle 449"/>
            <p:cNvSpPr>
              <a:spLocks noChangeArrowheads="1"/>
            </p:cNvSpPr>
            <p:nvPr/>
          </p:nvSpPr>
          <p:spPr bwMode="auto">
            <a:xfrm>
              <a:off x="4581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4" name="Rectangle 450"/>
            <p:cNvSpPr>
              <a:spLocks noChangeArrowheads="1"/>
            </p:cNvSpPr>
            <p:nvPr/>
          </p:nvSpPr>
          <p:spPr bwMode="auto">
            <a:xfrm>
              <a:off x="4695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5" name="Rectangle 451"/>
            <p:cNvSpPr>
              <a:spLocks noChangeArrowheads="1"/>
            </p:cNvSpPr>
            <p:nvPr/>
          </p:nvSpPr>
          <p:spPr bwMode="auto">
            <a:xfrm>
              <a:off x="4809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6" name="Rectangle 452"/>
            <p:cNvSpPr>
              <a:spLocks noChangeArrowheads="1"/>
            </p:cNvSpPr>
            <p:nvPr/>
          </p:nvSpPr>
          <p:spPr bwMode="auto">
            <a:xfrm>
              <a:off x="4922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7" name="Rectangle 453"/>
            <p:cNvSpPr>
              <a:spLocks noChangeArrowheads="1"/>
            </p:cNvSpPr>
            <p:nvPr/>
          </p:nvSpPr>
          <p:spPr bwMode="auto">
            <a:xfrm>
              <a:off x="5035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8" name="Rectangle 454"/>
            <p:cNvSpPr>
              <a:spLocks noChangeArrowheads="1"/>
            </p:cNvSpPr>
            <p:nvPr/>
          </p:nvSpPr>
          <p:spPr bwMode="auto">
            <a:xfrm>
              <a:off x="5148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69" name="Rectangle 455"/>
            <p:cNvSpPr>
              <a:spLocks noChangeArrowheads="1"/>
            </p:cNvSpPr>
            <p:nvPr/>
          </p:nvSpPr>
          <p:spPr bwMode="auto">
            <a:xfrm>
              <a:off x="5262" y="2437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70" name="Text Box 456"/>
            <p:cNvSpPr txBox="1">
              <a:spLocks noChangeArrowheads="1"/>
            </p:cNvSpPr>
            <p:nvPr/>
          </p:nvSpPr>
          <p:spPr bwMode="auto">
            <a:xfrm>
              <a:off x="2404" y="2573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j</a:t>
              </a:r>
            </a:p>
          </p:txBody>
        </p:sp>
        <p:sp>
          <p:nvSpPr>
            <p:cNvPr id="32871" name="Text Box 457"/>
            <p:cNvSpPr txBox="1">
              <a:spLocks noChangeArrowheads="1"/>
            </p:cNvSpPr>
            <p:nvPr/>
          </p:nvSpPr>
          <p:spPr bwMode="auto">
            <a:xfrm>
              <a:off x="839" y="2415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A</a:t>
              </a:r>
            </a:p>
          </p:txBody>
        </p:sp>
        <p:sp>
          <p:nvSpPr>
            <p:cNvPr id="32872" name="Text Box 458"/>
            <p:cNvSpPr txBox="1">
              <a:spLocks noChangeArrowheads="1"/>
            </p:cNvSpPr>
            <p:nvPr/>
          </p:nvSpPr>
          <p:spPr bwMode="auto">
            <a:xfrm>
              <a:off x="1837" y="2574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i</a:t>
              </a:r>
            </a:p>
          </p:txBody>
        </p:sp>
        <p:cxnSp>
          <p:nvCxnSpPr>
            <p:cNvPr id="32873" name="AutoShape 459"/>
            <p:cNvCxnSpPr>
              <a:cxnSpLocks noChangeShapeType="1"/>
              <a:stCxn id="32829" idx="2"/>
              <a:endCxn id="32841" idx="2"/>
            </p:cNvCxnSpPr>
            <p:nvPr/>
          </p:nvCxnSpPr>
          <p:spPr bwMode="auto">
            <a:xfrm rot="16200000" flipH="1">
              <a:off x="1371" y="1826"/>
              <a:ext cx="1" cy="1542"/>
            </a:xfrm>
            <a:prstGeom prst="bentConnector3">
              <a:avLst>
                <a:gd name="adj1" fmla="val 181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2874" name="Text Box 642"/>
            <p:cNvSpPr txBox="1">
              <a:spLocks noChangeArrowheads="1"/>
            </p:cNvSpPr>
            <p:nvPr/>
          </p:nvSpPr>
          <p:spPr bwMode="auto">
            <a:xfrm>
              <a:off x="166" y="2413"/>
              <a:ext cx="4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key</a:t>
              </a:r>
            </a:p>
          </p:txBody>
        </p:sp>
      </p:grpSp>
      <p:grpSp>
        <p:nvGrpSpPr>
          <p:cNvPr id="10" name="Group 646"/>
          <p:cNvGrpSpPr>
            <a:grpSpLocks/>
          </p:cNvGrpSpPr>
          <p:nvPr/>
        </p:nvGrpSpPr>
        <p:grpSpPr bwMode="auto">
          <a:xfrm>
            <a:off x="227013" y="4560885"/>
            <a:ext cx="8377237" cy="666749"/>
            <a:chOff x="143" y="2873"/>
            <a:chExt cx="5277" cy="420"/>
          </a:xfrm>
        </p:grpSpPr>
        <p:sp>
          <p:nvSpPr>
            <p:cNvPr id="32782" name="Rectangle 464"/>
            <p:cNvSpPr>
              <a:spLocks noChangeArrowheads="1"/>
            </p:cNvSpPr>
            <p:nvPr/>
          </p:nvSpPr>
          <p:spPr bwMode="auto">
            <a:xfrm>
              <a:off x="544" y="2904"/>
              <a:ext cx="113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83" name="Text Box 465"/>
            <p:cNvSpPr txBox="1">
              <a:spLocks noChangeArrowheads="1"/>
            </p:cNvSpPr>
            <p:nvPr/>
          </p:nvSpPr>
          <p:spPr bwMode="auto">
            <a:xfrm>
              <a:off x="1020" y="3040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dirty="0">
                  <a:latin typeface="+mn-lt"/>
                </a:rPr>
                <a:t>1</a:t>
              </a:r>
            </a:p>
          </p:txBody>
        </p:sp>
        <p:sp>
          <p:nvSpPr>
            <p:cNvPr id="32784" name="Text Box 466"/>
            <p:cNvSpPr txBox="1">
              <a:spLocks noChangeArrowheads="1"/>
            </p:cNvSpPr>
            <p:nvPr/>
          </p:nvSpPr>
          <p:spPr bwMode="auto">
            <a:xfrm>
              <a:off x="5216" y="3018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32785" name="Rectangle 467"/>
            <p:cNvSpPr>
              <a:spLocks noChangeArrowheads="1"/>
            </p:cNvSpPr>
            <p:nvPr/>
          </p:nvSpPr>
          <p:spPr bwMode="auto">
            <a:xfrm>
              <a:off x="1066" y="2904"/>
              <a:ext cx="113" cy="159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86" name="Rectangle 468"/>
            <p:cNvSpPr>
              <a:spLocks noChangeArrowheads="1"/>
            </p:cNvSpPr>
            <p:nvPr/>
          </p:nvSpPr>
          <p:spPr bwMode="auto">
            <a:xfrm>
              <a:off x="1179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87" name="Rectangle 469"/>
            <p:cNvSpPr>
              <a:spLocks noChangeArrowheads="1"/>
            </p:cNvSpPr>
            <p:nvPr/>
          </p:nvSpPr>
          <p:spPr bwMode="auto">
            <a:xfrm>
              <a:off x="1292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88" name="Rectangle 470"/>
            <p:cNvSpPr>
              <a:spLocks noChangeArrowheads="1"/>
            </p:cNvSpPr>
            <p:nvPr/>
          </p:nvSpPr>
          <p:spPr bwMode="auto">
            <a:xfrm>
              <a:off x="1406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89" name="Rectangle 471"/>
            <p:cNvSpPr>
              <a:spLocks noChangeArrowheads="1"/>
            </p:cNvSpPr>
            <p:nvPr/>
          </p:nvSpPr>
          <p:spPr bwMode="auto">
            <a:xfrm>
              <a:off x="1520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0" name="Rectangle 472"/>
            <p:cNvSpPr>
              <a:spLocks noChangeArrowheads="1"/>
            </p:cNvSpPr>
            <p:nvPr/>
          </p:nvSpPr>
          <p:spPr bwMode="auto">
            <a:xfrm>
              <a:off x="1633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1" name="Rectangle 473"/>
            <p:cNvSpPr>
              <a:spLocks noChangeArrowheads="1"/>
            </p:cNvSpPr>
            <p:nvPr/>
          </p:nvSpPr>
          <p:spPr bwMode="auto">
            <a:xfrm>
              <a:off x="1746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2" name="Rectangle 474"/>
            <p:cNvSpPr>
              <a:spLocks noChangeArrowheads="1"/>
            </p:cNvSpPr>
            <p:nvPr/>
          </p:nvSpPr>
          <p:spPr bwMode="auto">
            <a:xfrm>
              <a:off x="1860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3" name="Rectangle 475"/>
            <p:cNvSpPr>
              <a:spLocks noChangeArrowheads="1"/>
            </p:cNvSpPr>
            <p:nvPr/>
          </p:nvSpPr>
          <p:spPr bwMode="auto">
            <a:xfrm>
              <a:off x="1973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4" name="Rectangle 476"/>
            <p:cNvSpPr>
              <a:spLocks noChangeArrowheads="1"/>
            </p:cNvSpPr>
            <p:nvPr/>
          </p:nvSpPr>
          <p:spPr bwMode="auto">
            <a:xfrm>
              <a:off x="2086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5" name="Rectangle 477"/>
            <p:cNvSpPr>
              <a:spLocks noChangeArrowheads="1"/>
            </p:cNvSpPr>
            <p:nvPr/>
          </p:nvSpPr>
          <p:spPr bwMode="auto">
            <a:xfrm>
              <a:off x="2199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6" name="Rectangle 478"/>
            <p:cNvSpPr>
              <a:spLocks noChangeArrowheads="1"/>
            </p:cNvSpPr>
            <p:nvPr/>
          </p:nvSpPr>
          <p:spPr bwMode="auto">
            <a:xfrm>
              <a:off x="2313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7" name="Rectangle 479"/>
            <p:cNvSpPr>
              <a:spLocks noChangeArrowheads="1"/>
            </p:cNvSpPr>
            <p:nvPr/>
          </p:nvSpPr>
          <p:spPr bwMode="auto">
            <a:xfrm>
              <a:off x="2427" y="2904"/>
              <a:ext cx="113" cy="1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8" name="Rectangle 480"/>
            <p:cNvSpPr>
              <a:spLocks noChangeArrowheads="1"/>
            </p:cNvSpPr>
            <p:nvPr/>
          </p:nvSpPr>
          <p:spPr bwMode="auto">
            <a:xfrm>
              <a:off x="2540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799" name="Rectangle 481"/>
            <p:cNvSpPr>
              <a:spLocks noChangeArrowheads="1"/>
            </p:cNvSpPr>
            <p:nvPr/>
          </p:nvSpPr>
          <p:spPr bwMode="auto">
            <a:xfrm>
              <a:off x="2653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0" name="Rectangle 482"/>
            <p:cNvSpPr>
              <a:spLocks noChangeArrowheads="1"/>
            </p:cNvSpPr>
            <p:nvPr/>
          </p:nvSpPr>
          <p:spPr bwMode="auto">
            <a:xfrm>
              <a:off x="2767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1" name="Rectangle 483"/>
            <p:cNvSpPr>
              <a:spLocks noChangeArrowheads="1"/>
            </p:cNvSpPr>
            <p:nvPr/>
          </p:nvSpPr>
          <p:spPr bwMode="auto">
            <a:xfrm>
              <a:off x="2880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2" name="Rectangle 484"/>
            <p:cNvSpPr>
              <a:spLocks noChangeArrowheads="1"/>
            </p:cNvSpPr>
            <p:nvPr/>
          </p:nvSpPr>
          <p:spPr bwMode="auto">
            <a:xfrm>
              <a:off x="2993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3" name="Rectangle 485"/>
            <p:cNvSpPr>
              <a:spLocks noChangeArrowheads="1"/>
            </p:cNvSpPr>
            <p:nvPr/>
          </p:nvSpPr>
          <p:spPr bwMode="auto">
            <a:xfrm>
              <a:off x="3106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4" name="Rectangle 486"/>
            <p:cNvSpPr>
              <a:spLocks noChangeArrowheads="1"/>
            </p:cNvSpPr>
            <p:nvPr/>
          </p:nvSpPr>
          <p:spPr bwMode="auto">
            <a:xfrm>
              <a:off x="3220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5" name="Rectangle 487"/>
            <p:cNvSpPr>
              <a:spLocks noChangeArrowheads="1"/>
            </p:cNvSpPr>
            <p:nvPr/>
          </p:nvSpPr>
          <p:spPr bwMode="auto">
            <a:xfrm>
              <a:off x="3334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6" name="Rectangle 488"/>
            <p:cNvSpPr>
              <a:spLocks noChangeArrowheads="1"/>
            </p:cNvSpPr>
            <p:nvPr/>
          </p:nvSpPr>
          <p:spPr bwMode="auto">
            <a:xfrm>
              <a:off x="3447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7" name="Rectangle 489"/>
            <p:cNvSpPr>
              <a:spLocks noChangeArrowheads="1"/>
            </p:cNvSpPr>
            <p:nvPr/>
          </p:nvSpPr>
          <p:spPr bwMode="auto">
            <a:xfrm>
              <a:off x="3560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8" name="Rectangle 490"/>
            <p:cNvSpPr>
              <a:spLocks noChangeArrowheads="1"/>
            </p:cNvSpPr>
            <p:nvPr/>
          </p:nvSpPr>
          <p:spPr bwMode="auto">
            <a:xfrm>
              <a:off x="3674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09" name="Rectangle 491"/>
            <p:cNvSpPr>
              <a:spLocks noChangeArrowheads="1"/>
            </p:cNvSpPr>
            <p:nvPr/>
          </p:nvSpPr>
          <p:spPr bwMode="auto">
            <a:xfrm>
              <a:off x="3787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0" name="Rectangle 492"/>
            <p:cNvSpPr>
              <a:spLocks noChangeArrowheads="1"/>
            </p:cNvSpPr>
            <p:nvPr/>
          </p:nvSpPr>
          <p:spPr bwMode="auto">
            <a:xfrm>
              <a:off x="3900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1" name="Rectangle 493"/>
            <p:cNvSpPr>
              <a:spLocks noChangeArrowheads="1"/>
            </p:cNvSpPr>
            <p:nvPr/>
          </p:nvSpPr>
          <p:spPr bwMode="auto">
            <a:xfrm>
              <a:off x="4013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2" name="Rectangle 494"/>
            <p:cNvSpPr>
              <a:spLocks noChangeArrowheads="1"/>
            </p:cNvSpPr>
            <p:nvPr/>
          </p:nvSpPr>
          <p:spPr bwMode="auto">
            <a:xfrm>
              <a:off x="4127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3" name="Rectangle 495"/>
            <p:cNvSpPr>
              <a:spLocks noChangeArrowheads="1"/>
            </p:cNvSpPr>
            <p:nvPr/>
          </p:nvSpPr>
          <p:spPr bwMode="auto">
            <a:xfrm>
              <a:off x="4241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4" name="Rectangle 496"/>
            <p:cNvSpPr>
              <a:spLocks noChangeArrowheads="1"/>
            </p:cNvSpPr>
            <p:nvPr/>
          </p:nvSpPr>
          <p:spPr bwMode="auto">
            <a:xfrm>
              <a:off x="4354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5" name="Rectangle 497"/>
            <p:cNvSpPr>
              <a:spLocks noChangeArrowheads="1"/>
            </p:cNvSpPr>
            <p:nvPr/>
          </p:nvSpPr>
          <p:spPr bwMode="auto">
            <a:xfrm>
              <a:off x="4467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6" name="Rectangle 498"/>
            <p:cNvSpPr>
              <a:spLocks noChangeArrowheads="1"/>
            </p:cNvSpPr>
            <p:nvPr/>
          </p:nvSpPr>
          <p:spPr bwMode="auto">
            <a:xfrm>
              <a:off x="4581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7" name="Rectangle 499"/>
            <p:cNvSpPr>
              <a:spLocks noChangeArrowheads="1"/>
            </p:cNvSpPr>
            <p:nvPr/>
          </p:nvSpPr>
          <p:spPr bwMode="auto">
            <a:xfrm>
              <a:off x="4695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8" name="Rectangle 500"/>
            <p:cNvSpPr>
              <a:spLocks noChangeArrowheads="1"/>
            </p:cNvSpPr>
            <p:nvPr/>
          </p:nvSpPr>
          <p:spPr bwMode="auto">
            <a:xfrm>
              <a:off x="4809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19" name="Rectangle 501"/>
            <p:cNvSpPr>
              <a:spLocks noChangeArrowheads="1"/>
            </p:cNvSpPr>
            <p:nvPr/>
          </p:nvSpPr>
          <p:spPr bwMode="auto">
            <a:xfrm>
              <a:off x="4922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20" name="Rectangle 502"/>
            <p:cNvSpPr>
              <a:spLocks noChangeArrowheads="1"/>
            </p:cNvSpPr>
            <p:nvPr/>
          </p:nvSpPr>
          <p:spPr bwMode="auto">
            <a:xfrm>
              <a:off x="5035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21" name="Rectangle 503"/>
            <p:cNvSpPr>
              <a:spLocks noChangeArrowheads="1"/>
            </p:cNvSpPr>
            <p:nvPr/>
          </p:nvSpPr>
          <p:spPr bwMode="auto">
            <a:xfrm>
              <a:off x="5148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22" name="Rectangle 504"/>
            <p:cNvSpPr>
              <a:spLocks noChangeArrowheads="1"/>
            </p:cNvSpPr>
            <p:nvPr/>
          </p:nvSpPr>
          <p:spPr bwMode="auto">
            <a:xfrm>
              <a:off x="5262" y="2904"/>
              <a:ext cx="113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 sz="2000" b="1" i="1">
                <a:latin typeface="+mn-lt"/>
              </a:endParaRPr>
            </a:p>
          </p:txBody>
        </p:sp>
        <p:sp>
          <p:nvSpPr>
            <p:cNvPr id="32823" name="Text Box 505"/>
            <p:cNvSpPr txBox="1">
              <a:spLocks noChangeArrowheads="1"/>
            </p:cNvSpPr>
            <p:nvPr/>
          </p:nvSpPr>
          <p:spPr bwMode="auto">
            <a:xfrm>
              <a:off x="2404" y="3040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j</a:t>
              </a:r>
            </a:p>
          </p:txBody>
        </p:sp>
        <p:sp>
          <p:nvSpPr>
            <p:cNvPr id="32824" name="Text Box 506"/>
            <p:cNvSpPr txBox="1">
              <a:spLocks noChangeArrowheads="1"/>
            </p:cNvSpPr>
            <p:nvPr/>
          </p:nvSpPr>
          <p:spPr bwMode="auto">
            <a:xfrm>
              <a:off x="839" y="2882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A</a:t>
              </a:r>
            </a:p>
          </p:txBody>
        </p:sp>
        <p:sp>
          <p:nvSpPr>
            <p:cNvPr id="32825" name="Text Box 507"/>
            <p:cNvSpPr txBox="1">
              <a:spLocks noChangeArrowheads="1"/>
            </p:cNvSpPr>
            <p:nvPr/>
          </p:nvSpPr>
          <p:spPr bwMode="auto">
            <a:xfrm>
              <a:off x="930" y="3041"/>
              <a:ext cx="2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>
                  <a:latin typeface="+mn-lt"/>
                </a:rPr>
                <a:t>i</a:t>
              </a:r>
            </a:p>
          </p:txBody>
        </p:sp>
        <p:cxnSp>
          <p:nvCxnSpPr>
            <p:cNvPr id="32826" name="AutoShape 508"/>
            <p:cNvCxnSpPr>
              <a:cxnSpLocks noChangeShapeType="1"/>
              <a:stCxn id="32782" idx="2"/>
              <a:endCxn id="32786" idx="2"/>
            </p:cNvCxnSpPr>
            <p:nvPr/>
          </p:nvCxnSpPr>
          <p:spPr bwMode="auto">
            <a:xfrm rot="16200000" flipH="1">
              <a:off x="918" y="2746"/>
              <a:ext cx="1" cy="635"/>
            </a:xfrm>
            <a:prstGeom prst="bentConnector3">
              <a:avLst>
                <a:gd name="adj1" fmla="val 218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2827" name="Text Box 643"/>
            <p:cNvSpPr txBox="1">
              <a:spLocks noChangeArrowheads="1"/>
            </p:cNvSpPr>
            <p:nvPr/>
          </p:nvSpPr>
          <p:spPr bwMode="auto">
            <a:xfrm>
              <a:off x="143" y="2873"/>
              <a:ext cx="4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key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8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7" name="Text Box 3"/>
          <p:cNvSpPr txBox="1">
            <a:spLocks noChangeArrowheads="1"/>
          </p:cNvSpPr>
          <p:nvPr/>
        </p:nvSpPr>
        <p:spPr bwMode="auto">
          <a:xfrm>
            <a:off x="503238" y="512763"/>
            <a:ext cx="822960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 dirty="0" err="1" smtClean="0">
                <a:solidFill>
                  <a:srgbClr val="CC0000"/>
                </a:solidFill>
                <a:latin typeface="+mn-lt"/>
                <a:cs typeface="Courier New" pitchFamily="49" charset="0"/>
              </a:rPr>
              <a:t>Insertion-Sort</a:t>
            </a:r>
            <a:r>
              <a:rPr lang="it-IT" sz="2800" b="1" dirty="0" smtClean="0">
                <a:latin typeface="+mn-lt"/>
                <a:cs typeface="Courier New" pitchFamily="49" charset="0"/>
              </a:rPr>
              <a:t>(</a:t>
            </a:r>
            <a:r>
              <a:rPr lang="it-IT" sz="2800" b="1" i="1" dirty="0" smtClean="0">
                <a:latin typeface="+mn-lt"/>
                <a:cs typeface="Courier New" pitchFamily="49" charset="0"/>
              </a:rPr>
              <a:t>A</a:t>
            </a:r>
            <a:r>
              <a:rPr lang="it-IT" sz="2800" b="1" dirty="0">
                <a:latin typeface="+mn-lt"/>
                <a:cs typeface="Courier New" pitchFamily="49" charset="0"/>
              </a:rPr>
              <a:t>)</a:t>
            </a:r>
          </a:p>
          <a:p>
            <a:r>
              <a:rPr lang="it-IT" sz="2800" b="1" dirty="0">
                <a:latin typeface="+mn-lt"/>
                <a:cs typeface="Courier New" pitchFamily="49" charset="0"/>
              </a:rPr>
              <a:t>  </a:t>
            </a:r>
            <a:r>
              <a:rPr lang="it-IT" sz="2800" b="1" dirty="0" smtClean="0">
                <a:latin typeface="+mn-lt"/>
                <a:cs typeface="Courier New" pitchFamily="49" charset="0"/>
              </a:rPr>
              <a:t>   </a:t>
            </a:r>
            <a:r>
              <a:rPr lang="it-IT" sz="2800" b="1" i="1" dirty="0" smtClean="0">
                <a:latin typeface="+mn-lt"/>
                <a:cs typeface="Courier New" pitchFamily="49" charset="0"/>
              </a:rPr>
              <a:t>n</a:t>
            </a:r>
            <a:r>
              <a:rPr lang="it-IT" sz="2800" b="1" dirty="0" smtClean="0">
                <a:latin typeface="+mn-lt"/>
                <a:cs typeface="Courier New" pitchFamily="49" charset="0"/>
              </a:rPr>
              <a:t> </a:t>
            </a:r>
            <a:r>
              <a:rPr lang="it-IT" sz="2800" b="1" dirty="0">
                <a:latin typeface="+mn-lt"/>
                <a:cs typeface="Courier New" pitchFamily="49" charset="0"/>
              </a:rPr>
              <a:t>= </a:t>
            </a:r>
            <a:r>
              <a:rPr lang="it-IT" sz="2800" b="1" i="1" dirty="0" err="1">
                <a:latin typeface="+mn-lt"/>
                <a:cs typeface="Courier New" pitchFamily="49" charset="0"/>
              </a:rPr>
              <a:t>A</a:t>
            </a:r>
            <a:r>
              <a:rPr lang="it-IT" sz="2800" b="1" dirty="0" err="1">
                <a:latin typeface="+mn-lt"/>
                <a:cs typeface="Courier New" pitchFamily="49" charset="0"/>
              </a:rPr>
              <a:t>.</a:t>
            </a:r>
            <a:r>
              <a:rPr lang="it-IT" sz="2800" b="1" i="1" dirty="0" err="1">
                <a:latin typeface="+mn-lt"/>
                <a:cs typeface="Courier New" pitchFamily="49" charset="0"/>
              </a:rPr>
              <a:t>length</a:t>
            </a:r>
            <a:endParaRPr lang="it-IT" sz="2800" b="1" i="1" dirty="0">
              <a:latin typeface="+mn-lt"/>
              <a:cs typeface="Courier New" pitchFamily="49" charset="0"/>
            </a:endParaRPr>
          </a:p>
          <a:p>
            <a:r>
              <a:rPr lang="it-IT" sz="2800" b="1" dirty="0">
                <a:latin typeface="+mn-lt"/>
                <a:cs typeface="Courier New" pitchFamily="49" charset="0"/>
              </a:rPr>
              <a:t>  </a:t>
            </a:r>
            <a:r>
              <a:rPr lang="it-IT" sz="2800" b="1" dirty="0" smtClean="0">
                <a:latin typeface="+mn-lt"/>
                <a:cs typeface="Courier New" pitchFamily="49" charset="0"/>
              </a:rPr>
              <a:t>   </a:t>
            </a:r>
            <a:r>
              <a:rPr lang="it-IT" sz="2800" b="1" dirty="0" err="1" smtClean="0">
                <a:solidFill>
                  <a:srgbClr val="0000CC"/>
                </a:solidFill>
                <a:latin typeface="+mn-lt"/>
                <a:cs typeface="Courier New" pitchFamily="49" charset="0"/>
              </a:rPr>
              <a:t>for</a:t>
            </a:r>
            <a:r>
              <a:rPr lang="it-IT" sz="2800" b="1" dirty="0" smtClean="0">
                <a:latin typeface="+mn-lt"/>
                <a:cs typeface="Courier New" pitchFamily="49" charset="0"/>
              </a:rPr>
              <a:t> </a:t>
            </a:r>
            <a:r>
              <a:rPr lang="it-IT" sz="2800" b="1" i="1" dirty="0">
                <a:latin typeface="+mn-lt"/>
                <a:cs typeface="Courier New" pitchFamily="49" charset="0"/>
              </a:rPr>
              <a:t>j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  <a:cs typeface="Courier New" pitchFamily="49" charset="0"/>
              </a:rPr>
              <a:t> 2 </a:t>
            </a:r>
            <a:r>
              <a:rPr lang="it-IT" sz="2800" b="1" dirty="0" err="1">
                <a:solidFill>
                  <a:srgbClr val="0000CC"/>
                </a:solidFill>
                <a:latin typeface="+mn-lt"/>
                <a:cs typeface="Courier New" pitchFamily="49" charset="0"/>
              </a:rPr>
              <a:t>to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i="1" dirty="0">
                <a:latin typeface="+mn-lt"/>
                <a:cs typeface="Courier New" pitchFamily="49" charset="0"/>
              </a:rPr>
              <a:t>n</a:t>
            </a:r>
          </a:p>
          <a:p>
            <a:pPr>
              <a:buFont typeface="MT Extra" pitchFamily="18" charset="2"/>
              <a:buNone/>
            </a:pPr>
            <a:r>
              <a:rPr lang="it-IT" sz="2800" b="1" dirty="0">
                <a:latin typeface="+mn-lt"/>
                <a:cs typeface="Courier New" pitchFamily="49" charset="0"/>
              </a:rPr>
              <a:t>	</a:t>
            </a:r>
            <a:r>
              <a:rPr lang="it-IT" sz="2800" b="1" i="1" dirty="0">
                <a:latin typeface="+mn-lt"/>
                <a:cs typeface="Courier New" pitchFamily="49" charset="0"/>
              </a:rPr>
              <a:t>key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i="1" dirty="0">
                <a:latin typeface="+mn-lt"/>
                <a:cs typeface="Courier New" pitchFamily="49" charset="0"/>
              </a:rPr>
              <a:t>A</a:t>
            </a:r>
            <a:r>
              <a:rPr lang="it-IT" sz="2800" b="1" dirty="0">
                <a:latin typeface="+mn-lt"/>
                <a:cs typeface="Courier New" pitchFamily="49" charset="0"/>
              </a:rPr>
              <a:t>[</a:t>
            </a:r>
            <a:r>
              <a:rPr lang="it-IT" sz="2800" b="1" i="1" dirty="0">
                <a:latin typeface="+mn-lt"/>
                <a:cs typeface="Courier New" pitchFamily="49" charset="0"/>
              </a:rPr>
              <a:t>j</a:t>
            </a:r>
            <a:r>
              <a:rPr lang="it-IT" sz="2800" b="1" dirty="0">
                <a:latin typeface="+mn-lt"/>
                <a:cs typeface="Courier New" pitchFamily="49" charset="0"/>
              </a:rPr>
              <a:t>]</a:t>
            </a:r>
          </a:p>
          <a:p>
            <a:r>
              <a:rPr lang="it-IT" sz="2800" b="1" dirty="0">
                <a:latin typeface="+mn-lt"/>
                <a:cs typeface="Courier New" pitchFamily="49" charset="0"/>
              </a:rPr>
              <a:t>	</a:t>
            </a:r>
            <a:r>
              <a:rPr lang="it-IT" sz="2800" b="1" dirty="0">
                <a:solidFill>
                  <a:srgbClr val="FF0000"/>
                </a:solidFill>
                <a:latin typeface="+mn-lt"/>
                <a:cs typeface="Courier New" pitchFamily="49" charset="0"/>
                <a:sym typeface="MT Extra" pitchFamily="18" charset="2"/>
              </a:rPr>
              <a:t>//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inseriamo </a:t>
            </a:r>
            <a:r>
              <a:rPr lang="it-IT" sz="28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A</a:t>
            </a:r>
            <a:r>
              <a:rPr lang="it-IT" sz="28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[</a:t>
            </a:r>
            <a:r>
              <a:rPr lang="it-IT" sz="28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j</a:t>
            </a:r>
            <a:r>
              <a:rPr lang="it-IT" sz="28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] nella sequenza</a:t>
            </a:r>
          </a:p>
          <a:p>
            <a:r>
              <a:rPr lang="it-IT" sz="28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	</a:t>
            </a:r>
            <a:r>
              <a:rPr lang="it-IT" sz="2800" b="1" dirty="0">
                <a:solidFill>
                  <a:srgbClr val="FF0000"/>
                </a:solidFill>
                <a:latin typeface="+mn-lt"/>
                <a:cs typeface="Courier New" pitchFamily="49" charset="0"/>
                <a:sym typeface="MT Extra" pitchFamily="18" charset="2"/>
              </a:rPr>
              <a:t>// </a:t>
            </a:r>
            <a:r>
              <a:rPr lang="it-IT" sz="28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ordinata </a:t>
            </a:r>
            <a:r>
              <a:rPr lang="it-IT" sz="28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A</a:t>
            </a:r>
            <a:r>
              <a:rPr lang="it-IT" sz="28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[1..</a:t>
            </a:r>
            <a:r>
              <a:rPr lang="it-IT" sz="28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j</a:t>
            </a:r>
            <a:r>
              <a:rPr lang="it-IT" sz="28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-1]</a:t>
            </a:r>
          </a:p>
          <a:p>
            <a:pPr>
              <a:buFont typeface="MT Extra" pitchFamily="18" charset="2"/>
              <a:buNone/>
            </a:pPr>
            <a:r>
              <a:rPr lang="it-IT" sz="2800" b="1" dirty="0">
                <a:latin typeface="+mn-lt"/>
                <a:cs typeface="Courier New" pitchFamily="49" charset="0"/>
              </a:rPr>
              <a:t> 	</a:t>
            </a:r>
            <a:r>
              <a:rPr lang="it-IT" sz="2800" b="1" i="1" dirty="0">
                <a:latin typeface="+mn-lt"/>
                <a:cs typeface="Courier New" pitchFamily="49" charset="0"/>
              </a:rPr>
              <a:t>i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i="1" dirty="0">
                <a:latin typeface="+mn-lt"/>
                <a:cs typeface="Courier New" pitchFamily="49" charset="0"/>
              </a:rPr>
              <a:t>j</a:t>
            </a:r>
            <a:r>
              <a:rPr lang="it-IT" sz="2800" b="1" dirty="0">
                <a:latin typeface="+mn-lt"/>
                <a:cs typeface="Courier New" pitchFamily="49" charset="0"/>
              </a:rPr>
              <a:t> - 1</a:t>
            </a:r>
          </a:p>
          <a:p>
            <a:pPr>
              <a:buFont typeface="MT Extra" pitchFamily="18" charset="2"/>
              <a:buNone/>
            </a:pPr>
            <a:r>
              <a:rPr lang="it-IT" sz="2800" b="1" dirty="0">
                <a:latin typeface="+mn-lt"/>
                <a:cs typeface="Courier New" pitchFamily="49" charset="0"/>
              </a:rPr>
              <a:t>	</a:t>
            </a:r>
            <a:r>
              <a:rPr lang="it-IT" sz="2800" b="1" dirty="0" err="1">
                <a:solidFill>
                  <a:srgbClr val="0000CC"/>
                </a:solidFill>
                <a:latin typeface="+mn-lt"/>
                <a:cs typeface="Courier New" pitchFamily="49" charset="0"/>
              </a:rPr>
              <a:t>while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i="1" dirty="0">
                <a:latin typeface="+mn-lt"/>
                <a:cs typeface="Courier New" pitchFamily="49" charset="0"/>
              </a:rPr>
              <a:t>i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dirty="0">
                <a:latin typeface="+mn-lt"/>
                <a:cs typeface="Courier New" pitchFamily="49" charset="0"/>
                <a:sym typeface="Symbol" pitchFamily="18" charset="2"/>
              </a:rPr>
              <a:t>&gt;</a:t>
            </a:r>
            <a:r>
              <a:rPr lang="it-IT" sz="2800" b="1" dirty="0">
                <a:latin typeface="+mn-lt"/>
                <a:cs typeface="Courier New" pitchFamily="49" charset="0"/>
              </a:rPr>
              <a:t> 0 </a:t>
            </a:r>
            <a:r>
              <a:rPr lang="it-IT" sz="2800" b="1" dirty="0">
                <a:solidFill>
                  <a:srgbClr val="0000CC"/>
                </a:solidFill>
                <a:latin typeface="+mn-lt"/>
                <a:cs typeface="Courier New" pitchFamily="49" charset="0"/>
              </a:rPr>
              <a:t>and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i="1" dirty="0">
                <a:latin typeface="+mn-lt"/>
                <a:cs typeface="Courier New" pitchFamily="49" charset="0"/>
              </a:rPr>
              <a:t>A</a:t>
            </a:r>
            <a:r>
              <a:rPr lang="it-IT" sz="2800" b="1" dirty="0">
                <a:latin typeface="+mn-lt"/>
                <a:cs typeface="Courier New" pitchFamily="49" charset="0"/>
              </a:rPr>
              <a:t>[</a:t>
            </a:r>
            <a:r>
              <a:rPr lang="it-IT" sz="2800" b="1" i="1" dirty="0">
                <a:latin typeface="+mn-lt"/>
                <a:cs typeface="Courier New" pitchFamily="49" charset="0"/>
              </a:rPr>
              <a:t>i</a:t>
            </a:r>
            <a:r>
              <a:rPr lang="it-IT" sz="2800" b="1" dirty="0">
                <a:latin typeface="+mn-lt"/>
                <a:cs typeface="Courier New" pitchFamily="49" charset="0"/>
              </a:rPr>
              <a:t>] &gt; </a:t>
            </a:r>
            <a:r>
              <a:rPr lang="it-IT" sz="2800" b="1" i="1" dirty="0">
                <a:latin typeface="+mn-lt"/>
                <a:cs typeface="Courier New" pitchFamily="49" charset="0"/>
              </a:rPr>
              <a:t>key</a:t>
            </a:r>
            <a:endParaRPr lang="it-IT" sz="2800" b="1" i="1" dirty="0">
              <a:solidFill>
                <a:srgbClr val="0000CC"/>
              </a:solidFill>
              <a:latin typeface="+mn-lt"/>
              <a:cs typeface="Courier New" pitchFamily="49" charset="0"/>
            </a:endParaRPr>
          </a:p>
          <a:p>
            <a:pPr>
              <a:buFont typeface="MT Extra" pitchFamily="18" charset="2"/>
              <a:buNone/>
            </a:pPr>
            <a:r>
              <a:rPr lang="it-IT" sz="2800" b="1" dirty="0">
                <a:latin typeface="+mn-lt"/>
                <a:cs typeface="Courier New" pitchFamily="49" charset="0"/>
              </a:rPr>
              <a:t>	  </a:t>
            </a:r>
            <a:r>
              <a:rPr lang="it-IT" sz="2800" b="1" dirty="0" smtClean="0">
                <a:latin typeface="+mn-lt"/>
                <a:cs typeface="Courier New" pitchFamily="49" charset="0"/>
              </a:rPr>
              <a:t>    </a:t>
            </a:r>
            <a:r>
              <a:rPr lang="it-IT" sz="2800" b="1" i="1" dirty="0">
                <a:latin typeface="+mn-lt"/>
                <a:cs typeface="Courier New" pitchFamily="49" charset="0"/>
              </a:rPr>
              <a:t>A</a:t>
            </a:r>
            <a:r>
              <a:rPr lang="it-IT" sz="2800" b="1" dirty="0">
                <a:latin typeface="+mn-lt"/>
                <a:cs typeface="Courier New" pitchFamily="49" charset="0"/>
              </a:rPr>
              <a:t>[</a:t>
            </a:r>
            <a:r>
              <a:rPr lang="it-IT" sz="2800" b="1" i="1" dirty="0">
                <a:latin typeface="+mn-lt"/>
                <a:cs typeface="Courier New" pitchFamily="49" charset="0"/>
              </a:rPr>
              <a:t>i</a:t>
            </a:r>
            <a:r>
              <a:rPr lang="it-IT" sz="2800" b="1" dirty="0">
                <a:latin typeface="+mn-lt"/>
                <a:cs typeface="Courier New" pitchFamily="49" charset="0"/>
              </a:rPr>
              <a:t>+1] </a:t>
            </a:r>
            <a:r>
              <a:rPr lang="it-IT" sz="28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i="1" dirty="0">
                <a:latin typeface="+mn-lt"/>
                <a:cs typeface="Courier New" pitchFamily="49" charset="0"/>
              </a:rPr>
              <a:t>A</a:t>
            </a:r>
            <a:r>
              <a:rPr lang="it-IT" sz="2800" b="1" dirty="0">
                <a:latin typeface="+mn-lt"/>
                <a:cs typeface="Courier New" pitchFamily="49" charset="0"/>
              </a:rPr>
              <a:t>[</a:t>
            </a:r>
            <a:r>
              <a:rPr lang="it-IT" sz="2800" b="1" i="1" dirty="0">
                <a:latin typeface="+mn-lt"/>
                <a:cs typeface="Courier New" pitchFamily="49" charset="0"/>
              </a:rPr>
              <a:t>i</a:t>
            </a:r>
            <a:r>
              <a:rPr lang="it-IT" sz="2800" b="1" dirty="0">
                <a:latin typeface="+mn-lt"/>
                <a:cs typeface="Courier New" pitchFamily="49" charset="0"/>
              </a:rPr>
              <a:t>]</a:t>
            </a:r>
          </a:p>
          <a:p>
            <a:pPr>
              <a:buFont typeface="MT Extra" pitchFamily="18" charset="2"/>
              <a:buNone/>
            </a:pPr>
            <a:r>
              <a:rPr lang="it-IT" sz="2800" b="1" dirty="0">
                <a:latin typeface="+mn-lt"/>
                <a:cs typeface="Courier New" pitchFamily="49" charset="0"/>
              </a:rPr>
              <a:t>	   </a:t>
            </a:r>
            <a:r>
              <a:rPr lang="it-IT" sz="2800" b="1" dirty="0" smtClean="0">
                <a:latin typeface="+mn-lt"/>
                <a:cs typeface="Courier New" pitchFamily="49" charset="0"/>
              </a:rPr>
              <a:t>   </a:t>
            </a:r>
            <a:r>
              <a:rPr lang="it-IT" sz="2800" b="1" i="1" dirty="0">
                <a:latin typeface="+mn-lt"/>
                <a:cs typeface="Courier New" pitchFamily="49" charset="0"/>
              </a:rPr>
              <a:t>i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i="1" dirty="0" err="1">
                <a:latin typeface="+mn-lt"/>
                <a:cs typeface="Courier New" pitchFamily="49" charset="0"/>
              </a:rPr>
              <a:t>i</a:t>
            </a:r>
            <a:r>
              <a:rPr lang="it-IT" sz="2800" b="1" dirty="0">
                <a:latin typeface="+mn-lt"/>
                <a:cs typeface="Courier New" pitchFamily="49" charset="0"/>
              </a:rPr>
              <a:t> – 1</a:t>
            </a:r>
          </a:p>
          <a:p>
            <a:pPr>
              <a:buFont typeface="MT Extra" pitchFamily="18" charset="2"/>
              <a:buNone/>
            </a:pPr>
            <a:r>
              <a:rPr lang="it-IT" sz="2800" b="1" dirty="0">
                <a:latin typeface="+mn-lt"/>
                <a:cs typeface="Courier New" pitchFamily="49" charset="0"/>
              </a:rPr>
              <a:t>	</a:t>
            </a:r>
            <a:r>
              <a:rPr lang="it-IT" sz="2800" b="1" i="1" dirty="0">
                <a:latin typeface="+mn-lt"/>
                <a:cs typeface="Courier New" pitchFamily="49" charset="0"/>
              </a:rPr>
              <a:t>A</a:t>
            </a:r>
            <a:r>
              <a:rPr lang="it-IT" sz="2800" b="1" dirty="0">
                <a:latin typeface="+mn-lt"/>
                <a:cs typeface="Courier New" pitchFamily="49" charset="0"/>
              </a:rPr>
              <a:t>[</a:t>
            </a:r>
            <a:r>
              <a:rPr lang="it-IT" sz="2800" b="1" i="1" dirty="0">
                <a:latin typeface="+mn-lt"/>
                <a:cs typeface="Courier New" pitchFamily="49" charset="0"/>
              </a:rPr>
              <a:t>i</a:t>
            </a:r>
            <a:r>
              <a:rPr lang="it-IT" sz="2800" b="1" dirty="0">
                <a:latin typeface="+mn-lt"/>
                <a:cs typeface="Courier New" pitchFamily="49" charset="0"/>
              </a:rPr>
              <a:t>+1] </a:t>
            </a:r>
            <a:r>
              <a:rPr lang="it-IT" sz="28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  <a:cs typeface="Courier New" pitchFamily="49" charset="0"/>
              </a:rPr>
              <a:t> </a:t>
            </a:r>
            <a:r>
              <a:rPr lang="it-IT" sz="2800" b="1" i="1" dirty="0">
                <a:latin typeface="+mn-lt"/>
                <a:cs typeface="Courier New" pitchFamily="49" charset="0"/>
              </a:rPr>
              <a:t>key</a:t>
            </a:r>
          </a:p>
        </p:txBody>
      </p:sp>
      <p:sp>
        <p:nvSpPr>
          <p:cNvPr id="1112069" name="Line 5"/>
          <p:cNvSpPr>
            <a:spLocks noChangeShapeType="1"/>
          </p:cNvSpPr>
          <p:nvPr/>
        </p:nvSpPr>
        <p:spPr bwMode="auto">
          <a:xfrm>
            <a:off x="993726" y="1055655"/>
            <a:ext cx="0" cy="41767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it-IT" b="1">
              <a:latin typeface="+mn-lt"/>
              <a:cs typeface="Courier New" pitchFamily="49" charset="0"/>
            </a:endParaRPr>
          </a:p>
        </p:txBody>
      </p:sp>
      <p:sp>
        <p:nvSpPr>
          <p:cNvPr id="1112070" name="Line 6"/>
          <p:cNvSpPr>
            <a:spLocks noChangeShapeType="1"/>
          </p:cNvSpPr>
          <p:nvPr/>
        </p:nvSpPr>
        <p:spPr bwMode="auto">
          <a:xfrm>
            <a:off x="1476375" y="1989138"/>
            <a:ext cx="0" cy="3276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it-IT" b="1">
              <a:latin typeface="+mn-lt"/>
              <a:cs typeface="Courier New" pitchFamily="49" charset="0"/>
            </a:endParaRPr>
          </a:p>
        </p:txBody>
      </p:sp>
      <p:sp>
        <p:nvSpPr>
          <p:cNvPr id="1112071" name="Line 7"/>
          <p:cNvSpPr>
            <a:spLocks noChangeShapeType="1"/>
          </p:cNvSpPr>
          <p:nvPr/>
        </p:nvSpPr>
        <p:spPr bwMode="auto">
          <a:xfrm>
            <a:off x="1943100" y="4005263"/>
            <a:ext cx="0" cy="762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it-IT" b="1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1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1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2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2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  <p:bldP spid="1112069" grpId="0" animBg="1"/>
      <p:bldP spid="1112070" grpId="0" animBg="1"/>
      <p:bldP spid="11120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288882"/>
            <a:ext cx="380522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b="1" dirty="0" err="1" smtClean="0">
                <a:solidFill>
                  <a:srgbClr val="CC0000"/>
                </a:solidFill>
                <a:latin typeface="+mn-lt"/>
                <a:cs typeface="Courier New" pitchFamily="49" charset="0"/>
              </a:rPr>
              <a:t>Insertion-Sort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(</a:t>
            </a:r>
            <a:r>
              <a:rPr lang="it-IT" sz="2000" b="1" i="1" dirty="0" smtClean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)</a:t>
            </a:r>
          </a:p>
          <a:p>
            <a:endParaRPr lang="it-IT" sz="2000" b="1" dirty="0">
              <a:latin typeface="+mn-lt"/>
              <a:cs typeface="Courier New" pitchFamily="49" charset="0"/>
            </a:endParaRPr>
          </a:p>
          <a:p>
            <a:r>
              <a:rPr lang="it-IT" sz="2000" b="1" dirty="0">
                <a:latin typeface="+mn-lt"/>
                <a:cs typeface="Courier New" pitchFamily="49" charset="0"/>
              </a:rPr>
              <a:t>   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</a:t>
            </a:r>
            <a:r>
              <a:rPr lang="it-IT" sz="2000" b="1" i="1" dirty="0" smtClean="0">
                <a:latin typeface="+mn-lt"/>
                <a:cs typeface="Courier New" pitchFamily="49" charset="0"/>
              </a:rPr>
              <a:t>n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</a:t>
            </a:r>
            <a:r>
              <a:rPr lang="it-IT" sz="2000" b="1" dirty="0">
                <a:latin typeface="+mn-lt"/>
                <a:cs typeface="Courier New" pitchFamily="49" charset="0"/>
              </a:rPr>
              <a:t>= </a:t>
            </a:r>
            <a:r>
              <a:rPr lang="it-IT" sz="2000" b="1" i="1" dirty="0" err="1">
                <a:latin typeface="+mn-lt"/>
                <a:cs typeface="Courier New" pitchFamily="49" charset="0"/>
              </a:rPr>
              <a:t>A</a:t>
            </a:r>
            <a:r>
              <a:rPr lang="it-IT" sz="2000" b="1" dirty="0" err="1">
                <a:latin typeface="+mn-lt"/>
                <a:cs typeface="Courier New" pitchFamily="49" charset="0"/>
              </a:rPr>
              <a:t>.</a:t>
            </a:r>
            <a:r>
              <a:rPr lang="it-IT" sz="2000" b="1" i="1" dirty="0" err="1">
                <a:latin typeface="+mn-lt"/>
                <a:cs typeface="Courier New" pitchFamily="49" charset="0"/>
              </a:rPr>
              <a:t>length</a:t>
            </a:r>
            <a:endParaRPr lang="it-IT" sz="2000" b="1" i="1" dirty="0">
              <a:latin typeface="+mn-lt"/>
              <a:cs typeface="Courier New" pitchFamily="49" charset="0"/>
            </a:endParaRPr>
          </a:p>
          <a:p>
            <a:r>
              <a:rPr lang="it-IT" sz="2000" b="1" dirty="0">
                <a:latin typeface="+mn-lt"/>
                <a:cs typeface="Courier New" pitchFamily="49" charset="0"/>
              </a:rPr>
              <a:t>  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 </a:t>
            </a:r>
            <a:r>
              <a:rPr lang="it-IT" sz="2000" b="1" dirty="0" err="1">
                <a:solidFill>
                  <a:srgbClr val="0000CC"/>
                </a:solidFill>
                <a:latin typeface="+mn-lt"/>
                <a:cs typeface="Courier New" pitchFamily="49" charset="0"/>
              </a:rPr>
              <a:t>for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000" b="1" dirty="0">
                <a:latin typeface="+mn-lt"/>
                <a:cs typeface="Courier New" pitchFamily="49" charset="0"/>
              </a:rPr>
              <a:t> 2 </a:t>
            </a:r>
            <a:r>
              <a:rPr lang="it-IT" sz="2000" b="1" dirty="0" err="1">
                <a:solidFill>
                  <a:srgbClr val="0000CC"/>
                </a:solidFill>
                <a:latin typeface="+mn-lt"/>
                <a:cs typeface="Courier New" pitchFamily="49" charset="0"/>
              </a:rPr>
              <a:t>to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n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</a:p>
          <a:p>
            <a:endParaRPr lang="it-IT" sz="2000" b="1" dirty="0">
              <a:latin typeface="+mn-lt"/>
              <a:cs typeface="Courier New" pitchFamily="49" charset="0"/>
            </a:endParaRP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 </a:t>
            </a:r>
            <a:r>
              <a:rPr lang="it-IT" sz="2000" b="1" i="1" dirty="0" smtClean="0">
                <a:latin typeface="+mn-lt"/>
                <a:cs typeface="Courier New" pitchFamily="49" charset="0"/>
              </a:rPr>
              <a:t>key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</a:t>
            </a:r>
            <a:r>
              <a:rPr lang="it-IT" sz="2000" b="1" dirty="0">
                <a:latin typeface="+mn-lt"/>
                <a:cs typeface="Courier New" pitchFamily="49" charset="0"/>
              </a:rPr>
              <a:t>=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latin typeface="+mn-lt"/>
                <a:cs typeface="Courier New" pitchFamily="49" charset="0"/>
              </a:rPr>
              <a:t>]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 </a:t>
            </a:r>
            <a:r>
              <a:rPr lang="it-IT" sz="2000" b="1" dirty="0" smtClean="0">
                <a:solidFill>
                  <a:srgbClr val="FF0000"/>
                </a:solidFill>
                <a:latin typeface="+mn-lt"/>
                <a:cs typeface="Courier New" pitchFamily="49" charset="0"/>
                <a:sym typeface="MT Extra" pitchFamily="18" charset="2"/>
              </a:rPr>
              <a:t>// </a:t>
            </a:r>
            <a:r>
              <a:rPr lang="it-IT" sz="2000" b="1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inseriamo </a:t>
            </a:r>
            <a:r>
              <a:rPr lang="it-IT" sz="20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] nella 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     </a:t>
            </a:r>
            <a:r>
              <a:rPr lang="it-IT" sz="2000" b="1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   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  <a:sym typeface="MT Extra" pitchFamily="18" charset="2"/>
              </a:rPr>
              <a:t>// 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sequenza ordinata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     </a:t>
            </a:r>
            <a:r>
              <a:rPr lang="it-IT" sz="2000" b="1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   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  <a:sym typeface="MT Extra" pitchFamily="18" charset="2"/>
              </a:rPr>
              <a:t>// </a:t>
            </a:r>
            <a:r>
              <a:rPr lang="it-IT" sz="20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[1..</a:t>
            </a:r>
            <a:r>
              <a:rPr lang="it-IT" sz="20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-1]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  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 = </a:t>
            </a:r>
            <a:r>
              <a:rPr lang="it-IT" sz="2000" b="1" i="1" dirty="0"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latin typeface="+mn-lt"/>
                <a:cs typeface="Courier New" pitchFamily="49" charset="0"/>
              </a:rPr>
              <a:t> – 1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  </a:t>
            </a:r>
            <a:r>
              <a:rPr lang="it-IT" sz="2000" b="1" dirty="0" err="1">
                <a:solidFill>
                  <a:srgbClr val="0000CC"/>
                </a:solidFill>
                <a:latin typeface="+mn-lt"/>
                <a:cs typeface="Courier New" pitchFamily="49" charset="0"/>
              </a:rPr>
              <a:t>while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 &gt; 0 </a:t>
            </a:r>
            <a:r>
              <a:rPr lang="it-IT" sz="2000" b="1" dirty="0">
                <a:solidFill>
                  <a:srgbClr val="0000CC"/>
                </a:solidFill>
                <a:latin typeface="+mn-lt"/>
                <a:cs typeface="Courier New" pitchFamily="49" charset="0"/>
              </a:rPr>
              <a:t>and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] &gt; </a:t>
            </a:r>
            <a:r>
              <a:rPr lang="it-IT" sz="2000" b="1" i="1" dirty="0">
                <a:latin typeface="+mn-lt"/>
                <a:cs typeface="Courier New" pitchFamily="49" charset="0"/>
              </a:rPr>
              <a:t>key</a:t>
            </a:r>
            <a:endParaRPr lang="it-IT" sz="2000" b="1" i="1" dirty="0">
              <a:solidFill>
                <a:srgbClr val="0000CC"/>
              </a:solidFill>
              <a:latin typeface="+mn-lt"/>
              <a:cs typeface="Courier New" pitchFamily="49" charset="0"/>
            </a:endParaRPr>
          </a:p>
          <a:p>
            <a:pPr>
              <a:buFont typeface="MT Extra" pitchFamily="18" charset="2"/>
              <a:buNone/>
            </a:pPr>
            <a:endParaRPr lang="it-IT" sz="2000" b="1" dirty="0">
              <a:solidFill>
                <a:schemeClr val="accent2"/>
              </a:solidFill>
              <a:latin typeface="+mn-lt"/>
              <a:cs typeface="Courier New" pitchFamily="49" charset="0"/>
            </a:endParaRP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   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   </a:t>
            </a:r>
            <a:r>
              <a:rPr lang="it-IT" sz="2000" b="1" i="1" dirty="0" smtClean="0">
                <a:latin typeface="+mn-lt"/>
                <a:cs typeface="Courier New" pitchFamily="49" charset="0"/>
              </a:rPr>
              <a:t>A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[</a:t>
            </a:r>
            <a:r>
              <a:rPr lang="it-IT" sz="2000" b="1" i="1" dirty="0" smtClean="0">
                <a:latin typeface="+mn-lt"/>
                <a:cs typeface="Courier New" pitchFamily="49" charset="0"/>
              </a:rPr>
              <a:t>i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+1</a:t>
            </a:r>
            <a:r>
              <a:rPr lang="it-IT" sz="2000" b="1" dirty="0">
                <a:latin typeface="+mn-lt"/>
                <a:cs typeface="Courier New" pitchFamily="49" charset="0"/>
              </a:rPr>
              <a:t>] =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]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   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   </a:t>
            </a:r>
            <a:r>
              <a:rPr lang="it-IT" sz="2000" b="1" i="1" dirty="0" smtClean="0">
                <a:latin typeface="+mn-lt"/>
                <a:cs typeface="Courier New" pitchFamily="49" charset="0"/>
              </a:rPr>
              <a:t>i </a:t>
            </a:r>
            <a:r>
              <a:rPr lang="it-IT" sz="20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 err="1">
                <a:latin typeface="+mn-lt"/>
                <a:cs typeface="Courier New" pitchFamily="49" charset="0"/>
              </a:rPr>
              <a:t>i</a:t>
            </a:r>
            <a:r>
              <a:rPr lang="it-IT" sz="2000" b="1" i="1" dirty="0">
                <a:latin typeface="+mn-lt"/>
                <a:cs typeface="Courier New" pitchFamily="49" charset="0"/>
              </a:rPr>
              <a:t> </a:t>
            </a:r>
            <a:r>
              <a:rPr lang="it-IT" sz="2000" b="1" dirty="0">
                <a:latin typeface="+mn-lt"/>
                <a:cs typeface="Courier New" pitchFamily="49" charset="0"/>
              </a:rPr>
              <a:t>– 1</a:t>
            </a:r>
          </a:p>
          <a:p>
            <a:pPr>
              <a:buFont typeface="MT Extra" pitchFamily="18" charset="2"/>
              <a:buNone/>
            </a:pPr>
            <a:endParaRPr lang="it-IT" sz="2000" b="1" dirty="0">
              <a:latin typeface="+mn-lt"/>
              <a:cs typeface="Courier New" pitchFamily="49" charset="0"/>
            </a:endParaRP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  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+1] = </a:t>
            </a:r>
            <a:r>
              <a:rPr lang="it-IT" sz="2000" b="1" i="1" dirty="0">
                <a:latin typeface="+mn-lt"/>
                <a:cs typeface="Courier New" pitchFamily="49" charset="0"/>
              </a:rPr>
              <a:t>key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 flipH="1">
            <a:off x="287338" y="828632"/>
            <a:ext cx="36512" cy="49323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it-IT" b="1">
              <a:latin typeface="+mn-lt"/>
              <a:cs typeface="Courier New" pitchFamily="49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39750" y="1655720"/>
            <a:ext cx="36513" cy="37099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it-IT" b="1">
              <a:latin typeface="+mn-lt"/>
              <a:cs typeface="Courier New" pitchFamily="49" charset="0"/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827088" y="3708357"/>
            <a:ext cx="0" cy="11525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it-IT" b="1">
              <a:latin typeface="+mn-lt"/>
              <a:cs typeface="Courier New" pitchFamily="49" charset="0"/>
            </a:endParaRPr>
          </a:p>
        </p:txBody>
      </p:sp>
      <p:sp>
        <p:nvSpPr>
          <p:cNvPr id="609287" name="Text Box 7"/>
          <p:cNvSpPr txBox="1">
            <a:spLocks noChangeArrowheads="1"/>
          </p:cNvSpPr>
          <p:nvPr/>
        </p:nvSpPr>
        <p:spPr bwMode="auto">
          <a:xfrm>
            <a:off x="4176713" y="302359"/>
            <a:ext cx="47513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 dirty="0" err="1">
                <a:latin typeface="+mn-lt"/>
                <a:cs typeface="Courier New" pitchFamily="49" charset="0"/>
              </a:rPr>
              <a:t>void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dirty="0" err="1" smtClean="0">
                <a:solidFill>
                  <a:srgbClr val="CC0000"/>
                </a:solidFill>
                <a:latin typeface="+mn-lt"/>
                <a:cs typeface="Courier New" pitchFamily="49" charset="0"/>
              </a:rPr>
              <a:t>Insertion-Sort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(</a:t>
            </a:r>
            <a:r>
              <a:rPr lang="it-IT" sz="2000" b="1" dirty="0" err="1" smtClean="0">
                <a:latin typeface="+mn-lt"/>
                <a:cs typeface="Courier New" pitchFamily="49" charset="0"/>
              </a:rPr>
              <a:t>vector</a:t>
            </a:r>
            <a:r>
              <a:rPr lang="it-IT" sz="2000" b="1" dirty="0" smtClean="0">
                <a:latin typeface="+mn-lt"/>
                <a:cs typeface="Courier New" pitchFamily="49" charset="0"/>
              </a:rPr>
              <a:t>&lt;T</a:t>
            </a:r>
            <a:r>
              <a:rPr lang="it-IT" sz="2000" b="1" dirty="0">
                <a:latin typeface="+mn-lt"/>
                <a:cs typeface="Courier New" pitchFamily="49" charset="0"/>
              </a:rPr>
              <a:t>&gt;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)</a:t>
            </a:r>
          </a:p>
          <a:p>
            <a:r>
              <a:rPr lang="it-IT" sz="2000" b="1" dirty="0">
                <a:latin typeface="+mn-lt"/>
                <a:cs typeface="Courier New" pitchFamily="49" charset="0"/>
              </a:rPr>
              <a:t>  {</a:t>
            </a:r>
          </a:p>
          <a:p>
            <a:r>
              <a:rPr lang="it-IT" sz="2000" b="1" dirty="0">
                <a:latin typeface="+mn-lt"/>
                <a:cs typeface="Courier New" pitchFamily="49" charset="0"/>
              </a:rPr>
              <a:t>   </a:t>
            </a:r>
            <a:r>
              <a:rPr lang="it-IT" sz="2000" b="1" dirty="0" err="1">
                <a:latin typeface="+mn-lt"/>
                <a:cs typeface="Courier New" pitchFamily="49" charset="0"/>
              </a:rPr>
              <a:t>int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, </a:t>
            </a:r>
            <a:r>
              <a:rPr lang="it-IT" sz="2000" b="1" i="1" dirty="0"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latin typeface="+mn-lt"/>
                <a:cs typeface="Courier New" pitchFamily="49" charset="0"/>
              </a:rPr>
              <a:t>, </a:t>
            </a:r>
            <a:r>
              <a:rPr lang="it-IT" sz="2000" b="1" i="1" dirty="0">
                <a:latin typeface="+mn-lt"/>
                <a:cs typeface="Courier New" pitchFamily="49" charset="0"/>
              </a:rPr>
              <a:t>n</a:t>
            </a:r>
            <a:r>
              <a:rPr lang="it-IT" sz="2000" b="1" dirty="0">
                <a:latin typeface="+mn-lt"/>
                <a:cs typeface="Courier New" pitchFamily="49" charset="0"/>
              </a:rPr>
              <a:t> = </a:t>
            </a:r>
            <a:r>
              <a:rPr lang="it-IT" sz="2000" b="1" i="1" dirty="0" err="1">
                <a:latin typeface="+mn-lt"/>
                <a:cs typeface="Courier New" pitchFamily="49" charset="0"/>
              </a:rPr>
              <a:t>A</a:t>
            </a:r>
            <a:r>
              <a:rPr lang="it-IT" sz="2000" b="1" dirty="0" err="1">
                <a:latin typeface="+mn-lt"/>
                <a:cs typeface="Courier New" pitchFamily="49" charset="0"/>
              </a:rPr>
              <a:t>.</a:t>
            </a:r>
            <a:r>
              <a:rPr lang="it-IT" sz="2000" b="1" i="1" dirty="0" err="1">
                <a:latin typeface="+mn-lt"/>
                <a:cs typeface="Courier New" pitchFamily="49" charset="0"/>
              </a:rPr>
              <a:t>size</a:t>
            </a:r>
            <a:r>
              <a:rPr lang="it-IT" sz="2000" b="1" dirty="0">
                <a:latin typeface="+mn-lt"/>
                <a:cs typeface="Courier New" pitchFamily="49" charset="0"/>
              </a:rPr>
              <a:t>();  T</a:t>
            </a:r>
            <a:r>
              <a:rPr lang="it-IT" sz="2000" b="1" i="1" dirty="0">
                <a:latin typeface="+mn-lt"/>
                <a:cs typeface="Courier New" pitchFamily="49" charset="0"/>
              </a:rPr>
              <a:t> key</a:t>
            </a:r>
            <a:r>
              <a:rPr lang="it-IT" sz="2000" b="1" dirty="0">
                <a:latin typeface="+mn-lt"/>
                <a:cs typeface="Courier New" pitchFamily="49" charset="0"/>
              </a:rPr>
              <a:t>;</a:t>
            </a:r>
          </a:p>
          <a:p>
            <a:r>
              <a:rPr lang="it-IT" sz="2000" b="1" dirty="0">
                <a:latin typeface="+mn-lt"/>
                <a:cs typeface="Courier New" pitchFamily="49" charset="0"/>
              </a:rPr>
              <a:t>   </a:t>
            </a:r>
            <a:r>
              <a:rPr lang="it-IT" sz="2000" b="1" dirty="0" err="1">
                <a:solidFill>
                  <a:srgbClr val="0000CC"/>
                </a:solidFill>
                <a:latin typeface="+mn-lt"/>
                <a:cs typeface="Courier New" pitchFamily="49" charset="0"/>
              </a:rPr>
              <a:t>for</a:t>
            </a:r>
            <a:r>
              <a:rPr lang="it-IT" sz="2000" b="1" dirty="0">
                <a:latin typeface="+mn-lt"/>
                <a:cs typeface="Courier New" pitchFamily="49" charset="0"/>
              </a:rPr>
              <a:t> (</a:t>
            </a:r>
            <a:r>
              <a:rPr lang="it-IT" sz="2000" b="1" i="1" dirty="0"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000" b="1" dirty="0">
                <a:latin typeface="+mn-lt"/>
                <a:cs typeface="Courier New" pitchFamily="49" charset="0"/>
              </a:rPr>
              <a:t> 1; </a:t>
            </a:r>
            <a:r>
              <a:rPr lang="it-IT" sz="2000" b="1" i="1" dirty="0"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latin typeface="+mn-lt"/>
                <a:cs typeface="Courier New" pitchFamily="49" charset="0"/>
              </a:rPr>
              <a:t> &lt; </a:t>
            </a:r>
            <a:r>
              <a:rPr lang="it-IT" sz="2000" b="1" i="1" dirty="0">
                <a:latin typeface="+mn-lt"/>
                <a:cs typeface="Courier New" pitchFamily="49" charset="0"/>
              </a:rPr>
              <a:t>n</a:t>
            </a:r>
            <a:r>
              <a:rPr lang="it-IT" sz="2000" b="1" dirty="0">
                <a:latin typeface="+mn-lt"/>
                <a:cs typeface="Courier New" pitchFamily="49" charset="0"/>
              </a:rPr>
              <a:t>; </a:t>
            </a:r>
            <a:r>
              <a:rPr lang="it-IT" sz="2000" b="1" i="1" dirty="0"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latin typeface="+mn-lt"/>
                <a:cs typeface="Courier New" pitchFamily="49" charset="0"/>
              </a:rPr>
              <a:t>++) </a:t>
            </a:r>
          </a:p>
          <a:p>
            <a:r>
              <a:rPr lang="it-IT" sz="2000" b="1" dirty="0">
                <a:latin typeface="+mn-lt"/>
                <a:cs typeface="Courier New" pitchFamily="49" charset="0"/>
              </a:rPr>
              <a:t>     { </a:t>
            </a:r>
          </a:p>
          <a:p>
            <a:r>
              <a:rPr lang="it-IT" sz="2000" b="1" dirty="0">
                <a:latin typeface="+mn-lt"/>
                <a:cs typeface="Courier New" pitchFamily="49" charset="0"/>
              </a:rPr>
              <a:t>      </a:t>
            </a:r>
            <a:r>
              <a:rPr lang="it-IT" sz="2000" b="1" i="1" dirty="0">
                <a:latin typeface="+mn-lt"/>
                <a:cs typeface="Courier New" pitchFamily="49" charset="0"/>
              </a:rPr>
              <a:t>key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latin typeface="+mn-lt"/>
                <a:cs typeface="Courier New" pitchFamily="49" charset="0"/>
              </a:rPr>
              <a:t>];</a:t>
            </a:r>
          </a:p>
          <a:p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      // </a:t>
            </a:r>
            <a:r>
              <a:rPr lang="it-IT" sz="2000" b="1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inseriamo </a:t>
            </a:r>
            <a:r>
              <a:rPr lang="it-IT" sz="20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] nella</a:t>
            </a:r>
          </a:p>
          <a:p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      // sequenza ordinata 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      // </a:t>
            </a:r>
            <a:r>
              <a:rPr lang="it-IT" sz="20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[0..</a:t>
            </a:r>
            <a:r>
              <a:rPr lang="it-IT" sz="2000" b="1" i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-1]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j</a:t>
            </a:r>
            <a:r>
              <a:rPr lang="it-IT" sz="2000" b="1" dirty="0">
                <a:latin typeface="+mn-lt"/>
                <a:cs typeface="Courier New" pitchFamily="49" charset="0"/>
              </a:rPr>
              <a:t> – 1;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</a:t>
            </a:r>
            <a:r>
              <a:rPr lang="it-IT" sz="2000" b="1" dirty="0" err="1">
                <a:solidFill>
                  <a:srgbClr val="0000CC"/>
                </a:solidFill>
                <a:latin typeface="+mn-lt"/>
                <a:cs typeface="Courier New" pitchFamily="49" charset="0"/>
              </a:rPr>
              <a:t>while</a:t>
            </a:r>
            <a:r>
              <a:rPr lang="it-IT" sz="2000" b="1" dirty="0">
                <a:latin typeface="+mn-lt"/>
                <a:cs typeface="Courier New" pitchFamily="49" charset="0"/>
              </a:rPr>
              <a:t> (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 &gt;= 0 </a:t>
            </a:r>
            <a:r>
              <a:rPr lang="it-IT" sz="2000" b="1" dirty="0">
                <a:solidFill>
                  <a:srgbClr val="0000CC"/>
                </a:solidFill>
                <a:latin typeface="+mn-lt"/>
                <a:cs typeface="Courier New" pitchFamily="49" charset="0"/>
              </a:rPr>
              <a:t>&amp;&amp;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] &gt; </a:t>
            </a:r>
            <a:r>
              <a:rPr lang="it-IT" sz="2000" b="1" i="1" dirty="0">
                <a:latin typeface="+mn-lt"/>
                <a:cs typeface="Courier New" pitchFamily="49" charset="0"/>
              </a:rPr>
              <a:t>key</a:t>
            </a:r>
            <a:r>
              <a:rPr lang="it-IT" sz="2000" b="1" dirty="0">
                <a:latin typeface="+mn-lt"/>
                <a:cs typeface="Courier New" pitchFamily="49" charset="0"/>
              </a:rPr>
              <a:t>) 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   {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   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+1] </a:t>
            </a:r>
            <a:r>
              <a:rPr lang="it-IT" sz="20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]; 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    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--</a:t>
            </a:r>
            <a:r>
              <a:rPr lang="it-IT" sz="2000" b="1" dirty="0">
                <a:latin typeface="+mn-lt"/>
                <a:cs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  <a:sym typeface="Symbol" pitchFamily="18" charset="2"/>
              </a:rPr>
              <a:t>         }</a:t>
            </a:r>
            <a:endParaRPr lang="it-IT" sz="2000" b="1" dirty="0">
              <a:latin typeface="+mn-lt"/>
              <a:cs typeface="Courier New" pitchFamily="49" charset="0"/>
            </a:endParaRP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</a:t>
            </a:r>
            <a:r>
              <a:rPr lang="it-IT" sz="2000" b="1" i="1" dirty="0">
                <a:latin typeface="+mn-lt"/>
                <a:cs typeface="Courier New" pitchFamily="49" charset="0"/>
              </a:rPr>
              <a:t>A</a:t>
            </a:r>
            <a:r>
              <a:rPr lang="it-IT" sz="2000" b="1" dirty="0">
                <a:latin typeface="+mn-lt"/>
                <a:cs typeface="Courier New" pitchFamily="49" charset="0"/>
              </a:rPr>
              <a:t>[</a:t>
            </a:r>
            <a:r>
              <a:rPr lang="it-IT" sz="2000" b="1" i="1" dirty="0">
                <a:latin typeface="+mn-lt"/>
                <a:cs typeface="Courier New" pitchFamily="49" charset="0"/>
              </a:rPr>
              <a:t>i</a:t>
            </a:r>
            <a:r>
              <a:rPr lang="it-IT" sz="2000" b="1" dirty="0">
                <a:latin typeface="+mn-lt"/>
                <a:cs typeface="Courier New" pitchFamily="49" charset="0"/>
              </a:rPr>
              <a:t>+1] </a:t>
            </a:r>
            <a:r>
              <a:rPr lang="it-IT" sz="2000" b="1" dirty="0">
                <a:latin typeface="+mn-lt"/>
                <a:cs typeface="Courier New" pitchFamily="49" charset="0"/>
                <a:sym typeface="Symbol" pitchFamily="18" charset="2"/>
              </a:rPr>
              <a:t>=</a:t>
            </a:r>
            <a:r>
              <a:rPr lang="it-IT" sz="2000" b="1" dirty="0">
                <a:latin typeface="+mn-lt"/>
                <a:cs typeface="Courier New" pitchFamily="49" charset="0"/>
              </a:rPr>
              <a:t> </a:t>
            </a:r>
            <a:r>
              <a:rPr lang="it-IT" sz="2000" b="1" i="1" dirty="0">
                <a:latin typeface="+mn-lt"/>
                <a:cs typeface="Courier New" pitchFamily="49" charset="0"/>
              </a:rPr>
              <a:t>key</a:t>
            </a:r>
            <a:r>
              <a:rPr lang="it-IT" sz="2000" b="1" dirty="0">
                <a:latin typeface="+mn-lt"/>
                <a:cs typeface="Courier New" pitchFamily="49" charset="0"/>
              </a:rPr>
              <a:t>;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    }</a:t>
            </a:r>
          </a:p>
          <a:p>
            <a:pPr>
              <a:buFont typeface="MT Extra" pitchFamily="18" charset="2"/>
              <a:buNone/>
            </a:pPr>
            <a:r>
              <a:rPr lang="it-IT" sz="2000" b="1" dirty="0">
                <a:latin typeface="+mn-lt"/>
                <a:cs typeface="Courier New" pitchFamily="49" charset="0"/>
              </a:rPr>
              <a:t>  }</a:t>
            </a:r>
          </a:p>
        </p:txBody>
      </p:sp>
      <p:sp>
        <p:nvSpPr>
          <p:cNvPr id="609288" name="AutoShape 8"/>
          <p:cNvSpPr>
            <a:spLocks/>
          </p:cNvSpPr>
          <p:nvPr/>
        </p:nvSpPr>
        <p:spPr bwMode="auto">
          <a:xfrm>
            <a:off x="8150274" y="690525"/>
            <a:ext cx="252412" cy="5076825"/>
          </a:xfrm>
          <a:prstGeom prst="rightBrace">
            <a:avLst>
              <a:gd name="adj1" fmla="val 167610"/>
              <a:gd name="adj2" fmla="val 49306"/>
            </a:avLst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b="1">
              <a:latin typeface="+mn-lt"/>
              <a:cs typeface="Courier New" pitchFamily="49" charset="0"/>
            </a:endParaRPr>
          </a:p>
        </p:txBody>
      </p:sp>
      <p:sp>
        <p:nvSpPr>
          <p:cNvPr id="609289" name="AutoShape 9"/>
          <p:cNvSpPr>
            <a:spLocks/>
          </p:cNvSpPr>
          <p:nvPr/>
        </p:nvSpPr>
        <p:spPr bwMode="auto">
          <a:xfrm>
            <a:off x="7858170" y="1603350"/>
            <a:ext cx="180975" cy="3759200"/>
          </a:xfrm>
          <a:prstGeom prst="rightBrace">
            <a:avLst>
              <a:gd name="adj1" fmla="val 173099"/>
              <a:gd name="adj2" fmla="val 49306"/>
            </a:avLst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b="1">
              <a:latin typeface="+mn-lt"/>
              <a:cs typeface="Courier New" pitchFamily="49" charset="0"/>
            </a:endParaRPr>
          </a:p>
        </p:txBody>
      </p:sp>
      <p:sp>
        <p:nvSpPr>
          <p:cNvPr id="609290" name="AutoShape 10"/>
          <p:cNvSpPr>
            <a:spLocks/>
          </p:cNvSpPr>
          <p:nvPr/>
        </p:nvSpPr>
        <p:spPr bwMode="auto">
          <a:xfrm>
            <a:off x="7493040" y="3757617"/>
            <a:ext cx="190500" cy="1143000"/>
          </a:xfrm>
          <a:prstGeom prst="rightBrace">
            <a:avLst>
              <a:gd name="adj1" fmla="val 50000"/>
              <a:gd name="adj2" fmla="val 49306"/>
            </a:avLst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b="1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9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9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9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9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9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9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9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9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9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9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9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9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9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9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9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92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92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92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92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092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92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7" grpId="0" uiExpand="1" build="p"/>
      <p:bldP spid="609288" grpId="0" uiExpand="1" animBg="1"/>
      <p:bldP spid="609289" grpId="0" uiExpand="1" animBg="1"/>
      <p:bldP spid="609290" grpId="0" uiExpand="1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12889</TotalTime>
  <Words>1384</Words>
  <Application>Microsoft Office PowerPoint</Application>
  <PresentationFormat>Presentazione su schermo (4:3)</PresentationFormat>
  <Paragraphs>235</Paragraphs>
  <Slides>16</Slides>
  <Notes>5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Blank Presentation</vt:lpstr>
      <vt:lpstr>Equazione</vt:lpstr>
      <vt:lpstr>Algoritmi e Strutture Dati Laurea in Informatica</vt:lpstr>
      <vt:lpstr>Diapositiva 2</vt:lpstr>
      <vt:lpstr>Diapositiva 3</vt:lpstr>
      <vt:lpstr>Programma</vt:lpstr>
      <vt:lpstr>Diapositiva 5</vt:lpstr>
      <vt:lpstr>TECNICA  INCREMENTALE</vt:lpstr>
      <vt:lpstr>InsertionSort</vt:lpstr>
      <vt:lpstr>Diapositiva 8</vt:lpstr>
      <vt:lpstr>Diapositiva 9</vt:lpstr>
      <vt:lpstr>Diapositiva 10</vt:lpstr>
      <vt:lpstr>Diapositiva 11</vt:lpstr>
      <vt:lpstr>Correttezza InsertionSort</vt:lpstr>
      <vt:lpstr>Diapositiva 13</vt:lpstr>
      <vt:lpstr>Diapositiva 14</vt:lpstr>
      <vt:lpstr>Diapositiva 15</vt:lpstr>
      <vt:lpstr>Diapositiva 16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650</cp:revision>
  <cp:lastPrinted>2015-03-05T21:28:56Z</cp:lastPrinted>
  <dcterms:created xsi:type="dcterms:W3CDTF">2015-03-08T17:21:35Z</dcterms:created>
  <dcterms:modified xsi:type="dcterms:W3CDTF">2015-03-08T17:22:07Z</dcterms:modified>
</cp:coreProperties>
</file>