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embeddings/Microsoft_Equation39.bin" ContentType="application/vnd.openxmlformats-officedocument.oleObject"/>
  <Override PartName="/ppt/embeddings/Microsoft_Equation58.bin" ContentType="application/vnd.openxmlformats-officedocument.oleObject"/>
  <Override PartName="/ppt/embeddings/Microsoft_Equation77.bin" ContentType="application/vnd.openxmlformats-officedocument.oleObject"/>
  <Default Extension="wmf" ContentType="image/x-wmf"/>
  <Override PartName="/ppt/embeddings/Microsoft_Equation44.bin" ContentType="application/vnd.openxmlformats-officedocument.oleObject"/>
  <Override PartName="/ppt/embeddings/Microsoft_Equation63.bin" ContentType="application/vnd.openxmlformats-officedocument.oleObject"/>
  <Override PartName="/ppt/embeddings/Microsoft_Equation25.bin" ContentType="application/vnd.openxmlformats-officedocument.oleObject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theme/theme1.xml" ContentType="application/vnd.openxmlformats-officedocument.theme+xml"/>
  <Override PartName="/ppt/embeddings/Microsoft_Equation27.bin" ContentType="application/vnd.openxmlformats-officedocument.oleObject"/>
  <Override PartName="/ppt/embeddings/Microsoft_Equation13.bin" ContentType="application/vnd.openxmlformats-officedocument.oleObject"/>
  <Override PartName="/ppt/embeddings/Microsoft_Equation32.bin" ContentType="application/vnd.openxmlformats-officedocument.oleObject"/>
  <Override PartName="/ppt/embeddings/Microsoft_Equation51.bin" ContentType="application/vnd.openxmlformats-officedocument.oleObject"/>
  <Override PartName="/ppt/embeddings/Microsoft_Equation70.bin" ContentType="application/vnd.openxmlformats-officedocument.oleObject"/>
  <Override PartName="/ppt/embeddings/Microsoft_Equation67.bin" ContentType="application/vnd.openxmlformats-officedocument.oleObject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slideLayouts/slideLayout14.xml" ContentType="application/vnd.openxmlformats-officedocument.presentationml.slideLayout+xml"/>
  <Override PartName="/ppt/embeddings/Microsoft_Equation36.bin" ContentType="application/vnd.openxmlformats-officedocument.oleObject"/>
  <Override PartName="/ppt/embeddings/Microsoft_Equation55.bin" ContentType="application/vnd.openxmlformats-officedocument.oleObject"/>
  <Override PartName="/ppt/embeddings/Microsoft_Equation17.bin" ContentType="application/vnd.openxmlformats-officedocument.oleObject"/>
  <Override PartName="/ppt/embeddings/Microsoft_Equation74.bin" ContentType="application/vnd.openxmlformats-officedocument.oleObject"/>
  <Override PartName="/ppt/embeddings/Microsoft_Equation22.bin" ContentType="application/vnd.openxmlformats-officedocument.oleObject"/>
  <Override PartName="/ppt/embeddings/Microsoft_Equation41.bin" ContentType="application/vnd.openxmlformats-officedocument.oleObject"/>
  <Override PartName="/ppt/embeddings/Microsoft_Equation60.bin" ContentType="application/vnd.openxmlformats-officedocument.oleObject"/>
  <Override PartName="/ppt/slideLayouts/slideLayout9.xml" ContentType="application/vnd.openxmlformats-officedocument.presentationml.slideLayout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presProps.xml" ContentType="application/vnd.openxmlformats-officedocument.presentationml.presProps+xml"/>
  <Override PartName="/ppt/embeddings/Microsoft_Equation59.bin" ContentType="application/vnd.openxmlformats-officedocument.oleObject"/>
  <Override PartName="/ppt/embeddings/Microsoft_Equation10.bin" ContentType="application/vnd.openxmlformats-officedocument.oleObject"/>
  <Override PartName="/ppt/embeddings/Microsoft_Equation45.bin" ContentType="application/vnd.openxmlformats-officedocument.oleObject"/>
  <Override PartName="/ppt/embeddings/Microsoft_Equation64.bin" ContentType="application/vnd.openxmlformats-officedocument.oleObject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handoutMasters/handoutMaster1.xml" ContentType="application/vnd.openxmlformats-officedocument.presentationml.handoutMaster+xml"/>
  <Override PartName="/ppt/embeddings/Microsoft_Equation14.bin" ContentType="application/vnd.openxmlformats-officedocument.oleObject"/>
  <Override PartName="/ppt/embeddings/Microsoft_Equation33.bin" ContentType="application/vnd.openxmlformats-officedocument.oleObject"/>
  <Override PartName="/ppt/embeddings/Microsoft_Equation52.bin" ContentType="application/vnd.openxmlformats-officedocument.oleObject"/>
  <Override PartName="/ppt/embeddings/Microsoft_Equation71.bin" ContentType="application/vnd.openxmlformats-officedocument.oleObject"/>
  <Override PartName="/ppt/embeddings/Microsoft_Equation68.bin" ContentType="application/vnd.openxmlformats-officedocument.oleObject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Default Extension="jpeg" ContentType="image/jpeg"/>
  <Override PartName="/docProps/core.xml" ContentType="application/vnd.openxmlformats-package.core-properties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3.bin" ContentType="application/vnd.openxmlformats-officedocument.oleObject"/>
  <Override PartName="/ppt/embeddings/Microsoft_Equation18.bin" ContentType="application/vnd.openxmlformats-officedocument.oleObject"/>
  <Override PartName="/ppt/embeddings/Microsoft_Equation37.bin" ContentType="application/vnd.openxmlformats-officedocument.oleObject"/>
  <Override PartName="/ppt/embeddings/Microsoft_Equation56.bin" ContentType="application/vnd.openxmlformats-officedocument.oleObject"/>
  <Override PartName="/ppt/embeddings/Microsoft_Equation75.bin" ContentType="application/vnd.openxmlformats-officedocument.oleObject"/>
  <Override PartName="/ppt/embeddings/Microsoft_Equation23.bin" ContentType="application/vnd.openxmlformats-officedocument.oleObject"/>
  <Override PartName="/ppt/embeddings/Microsoft_Equation42.bin" ContentType="application/vnd.openxmlformats-officedocument.oleObject"/>
  <Override PartName="/ppt/embeddings/Microsoft_Equation61.bin" ContentType="application/vnd.openxmlformats-officedocument.oleObject"/>
  <Default Extension="rels" ContentType="application/vnd.openxmlformats-package.relationships+xml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embeddings/Microsoft_Equation46.bin" ContentType="application/vnd.openxmlformats-officedocument.oleObject"/>
  <Override PartName="/ppt/embeddings/Microsoft_Equation65.bin" ContentType="application/vnd.openxmlformats-officedocument.oleObject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embeddings/Microsoft_Equation29.bin" ContentType="application/vnd.openxmlformats-officedocument.oleObject"/>
  <Override PartName="/ppt/embeddings/Microsoft_Equation15.bin" ContentType="application/vnd.openxmlformats-officedocument.oleObject"/>
  <Override PartName="/ppt/slideLayouts/slideLayout12.xml" ContentType="application/vnd.openxmlformats-officedocument.presentationml.slideLayout+xml"/>
  <Override PartName="/ppt/embeddings/Microsoft_Equation53.bin" ContentType="application/vnd.openxmlformats-officedocument.oleObject"/>
  <Override PartName="/ppt/embeddings/Microsoft_Equation72.bin" ContentType="application/vnd.openxmlformats-officedocument.oleObject"/>
  <Override PartName="/ppt/embeddings/Microsoft_Equation69.bin" ContentType="application/vnd.openxmlformats-officedocument.oleObject"/>
  <Override PartName="/ppt/embeddings/Microsoft_Equation34.bin" ContentType="application/vnd.openxmlformats-officedocument.oleObject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embeddings/Microsoft_Equation19.bin" ContentType="application/vnd.openxmlformats-officedocument.oleObject"/>
  <Override PartName="/ppt/embeddings/Microsoft_Equation38.bin" ContentType="application/vnd.openxmlformats-officedocument.oleObject"/>
  <Override PartName="/ppt/embeddings/Microsoft_Equation57.bin" ContentType="application/vnd.openxmlformats-officedocument.oleObject"/>
  <Override PartName="/ppt/notesMasters/notesMaster1.xml" ContentType="application/vnd.openxmlformats-officedocument.presentationml.notesMaster+xml"/>
  <Override PartName="/ppt/embeddings/Microsoft_Equation76.bin" ContentType="application/vnd.openxmlformats-officedocument.oleObject"/>
  <Override PartName="/ppt/embeddings/Microsoft_Equation24.bin" ContentType="application/vnd.openxmlformats-officedocument.oleObject"/>
  <Override PartName="/ppt/embeddings/Microsoft_Equation43.bin" ContentType="application/vnd.openxmlformats-officedocument.oleObject"/>
  <Override PartName="/ppt/embeddings/Microsoft_Equation62.bin" ContentType="application/vnd.openxmlformats-officedocument.oleObjec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embeddings/Microsoft_Equation26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embeddings/Microsoft_Equation50.bin" ContentType="application/vnd.openxmlformats-officedocument.oleObject"/>
  <Override PartName="/ppt/embeddings/Microsoft_Equation47.bin" ContentType="application/vnd.openxmlformats-officedocument.oleObject"/>
  <Override PartName="/ppt/embeddings/Microsoft_Equation66.bin" ContentType="application/vnd.openxmlformats-officedocument.oleObje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embeddings/Microsoft_Equation1.bin" ContentType="application/vnd.openxmlformats-officedocument.oleObject"/>
  <Override PartName="/ppt/embeddings/Microsoft_Equation16.bin" ContentType="application/vnd.openxmlformats-officedocument.oleObject"/>
  <Override PartName="/ppt/slideLayouts/slideLayout13.xml" ContentType="application/vnd.openxmlformats-officedocument.presentationml.slideLayout+xml"/>
  <Override PartName="/ppt/embeddings/Microsoft_Equation54.bin" ContentType="application/vnd.openxmlformats-officedocument.oleObject"/>
  <Override PartName="/ppt/embeddings/Microsoft_Equation73.bin" ContentType="application/vnd.openxmlformats-officedocument.oleObject"/>
  <Override PartName="/ppt/embeddings/Microsoft_Equation35.bin" ContentType="application/vnd.openxmlformats-officedocument.oleObject"/>
  <Override PartName="/ppt/embeddings/Microsoft_Equation21.bin" ContentType="application/vnd.openxmlformats-officedocument.oleObject"/>
  <Override PartName="/ppt/embeddings/Microsoft_Equation40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47" d="100"/>
          <a:sy n="147" d="100"/>
        </p:scale>
        <p:origin x="-6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20" Type="http://schemas.openxmlformats.org/officeDocument/2006/relationships/image" Target="../media/image20.wmf"/><Relationship Id="rId21" Type="http://schemas.openxmlformats.org/officeDocument/2006/relationships/image" Target="../media/image21.wmf"/><Relationship Id="rId22" Type="http://schemas.openxmlformats.org/officeDocument/2006/relationships/image" Target="../media/image22.wmf"/><Relationship Id="rId10" Type="http://schemas.openxmlformats.org/officeDocument/2006/relationships/image" Target="../media/image10.wmf"/><Relationship Id="rId11" Type="http://schemas.openxmlformats.org/officeDocument/2006/relationships/image" Target="../media/image11.wmf"/><Relationship Id="rId12" Type="http://schemas.openxmlformats.org/officeDocument/2006/relationships/image" Target="../media/image12.wmf"/><Relationship Id="rId13" Type="http://schemas.openxmlformats.org/officeDocument/2006/relationships/image" Target="../media/image13.wmf"/><Relationship Id="rId14" Type="http://schemas.openxmlformats.org/officeDocument/2006/relationships/image" Target="../media/image14.wmf"/><Relationship Id="rId15" Type="http://schemas.openxmlformats.org/officeDocument/2006/relationships/image" Target="../media/image15.wmf"/><Relationship Id="rId16" Type="http://schemas.openxmlformats.org/officeDocument/2006/relationships/image" Target="../media/image16.wmf"/><Relationship Id="rId17" Type="http://schemas.openxmlformats.org/officeDocument/2006/relationships/image" Target="../media/image17.wmf"/><Relationship Id="rId18" Type="http://schemas.openxmlformats.org/officeDocument/2006/relationships/image" Target="../media/image18.wmf"/><Relationship Id="rId19" Type="http://schemas.openxmlformats.org/officeDocument/2006/relationships/image" Target="../media/image19.wmf"/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wmf"/><Relationship Id="rId12" Type="http://schemas.openxmlformats.org/officeDocument/2006/relationships/image" Target="../media/image34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6" Type="http://schemas.openxmlformats.org/officeDocument/2006/relationships/image" Target="../media/image28.wmf"/><Relationship Id="rId7" Type="http://schemas.openxmlformats.org/officeDocument/2006/relationships/image" Target="../media/image29.wmf"/><Relationship Id="rId8" Type="http://schemas.openxmlformats.org/officeDocument/2006/relationships/image" Target="../media/image30.wmf"/><Relationship Id="rId9" Type="http://schemas.openxmlformats.org/officeDocument/2006/relationships/image" Target="../media/image31.wmf"/><Relationship Id="rId10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0" Type="http://schemas.openxmlformats.org/officeDocument/2006/relationships/image" Target="../media/image54.wmf"/><Relationship Id="rId21" Type="http://schemas.openxmlformats.org/officeDocument/2006/relationships/image" Target="../media/image55.wmf"/><Relationship Id="rId22" Type="http://schemas.openxmlformats.org/officeDocument/2006/relationships/image" Target="../media/image56.wmf"/><Relationship Id="rId23" Type="http://schemas.openxmlformats.org/officeDocument/2006/relationships/image" Target="../media/image57.wmf"/><Relationship Id="rId24" Type="http://schemas.openxmlformats.org/officeDocument/2006/relationships/image" Target="../media/image58.wmf"/><Relationship Id="rId25" Type="http://schemas.openxmlformats.org/officeDocument/2006/relationships/image" Target="../media/image59.wmf"/><Relationship Id="rId26" Type="http://schemas.openxmlformats.org/officeDocument/2006/relationships/image" Target="../media/image60.wmf"/><Relationship Id="rId27" Type="http://schemas.openxmlformats.org/officeDocument/2006/relationships/image" Target="../media/image61.wmf"/><Relationship Id="rId28" Type="http://schemas.openxmlformats.org/officeDocument/2006/relationships/image" Target="../media/image62.wmf"/><Relationship Id="rId29" Type="http://schemas.openxmlformats.org/officeDocument/2006/relationships/image" Target="../media/image63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30" Type="http://schemas.openxmlformats.org/officeDocument/2006/relationships/image" Target="../media/image64.wmf"/><Relationship Id="rId31" Type="http://schemas.openxmlformats.org/officeDocument/2006/relationships/image" Target="../media/image65.wmf"/><Relationship Id="rId32" Type="http://schemas.openxmlformats.org/officeDocument/2006/relationships/image" Target="../media/image66.wmf"/><Relationship Id="rId9" Type="http://schemas.openxmlformats.org/officeDocument/2006/relationships/image" Target="../media/image43.wmf"/><Relationship Id="rId6" Type="http://schemas.openxmlformats.org/officeDocument/2006/relationships/image" Target="../media/image40.wmf"/><Relationship Id="rId7" Type="http://schemas.openxmlformats.org/officeDocument/2006/relationships/image" Target="../media/image41.wmf"/><Relationship Id="rId8" Type="http://schemas.openxmlformats.org/officeDocument/2006/relationships/image" Target="../media/image42.wmf"/><Relationship Id="rId33" Type="http://schemas.openxmlformats.org/officeDocument/2006/relationships/image" Target="../media/image67.wmf"/><Relationship Id="rId10" Type="http://schemas.openxmlformats.org/officeDocument/2006/relationships/image" Target="../media/image44.wmf"/><Relationship Id="rId11" Type="http://schemas.openxmlformats.org/officeDocument/2006/relationships/image" Target="../media/image45.wmf"/><Relationship Id="rId12" Type="http://schemas.openxmlformats.org/officeDocument/2006/relationships/image" Target="../media/image46.wmf"/><Relationship Id="rId13" Type="http://schemas.openxmlformats.org/officeDocument/2006/relationships/image" Target="../media/image47.wmf"/><Relationship Id="rId14" Type="http://schemas.openxmlformats.org/officeDocument/2006/relationships/image" Target="../media/image48.wmf"/><Relationship Id="rId15" Type="http://schemas.openxmlformats.org/officeDocument/2006/relationships/image" Target="../media/image49.wmf"/><Relationship Id="rId16" Type="http://schemas.openxmlformats.org/officeDocument/2006/relationships/image" Target="../media/image50.wmf"/><Relationship Id="rId17" Type="http://schemas.openxmlformats.org/officeDocument/2006/relationships/image" Target="../media/image51.wmf"/><Relationship Id="rId18" Type="http://schemas.openxmlformats.org/officeDocument/2006/relationships/image" Target="../media/image52.wmf"/><Relationship Id="rId19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4" Type="http://schemas.openxmlformats.org/officeDocument/2006/relationships/image" Target="../media/image71.wmf"/><Relationship Id="rId1" Type="http://schemas.openxmlformats.org/officeDocument/2006/relationships/image" Target="../media/image68.wmf"/><Relationship Id="rId2" Type="http://schemas.openxmlformats.org/officeDocument/2006/relationships/image" Target="../media/image6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Relationship Id="rId2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F5DFC-3727-42AC-95DF-976F910AE10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Microsoft_Equation52.bin"/><Relationship Id="rId21" Type="http://schemas.openxmlformats.org/officeDocument/2006/relationships/oleObject" Target="../embeddings/Microsoft_Equation53.bin"/><Relationship Id="rId22" Type="http://schemas.openxmlformats.org/officeDocument/2006/relationships/oleObject" Target="../embeddings/Microsoft_Equation54.bin"/><Relationship Id="rId23" Type="http://schemas.openxmlformats.org/officeDocument/2006/relationships/oleObject" Target="../embeddings/Microsoft_Equation55.bin"/><Relationship Id="rId24" Type="http://schemas.openxmlformats.org/officeDocument/2006/relationships/oleObject" Target="../embeddings/Microsoft_Equation56.bin"/><Relationship Id="rId25" Type="http://schemas.openxmlformats.org/officeDocument/2006/relationships/oleObject" Target="../embeddings/Microsoft_Equation57.bin"/><Relationship Id="rId26" Type="http://schemas.openxmlformats.org/officeDocument/2006/relationships/oleObject" Target="../embeddings/Microsoft_Equation58.bin"/><Relationship Id="rId27" Type="http://schemas.openxmlformats.org/officeDocument/2006/relationships/oleObject" Target="../embeddings/Microsoft_Equation59.bin"/><Relationship Id="rId28" Type="http://schemas.openxmlformats.org/officeDocument/2006/relationships/oleObject" Target="../embeddings/Microsoft_Equation60.bin"/><Relationship Id="rId29" Type="http://schemas.openxmlformats.org/officeDocument/2006/relationships/oleObject" Target="../embeddings/Microsoft_Equation6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35.bin"/><Relationship Id="rId4" Type="http://schemas.openxmlformats.org/officeDocument/2006/relationships/oleObject" Target="../embeddings/Microsoft_Equation36.bin"/><Relationship Id="rId5" Type="http://schemas.openxmlformats.org/officeDocument/2006/relationships/oleObject" Target="../embeddings/Microsoft_Equation37.bin"/><Relationship Id="rId30" Type="http://schemas.openxmlformats.org/officeDocument/2006/relationships/oleObject" Target="../embeddings/Microsoft_Equation62.bin"/><Relationship Id="rId31" Type="http://schemas.openxmlformats.org/officeDocument/2006/relationships/oleObject" Target="../embeddings/Microsoft_Equation63.bin"/><Relationship Id="rId32" Type="http://schemas.openxmlformats.org/officeDocument/2006/relationships/oleObject" Target="../embeddings/Microsoft_Equation64.bin"/><Relationship Id="rId9" Type="http://schemas.openxmlformats.org/officeDocument/2006/relationships/oleObject" Target="../embeddings/Microsoft_Equation41.bin"/><Relationship Id="rId6" Type="http://schemas.openxmlformats.org/officeDocument/2006/relationships/oleObject" Target="../embeddings/Microsoft_Equation38.bin"/><Relationship Id="rId7" Type="http://schemas.openxmlformats.org/officeDocument/2006/relationships/oleObject" Target="../embeddings/Microsoft_Equation39.bin"/><Relationship Id="rId8" Type="http://schemas.openxmlformats.org/officeDocument/2006/relationships/oleObject" Target="../embeddings/Microsoft_Equation40.bin"/><Relationship Id="rId33" Type="http://schemas.openxmlformats.org/officeDocument/2006/relationships/oleObject" Target="../embeddings/Microsoft_Equation65.bin"/><Relationship Id="rId34" Type="http://schemas.openxmlformats.org/officeDocument/2006/relationships/oleObject" Target="../embeddings/Microsoft_Equation66.bin"/><Relationship Id="rId35" Type="http://schemas.openxmlformats.org/officeDocument/2006/relationships/oleObject" Target="../embeddings/Microsoft_Equation67.bin"/><Relationship Id="rId10" Type="http://schemas.openxmlformats.org/officeDocument/2006/relationships/oleObject" Target="../embeddings/Microsoft_Equation42.bin"/><Relationship Id="rId11" Type="http://schemas.openxmlformats.org/officeDocument/2006/relationships/oleObject" Target="../embeddings/Microsoft_Equation43.bin"/><Relationship Id="rId12" Type="http://schemas.openxmlformats.org/officeDocument/2006/relationships/oleObject" Target="../embeddings/Microsoft_Equation44.bin"/><Relationship Id="rId13" Type="http://schemas.openxmlformats.org/officeDocument/2006/relationships/oleObject" Target="../embeddings/Microsoft_Equation45.bin"/><Relationship Id="rId14" Type="http://schemas.openxmlformats.org/officeDocument/2006/relationships/oleObject" Target="../embeddings/Microsoft_Equation46.bin"/><Relationship Id="rId15" Type="http://schemas.openxmlformats.org/officeDocument/2006/relationships/oleObject" Target="../embeddings/Microsoft_Equation47.bin"/><Relationship Id="rId16" Type="http://schemas.openxmlformats.org/officeDocument/2006/relationships/oleObject" Target="../embeddings/Microsoft_Equation48.bin"/><Relationship Id="rId17" Type="http://schemas.openxmlformats.org/officeDocument/2006/relationships/oleObject" Target="../embeddings/Microsoft_Equation49.bin"/><Relationship Id="rId18" Type="http://schemas.openxmlformats.org/officeDocument/2006/relationships/oleObject" Target="../embeddings/Microsoft_Equation50.bin"/><Relationship Id="rId19" Type="http://schemas.openxmlformats.org/officeDocument/2006/relationships/oleObject" Target="../embeddings/Microsoft_Equation5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8.bin"/><Relationship Id="rId4" Type="http://schemas.openxmlformats.org/officeDocument/2006/relationships/oleObject" Target="../embeddings/Microsoft_Equation69.bin"/><Relationship Id="rId5" Type="http://schemas.openxmlformats.org/officeDocument/2006/relationships/oleObject" Target="../embeddings/Microsoft_Equation70.bin"/><Relationship Id="rId6" Type="http://schemas.openxmlformats.org/officeDocument/2006/relationships/oleObject" Target="../embeddings/Microsoft_Equation7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2.bin"/><Relationship Id="rId4" Type="http://schemas.openxmlformats.org/officeDocument/2006/relationships/oleObject" Target="../embeddings/Microsoft_Equation7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4.bin"/><Relationship Id="rId4" Type="http://schemas.openxmlformats.org/officeDocument/2006/relationships/oleObject" Target="../embeddings/Microsoft_Equation7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6.bin"/><Relationship Id="rId4" Type="http://schemas.openxmlformats.org/officeDocument/2006/relationships/oleObject" Target="../embeddings/Microsoft_Equation7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7.bin"/><Relationship Id="rId20" Type="http://schemas.openxmlformats.org/officeDocument/2006/relationships/oleObject" Target="../embeddings/Microsoft_Equation18.bin"/><Relationship Id="rId21" Type="http://schemas.openxmlformats.org/officeDocument/2006/relationships/oleObject" Target="../embeddings/Microsoft_Equation19.bin"/><Relationship Id="rId22" Type="http://schemas.openxmlformats.org/officeDocument/2006/relationships/oleObject" Target="../embeddings/Microsoft_Equation20.bin"/><Relationship Id="rId23" Type="http://schemas.openxmlformats.org/officeDocument/2006/relationships/oleObject" Target="../embeddings/Microsoft_Equation21.bin"/><Relationship Id="rId24" Type="http://schemas.openxmlformats.org/officeDocument/2006/relationships/oleObject" Target="../embeddings/Microsoft_Equation22.bin"/><Relationship Id="rId10" Type="http://schemas.openxmlformats.org/officeDocument/2006/relationships/oleObject" Target="../embeddings/Microsoft_Equation8.bin"/><Relationship Id="rId11" Type="http://schemas.openxmlformats.org/officeDocument/2006/relationships/oleObject" Target="../embeddings/Microsoft_Equation9.bin"/><Relationship Id="rId12" Type="http://schemas.openxmlformats.org/officeDocument/2006/relationships/oleObject" Target="../embeddings/Microsoft_Equation10.bin"/><Relationship Id="rId13" Type="http://schemas.openxmlformats.org/officeDocument/2006/relationships/oleObject" Target="../embeddings/Microsoft_Equation11.bin"/><Relationship Id="rId14" Type="http://schemas.openxmlformats.org/officeDocument/2006/relationships/oleObject" Target="../embeddings/Microsoft_Equation12.bin"/><Relationship Id="rId15" Type="http://schemas.openxmlformats.org/officeDocument/2006/relationships/oleObject" Target="../embeddings/Microsoft_Equation13.bin"/><Relationship Id="rId16" Type="http://schemas.openxmlformats.org/officeDocument/2006/relationships/oleObject" Target="../embeddings/Microsoft_Equation14.bin"/><Relationship Id="rId17" Type="http://schemas.openxmlformats.org/officeDocument/2006/relationships/oleObject" Target="../embeddings/Microsoft_Equation15.bin"/><Relationship Id="rId18" Type="http://schemas.openxmlformats.org/officeDocument/2006/relationships/oleObject" Target="../embeddings/Microsoft_Equation16.bin"/><Relationship Id="rId19" Type="http://schemas.openxmlformats.org/officeDocument/2006/relationships/oleObject" Target="../embeddings/Microsoft_Equation1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7" Type="http://schemas.openxmlformats.org/officeDocument/2006/relationships/oleObject" Target="../embeddings/Microsoft_Equation5.bin"/><Relationship Id="rId8" Type="http://schemas.openxmlformats.org/officeDocument/2006/relationships/oleObject" Target="../embeddings/Microsoft_Equation6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31.bin"/><Relationship Id="rId12" Type="http://schemas.openxmlformats.org/officeDocument/2006/relationships/oleObject" Target="../embeddings/Microsoft_Equation32.bin"/><Relationship Id="rId13" Type="http://schemas.openxmlformats.org/officeDocument/2006/relationships/oleObject" Target="../embeddings/Microsoft_Equation33.bin"/><Relationship Id="rId14" Type="http://schemas.openxmlformats.org/officeDocument/2006/relationships/oleObject" Target="../embeddings/Microsoft_Equation3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Relationship Id="rId3" Type="http://schemas.openxmlformats.org/officeDocument/2006/relationships/oleObject" Target="../embeddings/Microsoft_Equation23.bin"/><Relationship Id="rId4" Type="http://schemas.openxmlformats.org/officeDocument/2006/relationships/oleObject" Target="../embeddings/Microsoft_Equation24.bin"/><Relationship Id="rId5" Type="http://schemas.openxmlformats.org/officeDocument/2006/relationships/oleObject" Target="../embeddings/Microsoft_Equation25.bin"/><Relationship Id="rId6" Type="http://schemas.openxmlformats.org/officeDocument/2006/relationships/oleObject" Target="../embeddings/Microsoft_Equation26.bin"/><Relationship Id="rId7" Type="http://schemas.openxmlformats.org/officeDocument/2006/relationships/oleObject" Target="../embeddings/Microsoft_Equation27.bin"/><Relationship Id="rId8" Type="http://schemas.openxmlformats.org/officeDocument/2006/relationships/oleObject" Target="../embeddings/Microsoft_Equation28.bin"/><Relationship Id="rId9" Type="http://schemas.openxmlformats.org/officeDocument/2006/relationships/oleObject" Target="../embeddings/Microsoft_Equation29.bin"/><Relationship Id="rId10" Type="http://schemas.openxmlformats.org/officeDocument/2006/relationships/oleObject" Target="../embeddings/Microsoft_Equation30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olo 1"/>
          <p:cNvSpPr>
            <a:spLocks noGrp="1"/>
          </p:cNvSpPr>
          <p:nvPr>
            <p:ph type="title"/>
          </p:nvPr>
        </p:nvSpPr>
        <p:spPr>
          <a:xfrm>
            <a:off x="701622" y="2024062"/>
            <a:ext cx="7789916" cy="1331911"/>
          </a:xfrm>
        </p:spPr>
        <p:txBody>
          <a:bodyPr>
            <a:normAutofit fontScale="90000"/>
          </a:bodyPr>
          <a:lstStyle/>
          <a:p>
            <a:r>
              <a:rPr lang="it-IT" u="sng" dirty="0" smtClean="0"/>
              <a:t>TECNICA </a:t>
            </a:r>
            <a:br>
              <a:rPr lang="it-IT" u="sng" dirty="0" smtClean="0"/>
            </a:br>
            <a:r>
              <a:rPr lang="it-IT" u="sng" dirty="0" smtClean="0"/>
              <a:t>DIVIDE  ET  IMPERA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62" name="Object 2"/>
          <p:cNvGraphicFramePr>
            <a:graphicFrameLocks noChangeAspect="1"/>
          </p:cNvGraphicFramePr>
          <p:nvPr/>
        </p:nvGraphicFramePr>
        <p:xfrm>
          <a:off x="1004888" y="5732463"/>
          <a:ext cx="5297487" cy="598487"/>
        </p:xfrm>
        <a:graphic>
          <a:graphicData uri="http://schemas.openxmlformats.org/presentationml/2006/ole">
            <p:oleObj spid="_x0000_s1030146" name="Equazione" r:id="rId3" imgW="2095200" imgH="24120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84239" y="3033713"/>
            <a:ext cx="1204913" cy="1371600"/>
            <a:chOff x="557" y="1911"/>
            <a:chExt cx="759" cy="864"/>
          </a:xfrm>
        </p:grpSpPr>
        <p:graphicFrame>
          <p:nvGraphicFramePr>
            <p:cNvPr id="7202" name="Object 34"/>
            <p:cNvGraphicFramePr>
              <a:graphicFrameLocks noChangeAspect="1"/>
            </p:cNvGraphicFramePr>
            <p:nvPr/>
          </p:nvGraphicFramePr>
          <p:xfrm>
            <a:off x="557" y="1911"/>
            <a:ext cx="759" cy="323"/>
          </p:xfrm>
          <a:graphic>
            <a:graphicData uri="http://schemas.openxmlformats.org/presentationml/2006/ole">
              <p:oleObj spid="_x0000_s1030178" name="Equation" r:id="rId4" imgW="507960" imgH="241200" progId="Equation.3">
                <p:embed/>
              </p:oleObj>
            </a:graphicData>
          </a:graphic>
        </p:graphicFrame>
        <p:sp>
          <p:nvSpPr>
            <p:cNvPr id="7248" name="Line 5"/>
            <p:cNvSpPr>
              <a:spLocks noChangeShapeType="1"/>
            </p:cNvSpPr>
            <p:nvPr/>
          </p:nvSpPr>
          <p:spPr bwMode="auto">
            <a:xfrm flipH="1">
              <a:off x="639" y="2247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49" name="Line 6"/>
            <p:cNvSpPr>
              <a:spLocks noChangeShapeType="1"/>
            </p:cNvSpPr>
            <p:nvPr/>
          </p:nvSpPr>
          <p:spPr bwMode="auto">
            <a:xfrm>
              <a:off x="975" y="2247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81252" y="3033713"/>
            <a:ext cx="1314451" cy="1371600"/>
            <a:chOff x="1500" y="1911"/>
            <a:chExt cx="828" cy="864"/>
          </a:xfrm>
        </p:grpSpPr>
        <p:graphicFrame>
          <p:nvGraphicFramePr>
            <p:cNvPr id="7201" name="Object 33"/>
            <p:cNvGraphicFramePr>
              <a:graphicFrameLocks noChangeAspect="1"/>
            </p:cNvGraphicFramePr>
            <p:nvPr/>
          </p:nvGraphicFramePr>
          <p:xfrm>
            <a:off x="1500" y="1911"/>
            <a:ext cx="828" cy="329"/>
          </p:xfrm>
          <a:graphic>
            <a:graphicData uri="http://schemas.openxmlformats.org/presentationml/2006/ole">
              <p:oleObj spid="_x0000_s1030177" name="Equazione" r:id="rId5" imgW="533160" imgH="241200" progId="Equation.3">
                <p:embed/>
              </p:oleObj>
            </a:graphicData>
          </a:graphic>
        </p:graphicFrame>
        <p:sp>
          <p:nvSpPr>
            <p:cNvPr id="7246" name="Line 9"/>
            <p:cNvSpPr>
              <a:spLocks noChangeShapeType="1"/>
            </p:cNvSpPr>
            <p:nvPr/>
          </p:nvSpPr>
          <p:spPr bwMode="auto">
            <a:xfrm flipH="1">
              <a:off x="1551" y="2247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47" name="Line 10"/>
            <p:cNvSpPr>
              <a:spLocks noChangeShapeType="1"/>
            </p:cNvSpPr>
            <p:nvPr/>
          </p:nvSpPr>
          <p:spPr bwMode="auto">
            <a:xfrm>
              <a:off x="1935" y="2247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51289" y="3033713"/>
            <a:ext cx="1241425" cy="1335087"/>
            <a:chOff x="2489" y="1911"/>
            <a:chExt cx="782" cy="841"/>
          </a:xfrm>
        </p:grpSpPr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2489" y="1911"/>
            <a:ext cx="782" cy="324"/>
          </p:xfrm>
          <a:graphic>
            <a:graphicData uri="http://schemas.openxmlformats.org/presentationml/2006/ole">
              <p:oleObj spid="_x0000_s1030176" name="Equazione" r:id="rId6" imgW="533160" imgH="241200" progId="Equation.3">
                <p:embed/>
              </p:oleObj>
            </a:graphicData>
          </a:graphic>
        </p:graphicFrame>
        <p:sp>
          <p:nvSpPr>
            <p:cNvPr id="7244" name="Line 13"/>
            <p:cNvSpPr>
              <a:spLocks noChangeShapeType="1"/>
            </p:cNvSpPr>
            <p:nvPr/>
          </p:nvSpPr>
          <p:spPr bwMode="auto">
            <a:xfrm flipH="1">
              <a:off x="2515" y="2224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45" name="Line 14"/>
            <p:cNvSpPr>
              <a:spLocks noChangeShapeType="1"/>
            </p:cNvSpPr>
            <p:nvPr/>
          </p:nvSpPr>
          <p:spPr bwMode="auto">
            <a:xfrm>
              <a:off x="2899" y="2224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411788" y="2997203"/>
            <a:ext cx="1204912" cy="1371601"/>
            <a:chOff x="3409" y="1888"/>
            <a:chExt cx="759" cy="864"/>
          </a:xfrm>
        </p:grpSpPr>
        <p:graphicFrame>
          <p:nvGraphicFramePr>
            <p:cNvPr id="7199" name="Object 31"/>
            <p:cNvGraphicFramePr>
              <a:graphicFrameLocks noChangeAspect="1"/>
            </p:cNvGraphicFramePr>
            <p:nvPr/>
          </p:nvGraphicFramePr>
          <p:xfrm>
            <a:off x="3409" y="1888"/>
            <a:ext cx="759" cy="329"/>
          </p:xfrm>
          <a:graphic>
            <a:graphicData uri="http://schemas.openxmlformats.org/presentationml/2006/ole">
              <p:oleObj spid="_x0000_s1030175" name="Equazione" r:id="rId7" imgW="545760" imgH="241200" progId="Equation.3">
                <p:embed/>
              </p:oleObj>
            </a:graphicData>
          </a:graphic>
        </p:graphicFrame>
        <p:sp>
          <p:nvSpPr>
            <p:cNvPr id="7242" name="Line 17"/>
            <p:cNvSpPr>
              <a:spLocks noChangeShapeType="1"/>
            </p:cNvSpPr>
            <p:nvPr/>
          </p:nvSpPr>
          <p:spPr bwMode="auto">
            <a:xfrm flipH="1">
              <a:off x="3427" y="2224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43" name="Line 18"/>
            <p:cNvSpPr>
              <a:spLocks noChangeShapeType="1"/>
            </p:cNvSpPr>
            <p:nvPr/>
          </p:nvSpPr>
          <p:spPr bwMode="auto">
            <a:xfrm>
              <a:off x="3811" y="2224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38125" y="1182688"/>
            <a:ext cx="1069974" cy="4289425"/>
            <a:chOff x="150" y="745"/>
            <a:chExt cx="674" cy="2702"/>
          </a:xfrm>
        </p:grpSpPr>
        <p:sp>
          <p:nvSpPr>
            <p:cNvPr id="7241" name="Line 20"/>
            <p:cNvSpPr>
              <a:spLocks noChangeShapeType="1"/>
            </p:cNvSpPr>
            <p:nvPr/>
          </p:nvSpPr>
          <p:spPr bwMode="auto">
            <a:xfrm>
              <a:off x="255" y="759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98" name="Object 30"/>
            <p:cNvGraphicFramePr>
              <a:graphicFrameLocks noChangeAspect="1"/>
            </p:cNvGraphicFramePr>
            <p:nvPr/>
          </p:nvGraphicFramePr>
          <p:xfrm>
            <a:off x="150" y="745"/>
            <a:ext cx="674" cy="318"/>
          </p:xfrm>
          <a:graphic>
            <a:graphicData uri="http://schemas.openxmlformats.org/presentationml/2006/ole">
              <p:oleObj spid="_x0000_s1030174" name="Equazione" r:id="rId8" imgW="520560" imgH="228600" progId="Equation.3">
                <p:embed/>
              </p:oleObj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38587" y="4910138"/>
            <a:ext cx="1209674" cy="714375"/>
            <a:chOff x="2481" y="3093"/>
            <a:chExt cx="762" cy="450"/>
          </a:xfrm>
        </p:grpSpPr>
        <p:sp>
          <p:nvSpPr>
            <p:cNvPr id="7238" name="Line 23"/>
            <p:cNvSpPr>
              <a:spLocks noChangeShapeType="1"/>
            </p:cNvSpPr>
            <p:nvPr/>
          </p:nvSpPr>
          <p:spPr bwMode="auto">
            <a:xfrm>
              <a:off x="2577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39" name="Line 24"/>
            <p:cNvSpPr>
              <a:spLocks noChangeShapeType="1"/>
            </p:cNvSpPr>
            <p:nvPr/>
          </p:nvSpPr>
          <p:spPr bwMode="auto">
            <a:xfrm>
              <a:off x="2865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40" name="Line 25"/>
            <p:cNvSpPr>
              <a:spLocks noChangeShapeType="1"/>
            </p:cNvSpPr>
            <p:nvPr/>
          </p:nvSpPr>
          <p:spPr bwMode="auto">
            <a:xfrm>
              <a:off x="3153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95" name="Object 27"/>
            <p:cNvGraphicFramePr>
              <a:graphicFrameLocks noChangeAspect="1"/>
            </p:cNvGraphicFramePr>
            <p:nvPr/>
          </p:nvGraphicFramePr>
          <p:xfrm>
            <a:off x="2481" y="3333"/>
            <a:ext cx="186" cy="210"/>
          </p:xfrm>
          <a:graphic>
            <a:graphicData uri="http://schemas.openxmlformats.org/presentationml/2006/ole">
              <p:oleObj spid="_x0000_s1030171" name="Equazione" r:id="rId9" imgW="114120" imgH="139680" progId="Equation.3">
                <p:embed/>
              </p:oleObj>
            </a:graphicData>
          </a:graphic>
        </p:graphicFrame>
        <p:graphicFrame>
          <p:nvGraphicFramePr>
            <p:cNvPr id="7196" name="Object 28"/>
            <p:cNvGraphicFramePr>
              <a:graphicFrameLocks noChangeAspect="1"/>
            </p:cNvGraphicFramePr>
            <p:nvPr/>
          </p:nvGraphicFramePr>
          <p:xfrm>
            <a:off x="2769" y="3333"/>
            <a:ext cx="186" cy="210"/>
          </p:xfrm>
          <a:graphic>
            <a:graphicData uri="http://schemas.openxmlformats.org/presentationml/2006/ole">
              <p:oleObj spid="_x0000_s1030172" name="Equazione" r:id="rId10" imgW="114120" imgH="139680" progId="Equation.3">
                <p:embed/>
              </p:oleObj>
            </a:graphicData>
          </a:graphic>
        </p:graphicFrame>
        <p:graphicFrame>
          <p:nvGraphicFramePr>
            <p:cNvPr id="7197" name="Object 29"/>
            <p:cNvGraphicFramePr>
              <a:graphicFrameLocks noChangeAspect="1"/>
            </p:cNvGraphicFramePr>
            <p:nvPr/>
          </p:nvGraphicFramePr>
          <p:xfrm>
            <a:off x="3057" y="3333"/>
            <a:ext cx="186" cy="210"/>
          </p:xfrm>
          <a:graphic>
            <a:graphicData uri="http://schemas.openxmlformats.org/presentationml/2006/ole">
              <p:oleObj spid="_x0000_s1030173" name="Equazione" r:id="rId11" imgW="114120" imgH="139680" progId="Equation.3">
                <p:embed/>
              </p:oleObj>
            </a:graphicData>
          </a:graphic>
        </p:graphicFrame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414963" y="4910138"/>
            <a:ext cx="1211262" cy="714375"/>
            <a:chOff x="3411" y="3093"/>
            <a:chExt cx="763" cy="450"/>
          </a:xfrm>
        </p:grpSpPr>
        <p:sp>
          <p:nvSpPr>
            <p:cNvPr id="7235" name="Line 30"/>
            <p:cNvSpPr>
              <a:spLocks noChangeShapeType="1"/>
            </p:cNvSpPr>
            <p:nvPr/>
          </p:nvSpPr>
          <p:spPr bwMode="auto">
            <a:xfrm>
              <a:off x="4083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36" name="Line 31"/>
            <p:cNvSpPr>
              <a:spLocks noChangeShapeType="1"/>
            </p:cNvSpPr>
            <p:nvPr/>
          </p:nvSpPr>
          <p:spPr bwMode="auto">
            <a:xfrm>
              <a:off x="3795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37" name="Line 32"/>
            <p:cNvSpPr>
              <a:spLocks noChangeShapeType="1"/>
            </p:cNvSpPr>
            <p:nvPr/>
          </p:nvSpPr>
          <p:spPr bwMode="auto">
            <a:xfrm>
              <a:off x="3507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92" name="Object 24"/>
            <p:cNvGraphicFramePr>
              <a:graphicFrameLocks noChangeAspect="1"/>
            </p:cNvGraphicFramePr>
            <p:nvPr/>
          </p:nvGraphicFramePr>
          <p:xfrm>
            <a:off x="3411" y="3333"/>
            <a:ext cx="187" cy="210"/>
          </p:xfrm>
          <a:graphic>
            <a:graphicData uri="http://schemas.openxmlformats.org/presentationml/2006/ole">
              <p:oleObj spid="_x0000_s1030168" name="Equazione" r:id="rId12" imgW="114120" imgH="139680" progId="Equation.3">
                <p:embed/>
              </p:oleObj>
            </a:graphicData>
          </a:graphic>
        </p:graphicFrame>
        <p:graphicFrame>
          <p:nvGraphicFramePr>
            <p:cNvPr id="7193" name="Object 25"/>
            <p:cNvGraphicFramePr>
              <a:graphicFrameLocks noChangeAspect="1"/>
            </p:cNvGraphicFramePr>
            <p:nvPr/>
          </p:nvGraphicFramePr>
          <p:xfrm>
            <a:off x="3699" y="3333"/>
            <a:ext cx="187" cy="210"/>
          </p:xfrm>
          <a:graphic>
            <a:graphicData uri="http://schemas.openxmlformats.org/presentationml/2006/ole">
              <p:oleObj spid="_x0000_s1030169" name="Equazione" r:id="rId13" imgW="114120" imgH="139680" progId="Equation.3">
                <p:embed/>
              </p:oleObj>
            </a:graphicData>
          </a:graphic>
        </p:graphicFrame>
        <p:graphicFrame>
          <p:nvGraphicFramePr>
            <p:cNvPr id="7194" name="Object 26"/>
            <p:cNvGraphicFramePr>
              <a:graphicFrameLocks noChangeAspect="1"/>
            </p:cNvGraphicFramePr>
            <p:nvPr/>
          </p:nvGraphicFramePr>
          <p:xfrm>
            <a:off x="3987" y="3333"/>
            <a:ext cx="187" cy="210"/>
          </p:xfrm>
          <a:graphic>
            <a:graphicData uri="http://schemas.openxmlformats.org/presentationml/2006/ole">
              <p:oleObj spid="_x0000_s1030170" name="Equazione" r:id="rId14" imgW="114120" imgH="139680" progId="Equation.3">
                <p:embed/>
              </p:oleObj>
            </a:graphicData>
          </a:graphic>
        </p:graphicFrame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863601" y="4910138"/>
            <a:ext cx="1190625" cy="723900"/>
            <a:chOff x="544" y="3093"/>
            <a:chExt cx="750" cy="456"/>
          </a:xfrm>
        </p:grpSpPr>
        <p:sp>
          <p:nvSpPr>
            <p:cNvPr id="7232" name="Line 37"/>
            <p:cNvSpPr>
              <a:spLocks noChangeShapeType="1"/>
            </p:cNvSpPr>
            <p:nvPr/>
          </p:nvSpPr>
          <p:spPr bwMode="auto">
            <a:xfrm>
              <a:off x="627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33" name="Line 38"/>
            <p:cNvSpPr>
              <a:spLocks noChangeShapeType="1"/>
            </p:cNvSpPr>
            <p:nvPr/>
          </p:nvSpPr>
          <p:spPr bwMode="auto">
            <a:xfrm>
              <a:off x="915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34" name="Line 39"/>
            <p:cNvSpPr>
              <a:spLocks noChangeShapeType="1"/>
            </p:cNvSpPr>
            <p:nvPr/>
          </p:nvSpPr>
          <p:spPr bwMode="auto">
            <a:xfrm>
              <a:off x="1203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89" name="Object 21"/>
            <p:cNvGraphicFramePr>
              <a:graphicFrameLocks noChangeAspect="1"/>
            </p:cNvGraphicFramePr>
            <p:nvPr/>
          </p:nvGraphicFramePr>
          <p:xfrm>
            <a:off x="544" y="3340"/>
            <a:ext cx="187" cy="209"/>
          </p:xfrm>
          <a:graphic>
            <a:graphicData uri="http://schemas.openxmlformats.org/presentationml/2006/ole">
              <p:oleObj spid="_x0000_s1030165" name="Equazione" r:id="rId15" imgW="114120" imgH="139680" progId="Equation.3">
                <p:embed/>
              </p:oleObj>
            </a:graphicData>
          </a:graphic>
        </p:graphicFrame>
        <p:graphicFrame>
          <p:nvGraphicFramePr>
            <p:cNvPr id="7190" name="Object 22"/>
            <p:cNvGraphicFramePr>
              <a:graphicFrameLocks noChangeAspect="1"/>
            </p:cNvGraphicFramePr>
            <p:nvPr/>
          </p:nvGraphicFramePr>
          <p:xfrm>
            <a:off x="819" y="3333"/>
            <a:ext cx="187" cy="210"/>
          </p:xfrm>
          <a:graphic>
            <a:graphicData uri="http://schemas.openxmlformats.org/presentationml/2006/ole">
              <p:oleObj spid="_x0000_s1030166" name="Equazione" r:id="rId16" imgW="114120" imgH="139680" progId="Equation.3">
                <p:embed/>
              </p:oleObj>
            </a:graphicData>
          </a:graphic>
        </p:graphicFrame>
        <p:graphicFrame>
          <p:nvGraphicFramePr>
            <p:cNvPr id="7191" name="Object 23"/>
            <p:cNvGraphicFramePr>
              <a:graphicFrameLocks noChangeAspect="1"/>
            </p:cNvGraphicFramePr>
            <p:nvPr/>
          </p:nvGraphicFramePr>
          <p:xfrm>
            <a:off x="1107" y="3333"/>
            <a:ext cx="187" cy="210"/>
          </p:xfrm>
          <a:graphic>
            <a:graphicData uri="http://schemas.openxmlformats.org/presentationml/2006/ole">
              <p:oleObj spid="_x0000_s1030167" name="Equazione" r:id="rId17" imgW="114120" imgH="139680" progId="Equation.3">
                <p:embed/>
              </p:oleObj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357438" y="4910138"/>
            <a:ext cx="1209675" cy="714375"/>
            <a:chOff x="1485" y="3093"/>
            <a:chExt cx="762" cy="450"/>
          </a:xfrm>
        </p:grpSpPr>
        <p:sp>
          <p:nvSpPr>
            <p:cNvPr id="7229" name="Line 44"/>
            <p:cNvSpPr>
              <a:spLocks noChangeShapeType="1"/>
            </p:cNvSpPr>
            <p:nvPr/>
          </p:nvSpPr>
          <p:spPr bwMode="auto">
            <a:xfrm>
              <a:off x="2156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30" name="Line 45"/>
            <p:cNvSpPr>
              <a:spLocks noChangeShapeType="1"/>
            </p:cNvSpPr>
            <p:nvPr/>
          </p:nvSpPr>
          <p:spPr bwMode="auto">
            <a:xfrm>
              <a:off x="1868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31" name="Line 46"/>
            <p:cNvSpPr>
              <a:spLocks noChangeShapeType="1"/>
            </p:cNvSpPr>
            <p:nvPr/>
          </p:nvSpPr>
          <p:spPr bwMode="auto">
            <a:xfrm>
              <a:off x="1580" y="30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86" name="Object 18"/>
            <p:cNvGraphicFramePr>
              <a:graphicFrameLocks noChangeAspect="1"/>
            </p:cNvGraphicFramePr>
            <p:nvPr/>
          </p:nvGraphicFramePr>
          <p:xfrm>
            <a:off x="1485" y="3333"/>
            <a:ext cx="186" cy="210"/>
          </p:xfrm>
          <a:graphic>
            <a:graphicData uri="http://schemas.openxmlformats.org/presentationml/2006/ole">
              <p:oleObj spid="_x0000_s1030162" name="Equazione" r:id="rId18" imgW="114120" imgH="139680" progId="Equation.3">
                <p:embed/>
              </p:oleObj>
            </a:graphicData>
          </a:graphic>
        </p:graphicFrame>
        <p:graphicFrame>
          <p:nvGraphicFramePr>
            <p:cNvPr id="7187" name="Object 19"/>
            <p:cNvGraphicFramePr>
              <a:graphicFrameLocks noChangeAspect="1"/>
            </p:cNvGraphicFramePr>
            <p:nvPr/>
          </p:nvGraphicFramePr>
          <p:xfrm>
            <a:off x="1772" y="3333"/>
            <a:ext cx="187" cy="210"/>
          </p:xfrm>
          <a:graphic>
            <a:graphicData uri="http://schemas.openxmlformats.org/presentationml/2006/ole">
              <p:oleObj spid="_x0000_s1030163" name="Equazione" r:id="rId19" imgW="114120" imgH="139680" progId="Equation.3">
                <p:embed/>
              </p:oleObj>
            </a:graphicData>
          </a:graphic>
        </p:graphicFrame>
        <p:graphicFrame>
          <p:nvGraphicFramePr>
            <p:cNvPr id="7188" name="Object 20"/>
            <p:cNvGraphicFramePr>
              <a:graphicFrameLocks noChangeAspect="1"/>
            </p:cNvGraphicFramePr>
            <p:nvPr/>
          </p:nvGraphicFramePr>
          <p:xfrm>
            <a:off x="2060" y="3333"/>
            <a:ext cx="187" cy="210"/>
          </p:xfrm>
          <a:graphic>
            <a:graphicData uri="http://schemas.openxmlformats.org/presentationml/2006/ole">
              <p:oleObj spid="_x0000_s1030164" name="Equazione" r:id="rId20" imgW="114120" imgH="139680" progId="Equation.3">
                <p:embed/>
              </p:oleObj>
            </a:graphicData>
          </a:graphic>
        </p:graphicFrame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672013" y="1052513"/>
            <a:ext cx="3792500" cy="396875"/>
            <a:chOff x="3024" y="864"/>
            <a:chExt cx="2393" cy="271"/>
          </a:xfrm>
        </p:grpSpPr>
        <p:graphicFrame>
          <p:nvGraphicFramePr>
            <p:cNvPr id="7185" name="Object 17"/>
            <p:cNvGraphicFramePr>
              <a:graphicFrameLocks noChangeAspect="1"/>
            </p:cNvGraphicFramePr>
            <p:nvPr/>
          </p:nvGraphicFramePr>
          <p:xfrm>
            <a:off x="4837" y="864"/>
            <a:ext cx="580" cy="271"/>
          </p:xfrm>
          <a:graphic>
            <a:graphicData uri="http://schemas.openxmlformats.org/presentationml/2006/ole">
              <p:oleObj spid="_x0000_s1030161" name="Equazione" r:id="rId21" imgW="406080" imgH="177480" progId="Equation.3">
                <p:embed/>
              </p:oleObj>
            </a:graphicData>
          </a:graphic>
        </p:graphicFrame>
        <p:sp>
          <p:nvSpPr>
            <p:cNvPr id="7228" name="Line 52"/>
            <p:cNvSpPr>
              <a:spLocks noChangeShapeType="1"/>
            </p:cNvSpPr>
            <p:nvPr/>
          </p:nvSpPr>
          <p:spPr bwMode="auto">
            <a:xfrm>
              <a:off x="3024" y="10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891213" y="2043113"/>
            <a:ext cx="2798671" cy="414337"/>
            <a:chOff x="3792" y="1488"/>
            <a:chExt cx="1768" cy="271"/>
          </a:xfrm>
        </p:grpSpPr>
        <p:graphicFrame>
          <p:nvGraphicFramePr>
            <p:cNvPr id="7184" name="Object 16"/>
            <p:cNvGraphicFramePr>
              <a:graphicFrameLocks noChangeAspect="1"/>
            </p:cNvGraphicFramePr>
            <p:nvPr/>
          </p:nvGraphicFramePr>
          <p:xfrm>
            <a:off x="4874" y="1488"/>
            <a:ext cx="686" cy="271"/>
          </p:xfrm>
          <a:graphic>
            <a:graphicData uri="http://schemas.openxmlformats.org/presentationml/2006/ole">
              <p:oleObj spid="_x0000_s1030160" name="Equazione" r:id="rId22" imgW="495000" imgH="177480" progId="Equation.3">
                <p:embed/>
              </p:oleObj>
            </a:graphicData>
          </a:graphic>
        </p:graphicFrame>
        <p:sp>
          <p:nvSpPr>
            <p:cNvPr id="7227" name="Line 55"/>
            <p:cNvSpPr>
              <a:spLocks noChangeShapeType="1"/>
            </p:cNvSpPr>
            <p:nvPr/>
          </p:nvSpPr>
          <p:spPr bwMode="auto">
            <a:xfrm>
              <a:off x="3792" y="163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6805610" y="3033713"/>
            <a:ext cx="1883461" cy="395287"/>
            <a:chOff x="4368" y="2112"/>
            <a:chExt cx="1160" cy="261"/>
          </a:xfrm>
        </p:grpSpPr>
        <p:graphicFrame>
          <p:nvGraphicFramePr>
            <p:cNvPr id="7183" name="Object 15"/>
            <p:cNvGraphicFramePr>
              <a:graphicFrameLocks noChangeAspect="1"/>
            </p:cNvGraphicFramePr>
            <p:nvPr/>
          </p:nvGraphicFramePr>
          <p:xfrm>
            <a:off x="4860" y="2112"/>
            <a:ext cx="668" cy="261"/>
          </p:xfrm>
          <a:graphic>
            <a:graphicData uri="http://schemas.openxmlformats.org/presentationml/2006/ole">
              <p:oleObj spid="_x0000_s1030159" name="Equazione" r:id="rId23" imgW="495000" imgH="177480" progId="Equation.3">
                <p:embed/>
              </p:oleObj>
            </a:graphicData>
          </a:graphic>
        </p:graphicFrame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4368" y="22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7354888" y="5319713"/>
            <a:ext cx="803275" cy="304800"/>
            <a:chOff x="4416" y="3552"/>
            <a:chExt cx="628" cy="213"/>
          </a:xfrm>
        </p:grpSpPr>
        <p:graphicFrame>
          <p:nvGraphicFramePr>
            <p:cNvPr id="7182" name="Object 14"/>
            <p:cNvGraphicFramePr>
              <a:graphicFrameLocks noChangeAspect="1"/>
            </p:cNvGraphicFramePr>
            <p:nvPr/>
          </p:nvGraphicFramePr>
          <p:xfrm>
            <a:off x="4705" y="3552"/>
            <a:ext cx="339" cy="213"/>
          </p:xfrm>
          <a:graphic>
            <a:graphicData uri="http://schemas.openxmlformats.org/presentationml/2006/ole">
              <p:oleObj spid="_x0000_s1030158" name="Equazione" r:id="rId24" imgW="190440" imgH="139680" progId="Equation.3">
                <p:embed/>
              </p:oleObj>
            </a:graphicData>
          </a:graphic>
        </p:graphicFrame>
        <p:sp>
          <p:nvSpPr>
            <p:cNvPr id="7225" name="Line 61"/>
            <p:cNvSpPr>
              <a:spLocks noChangeShapeType="1"/>
            </p:cNvSpPr>
            <p:nvPr/>
          </p:nvSpPr>
          <p:spPr bwMode="auto">
            <a:xfrm>
              <a:off x="4416" y="36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835150" y="115888"/>
          <a:ext cx="5046663" cy="885825"/>
        </p:xfrm>
        <a:graphic>
          <a:graphicData uri="http://schemas.openxmlformats.org/presentationml/2006/ole">
            <p:oleObj spid="_x0000_s1030147" name="Equazione" r:id="rId25" imgW="2831760" imgH="482400" progId="Equation.3">
              <p:embed/>
            </p:oleObj>
          </a:graphicData>
        </a:graphic>
      </p:graphicFrame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2162217" y="1052513"/>
            <a:ext cx="3213029" cy="1066800"/>
            <a:chOff x="1362" y="663"/>
            <a:chExt cx="2025" cy="672"/>
          </a:xfrm>
        </p:grpSpPr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2075" y="663"/>
            <a:ext cx="529" cy="233"/>
          </p:xfrm>
          <a:graphic>
            <a:graphicData uri="http://schemas.openxmlformats.org/presentationml/2006/ole">
              <p:oleObj spid="_x0000_s1030155" name="Equazione" r:id="rId26" imgW="406080" imgH="177480" progId="Equation.3">
                <p:embed/>
              </p:oleObj>
            </a:graphicData>
          </a:graphic>
        </p:graphicFrame>
        <p:sp>
          <p:nvSpPr>
            <p:cNvPr id="7223" name="Line 65"/>
            <p:cNvSpPr>
              <a:spLocks noChangeShapeType="1"/>
            </p:cNvSpPr>
            <p:nvPr/>
          </p:nvSpPr>
          <p:spPr bwMode="auto">
            <a:xfrm flipH="1">
              <a:off x="1503" y="903"/>
              <a:ext cx="81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24" name="Line 66"/>
            <p:cNvSpPr>
              <a:spLocks noChangeShapeType="1"/>
            </p:cNvSpPr>
            <p:nvPr/>
          </p:nvSpPr>
          <p:spPr bwMode="auto">
            <a:xfrm>
              <a:off x="2415" y="903"/>
              <a:ext cx="86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80" name="Object 12"/>
            <p:cNvGraphicFramePr>
              <a:graphicFrameLocks noChangeAspect="1"/>
            </p:cNvGraphicFramePr>
            <p:nvPr/>
          </p:nvGraphicFramePr>
          <p:xfrm>
            <a:off x="1362" y="867"/>
            <a:ext cx="621" cy="246"/>
          </p:xfrm>
          <a:graphic>
            <a:graphicData uri="http://schemas.openxmlformats.org/presentationml/2006/ole">
              <p:oleObj spid="_x0000_s1030156" name="Equazione" r:id="rId27" imgW="507960" imgH="228600" progId="Equation.3">
                <p:embed/>
              </p:oleObj>
            </a:graphicData>
          </a:graphic>
        </p:graphicFrame>
        <p:graphicFrame>
          <p:nvGraphicFramePr>
            <p:cNvPr id="7181" name="Object 13"/>
            <p:cNvGraphicFramePr>
              <a:graphicFrameLocks noChangeAspect="1"/>
            </p:cNvGraphicFramePr>
            <p:nvPr/>
          </p:nvGraphicFramePr>
          <p:xfrm>
            <a:off x="2843" y="867"/>
            <a:ext cx="544" cy="270"/>
          </p:xfrm>
          <a:graphic>
            <a:graphicData uri="http://schemas.openxmlformats.org/presentationml/2006/ole">
              <p:oleObj spid="_x0000_s1030157" name="Equazione" r:id="rId28" imgW="520560" imgH="228600" progId="Equation.3">
                <p:embed/>
              </p:oleObj>
            </a:graphicData>
          </a:graphic>
        </p:graphicFrame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940968" y="1952625"/>
            <a:ext cx="2687785" cy="1235075"/>
            <a:chOff x="597" y="1230"/>
            <a:chExt cx="1689" cy="778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1135" y="1230"/>
            <a:ext cx="620" cy="272"/>
          </p:xfrm>
          <a:graphic>
            <a:graphicData uri="http://schemas.openxmlformats.org/presentationml/2006/ole">
              <p:oleObj spid="_x0000_s1030152" name="Equazione" r:id="rId29" imgW="457200" imgH="215640" progId="Equation.3">
                <p:embed/>
              </p:oleObj>
            </a:graphicData>
          </a:graphic>
        </p:graphicFrame>
        <p:sp>
          <p:nvSpPr>
            <p:cNvPr id="7221" name="Line 71"/>
            <p:cNvSpPr>
              <a:spLocks noChangeShapeType="1"/>
            </p:cNvSpPr>
            <p:nvPr/>
          </p:nvSpPr>
          <p:spPr bwMode="auto">
            <a:xfrm flipH="1">
              <a:off x="985" y="1528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22" name="Line 72"/>
            <p:cNvSpPr>
              <a:spLocks noChangeShapeType="1"/>
            </p:cNvSpPr>
            <p:nvPr/>
          </p:nvSpPr>
          <p:spPr bwMode="auto">
            <a:xfrm>
              <a:off x="1503" y="1527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597" y="1525"/>
            <a:ext cx="630" cy="296"/>
          </p:xfrm>
          <a:graphic>
            <a:graphicData uri="http://schemas.openxmlformats.org/presentationml/2006/ole">
              <p:oleObj spid="_x0000_s1030153" name="Equazione" r:id="rId30" imgW="558720" imgH="253800" progId="Equation.3">
                <p:embed/>
              </p:oleObj>
            </a:graphicData>
          </a:graphic>
        </p:graphicFrame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640" y="1525"/>
            <a:ext cx="646" cy="273"/>
          </p:xfrm>
          <a:graphic>
            <a:graphicData uri="http://schemas.openxmlformats.org/presentationml/2006/ole">
              <p:oleObj spid="_x0000_s1030154" name="Equazione" r:id="rId31" imgW="571320" imgH="253800" progId="Equation.3">
                <p:embed/>
              </p:oleObj>
            </a:graphicData>
          </a:graphic>
        </p:graphicFrame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3914775" y="1989138"/>
            <a:ext cx="2655888" cy="1160462"/>
            <a:chOff x="2466" y="1253"/>
            <a:chExt cx="1673" cy="731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2926" y="1253"/>
            <a:ext cx="644" cy="283"/>
          </p:xfrm>
          <a:graphic>
            <a:graphicData uri="http://schemas.openxmlformats.org/presentationml/2006/ole">
              <p:oleObj spid="_x0000_s1030149" name="Equazione" r:id="rId32" imgW="469800" imgH="215640" progId="Equation.3">
                <p:embed/>
              </p:oleObj>
            </a:graphicData>
          </a:graphic>
        </p:graphicFrame>
        <p:sp>
          <p:nvSpPr>
            <p:cNvPr id="7219" name="Line 77"/>
            <p:cNvSpPr>
              <a:spLocks noChangeShapeType="1"/>
            </p:cNvSpPr>
            <p:nvPr/>
          </p:nvSpPr>
          <p:spPr bwMode="auto">
            <a:xfrm flipH="1">
              <a:off x="2899" y="1552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220" name="Line 78"/>
            <p:cNvSpPr>
              <a:spLocks noChangeShapeType="1"/>
            </p:cNvSpPr>
            <p:nvPr/>
          </p:nvSpPr>
          <p:spPr bwMode="auto">
            <a:xfrm>
              <a:off x="3331" y="155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2466" y="1516"/>
            <a:ext cx="636" cy="293"/>
          </p:xfrm>
          <a:graphic>
            <a:graphicData uri="http://schemas.openxmlformats.org/presentationml/2006/ole">
              <p:oleObj spid="_x0000_s1030150" name="Equazione" r:id="rId33" imgW="571320" imgH="253800" progId="Equation.3">
                <p:embed/>
              </p:oleObj>
            </a:graphicData>
          </a:graphic>
        </p:graphicFrame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3547" y="1534"/>
            <a:ext cx="592" cy="288"/>
          </p:xfrm>
          <a:graphic>
            <a:graphicData uri="http://schemas.openxmlformats.org/presentationml/2006/ole">
              <p:oleObj spid="_x0000_s1030151" name="Equazione" r:id="rId34" imgW="583920" imgH="253800" progId="Equation.3">
                <p:embed/>
              </p:oleObj>
            </a:graphicData>
          </a:graphic>
        </p:graphicFrame>
      </p:grpSp>
      <p:graphicFrame>
        <p:nvGraphicFramePr>
          <p:cNvPr id="1269841" name="Object 4"/>
          <p:cNvGraphicFramePr>
            <a:graphicFrameLocks noChangeAspect="1"/>
          </p:cNvGraphicFramePr>
          <p:nvPr/>
        </p:nvGraphicFramePr>
        <p:xfrm>
          <a:off x="852488" y="5697538"/>
          <a:ext cx="3981450" cy="566737"/>
        </p:xfrm>
        <a:graphic>
          <a:graphicData uri="http://schemas.openxmlformats.org/presentationml/2006/ole">
            <p:oleObj spid="_x0000_s1030148" name="Equazione" r:id="rId35" imgW="17650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74" dur="500"/>
                                        <p:tgtEl>
                                          <p:spTgt spid="1269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6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4466" name="Object 2"/>
          <p:cNvGraphicFramePr>
            <a:graphicFrameLocks noChangeAspect="1"/>
          </p:cNvGraphicFramePr>
          <p:nvPr/>
        </p:nvGraphicFramePr>
        <p:xfrm>
          <a:off x="920700" y="1822428"/>
          <a:ext cx="6973983" cy="1130300"/>
        </p:xfrm>
        <a:graphic>
          <a:graphicData uri="http://schemas.openxmlformats.org/presentationml/2006/ole">
            <p:oleObj spid="_x0000_s1031170" name="Equazione" r:id="rId3" imgW="2933640" imgH="457200" progId="Equation.3">
              <p:embed/>
            </p:oleObj>
          </a:graphicData>
        </a:graphic>
      </p:graphicFrame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446031" y="3173409"/>
            <a:ext cx="832496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800" dirty="0" smtClean="0">
                <a:latin typeface="+mn-lt"/>
                <a:sym typeface="MT Extra" pitchFamily="18" charset="2"/>
              </a:rPr>
              <a:t>Dunque </a:t>
            </a:r>
            <a:r>
              <a:rPr lang="it-IT" sz="2800" dirty="0">
                <a:latin typeface="+mn-lt"/>
                <a:sym typeface="MT Extra" pitchFamily="18" charset="2"/>
              </a:rPr>
              <a:t>esiste </a:t>
            </a:r>
            <a:r>
              <a:rPr lang="it-IT" sz="2800" b="1" i="1" dirty="0">
                <a:latin typeface="+mn-lt"/>
                <a:sym typeface="MT Extra" pitchFamily="18" charset="2"/>
              </a:rPr>
              <a:t>N</a:t>
            </a:r>
            <a:r>
              <a:rPr lang="it-IT" sz="2800" dirty="0">
                <a:latin typeface="+mn-lt"/>
                <a:sym typeface="MT Extra" pitchFamily="18" charset="2"/>
              </a:rPr>
              <a:t> tale che </a:t>
            </a:r>
          </a:p>
          <a:p>
            <a:r>
              <a:rPr lang="it-IT" sz="2800" dirty="0">
                <a:latin typeface="+mn-lt"/>
                <a:sym typeface="MT Extra" pitchFamily="18" charset="2"/>
              </a:rPr>
              <a:t>per ogni </a:t>
            </a:r>
            <a:r>
              <a:rPr lang="it-IT" sz="2800" b="1" i="1" dirty="0">
                <a:latin typeface="+mn-lt"/>
                <a:sym typeface="MT Extra" pitchFamily="18" charset="2"/>
              </a:rPr>
              <a:t>n &gt; </a:t>
            </a:r>
            <a:r>
              <a:rPr lang="it-IT" sz="2800" b="1" i="1" dirty="0" smtClean="0">
                <a:latin typeface="+mn-lt"/>
                <a:sym typeface="MT Extra" pitchFamily="18" charset="2"/>
              </a:rPr>
              <a:t>N.</a:t>
            </a:r>
            <a:endParaRPr lang="it-IT" sz="2800" b="1" i="1" dirty="0">
              <a:latin typeface="+mn-lt"/>
              <a:sym typeface="MT Extra" pitchFamily="18" charset="2"/>
            </a:endParaRPr>
          </a:p>
          <a:p>
            <a:endParaRPr lang="it-IT" sz="2800" b="1" i="1" dirty="0">
              <a:latin typeface="+mn-lt"/>
              <a:sym typeface="MT Extra" pitchFamily="18" charset="2"/>
            </a:endParaRPr>
          </a:p>
          <a:p>
            <a:r>
              <a:rPr lang="it-IT" sz="2800" dirty="0" smtClean="0">
                <a:latin typeface="+mn-lt"/>
                <a:sym typeface="MT Extra" pitchFamily="18" charset="2"/>
              </a:rPr>
              <a:t>Qualunque </a:t>
            </a:r>
            <a:r>
              <a:rPr lang="it-IT" sz="2800" dirty="0">
                <a:latin typeface="+mn-lt"/>
                <a:sym typeface="MT Extra" pitchFamily="18" charset="2"/>
              </a:rPr>
              <a:t>siano i valori delle costanti </a:t>
            </a:r>
            <a:r>
              <a:rPr lang="it-IT" sz="2800" b="1" i="1" dirty="0">
                <a:latin typeface="+mn-lt"/>
                <a:sym typeface="MT Extra" pitchFamily="18" charset="2"/>
              </a:rPr>
              <a:t>a'</a:t>
            </a:r>
            <a:r>
              <a:rPr lang="it-IT" sz="2800" dirty="0">
                <a:latin typeface="+mn-lt"/>
                <a:sym typeface="MT Extra" pitchFamily="18" charset="2"/>
              </a:rPr>
              <a:t>, </a:t>
            </a:r>
            <a:r>
              <a:rPr lang="it-IT" sz="2800" b="1" i="1" dirty="0">
                <a:latin typeface="+mn-lt"/>
                <a:sym typeface="MT Extra" pitchFamily="18" charset="2"/>
              </a:rPr>
              <a:t>b'</a:t>
            </a:r>
            <a:r>
              <a:rPr lang="it-IT" sz="2800" dirty="0">
                <a:latin typeface="+mn-lt"/>
                <a:sym typeface="MT Extra" pitchFamily="18" charset="2"/>
              </a:rPr>
              <a:t>, </a:t>
            </a:r>
            <a:r>
              <a:rPr lang="it-IT" sz="2800" b="1" i="1" dirty="0">
                <a:latin typeface="+mn-lt"/>
                <a:sym typeface="MT Extra" pitchFamily="18" charset="2"/>
              </a:rPr>
              <a:t>c'</a:t>
            </a:r>
            <a:r>
              <a:rPr lang="it-IT" sz="2800" dirty="0">
                <a:latin typeface="+mn-lt"/>
                <a:sym typeface="MT Extra" pitchFamily="18" charset="2"/>
              </a:rPr>
              <a:t>, </a:t>
            </a:r>
            <a:r>
              <a:rPr lang="it-IT" sz="2800" b="1" i="1" dirty="0">
                <a:latin typeface="+mn-lt"/>
                <a:sym typeface="MT Extra" pitchFamily="18" charset="2"/>
              </a:rPr>
              <a:t>a"</a:t>
            </a:r>
            <a:r>
              <a:rPr lang="it-IT" sz="2800" dirty="0">
                <a:latin typeface="+mn-lt"/>
                <a:sym typeface="MT Extra" pitchFamily="18" charset="2"/>
              </a:rPr>
              <a:t>, </a:t>
            </a:r>
            <a:r>
              <a:rPr lang="it-IT" sz="2800" b="1" i="1" dirty="0">
                <a:latin typeface="+mn-lt"/>
                <a:sym typeface="MT Extra" pitchFamily="18" charset="2"/>
              </a:rPr>
              <a:t>b"</a:t>
            </a:r>
            <a:r>
              <a:rPr lang="it-IT" sz="2800" dirty="0">
                <a:latin typeface="+mn-lt"/>
                <a:sym typeface="MT Extra" pitchFamily="18" charset="2"/>
              </a:rPr>
              <a:t> e </a:t>
            </a:r>
            <a:r>
              <a:rPr lang="it-IT" sz="2800" b="1" i="1" dirty="0">
                <a:latin typeface="+mn-lt"/>
                <a:sym typeface="MT Extra" pitchFamily="18" charset="2"/>
              </a:rPr>
              <a:t>c"</a:t>
            </a:r>
            <a:r>
              <a:rPr lang="it-IT" sz="2800" dirty="0">
                <a:latin typeface="+mn-lt"/>
                <a:sym typeface="MT Extra" pitchFamily="18" charset="2"/>
              </a:rPr>
              <a:t> l’algoritmo </a:t>
            </a:r>
            <a:r>
              <a:rPr lang="it-IT" sz="2800" dirty="0" err="1">
                <a:latin typeface="+mn-lt"/>
                <a:sym typeface="MT Extra" pitchFamily="18" charset="2"/>
              </a:rPr>
              <a:t>Merge-Sort</a:t>
            </a:r>
            <a:r>
              <a:rPr lang="it-IT" sz="2800" dirty="0">
                <a:latin typeface="+mn-lt"/>
                <a:sym typeface="MT Extra" pitchFamily="18" charset="2"/>
              </a:rPr>
              <a:t> è superiore a </a:t>
            </a:r>
            <a:r>
              <a:rPr lang="it-IT" sz="2800" dirty="0" err="1">
                <a:latin typeface="+mn-lt"/>
                <a:sym typeface="MT Extra" pitchFamily="18" charset="2"/>
              </a:rPr>
              <a:t>Insertion-Sort</a:t>
            </a:r>
            <a:r>
              <a:rPr lang="it-IT" sz="2800" dirty="0">
                <a:latin typeface="+mn-lt"/>
                <a:sym typeface="MT Extra" pitchFamily="18" charset="2"/>
              </a:rPr>
              <a:t> per </a:t>
            </a:r>
            <a:r>
              <a:rPr lang="it-IT" sz="2800" dirty="0" err="1">
                <a:latin typeface="+mn-lt"/>
                <a:sym typeface="MT Extra" pitchFamily="18" charset="2"/>
              </a:rPr>
              <a:t>array</a:t>
            </a:r>
            <a:r>
              <a:rPr lang="it-IT" sz="2800" dirty="0">
                <a:latin typeface="+mn-lt"/>
                <a:sym typeface="MT Extra" pitchFamily="18" charset="2"/>
              </a:rPr>
              <a:t> di dimensione sufficientemente </a:t>
            </a:r>
            <a:r>
              <a:rPr lang="it-IT" sz="2800" dirty="0" smtClean="0">
                <a:latin typeface="+mn-lt"/>
                <a:sym typeface="MT Extra" pitchFamily="18" charset="2"/>
              </a:rPr>
              <a:t>grande.</a:t>
            </a:r>
            <a:endParaRPr lang="it-IT" sz="2800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425948" y="3209922"/>
          <a:ext cx="2511295" cy="561827"/>
        </p:xfrm>
        <a:graphic>
          <a:graphicData uri="http://schemas.openxmlformats.org/presentationml/2006/ole">
            <p:oleObj spid="_x0000_s1031173" name="Equation" r:id="rId4" imgW="1028520" imgH="2412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066752" y="288882"/>
          <a:ext cx="4211638" cy="566737"/>
        </p:xfrm>
        <a:graphic>
          <a:graphicData uri="http://schemas.openxmlformats.org/presentationml/2006/ole">
            <p:oleObj spid="_x0000_s1031171" name="Equazione" r:id="rId5" imgW="1765080" imgH="2286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103265" y="873090"/>
          <a:ext cx="3776663" cy="623888"/>
        </p:xfrm>
        <a:graphic>
          <a:graphicData uri="http://schemas.openxmlformats.org/presentationml/2006/ole">
            <p:oleObj spid="_x0000_s1031172" name="Equazione" r:id="rId6" imgW="152388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482544" y="142830"/>
            <a:ext cx="8153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Possiamo dire che             </a:t>
            </a:r>
            <a:r>
              <a:rPr lang="it-IT" dirty="0" smtClean="0">
                <a:latin typeface="+mn-lt"/>
                <a:sym typeface="MT Extra" pitchFamily="18" charset="2"/>
              </a:rPr>
              <a:t> </a:t>
            </a:r>
            <a:r>
              <a:rPr lang="it-IT" dirty="0">
                <a:latin typeface="+mn-lt"/>
                <a:sym typeface="MT Extra" pitchFamily="18" charset="2"/>
              </a:rPr>
              <a:t>“</a:t>
            </a:r>
            <a:r>
              <a:rPr lang="it-IT" i="1" dirty="0">
                <a:latin typeface="+mn-lt"/>
                <a:sym typeface="MT Extra" pitchFamily="18" charset="2"/>
              </a:rPr>
              <a:t>cresce come</a:t>
            </a:r>
            <a:r>
              <a:rPr lang="it-IT" dirty="0">
                <a:latin typeface="+mn-lt"/>
                <a:sym typeface="MT Extra" pitchFamily="18" charset="2"/>
              </a:rPr>
              <a:t>” </a:t>
            </a:r>
            <a:r>
              <a:rPr lang="it-IT" i="1" dirty="0">
                <a:latin typeface="+mn-lt"/>
                <a:sym typeface="MT Extra" pitchFamily="18" charset="2"/>
              </a:rPr>
              <a:t>n</a:t>
            </a:r>
            <a:r>
              <a:rPr lang="it-IT" baseline="30000" dirty="0">
                <a:latin typeface="+mn-lt"/>
                <a:sym typeface="MT Extra" pitchFamily="18" charset="2"/>
              </a:rPr>
              <a:t>2</a:t>
            </a:r>
            <a:r>
              <a:rPr lang="it-IT" dirty="0">
                <a:latin typeface="+mn-lt"/>
                <a:sym typeface="MT Extra" pitchFamily="18" charset="2"/>
              </a:rPr>
              <a:t> mentre </a:t>
            </a:r>
            <a:r>
              <a:rPr lang="it-IT" b="1" i="1" dirty="0">
                <a:latin typeface="+mn-lt"/>
                <a:sym typeface="MT Extra" pitchFamily="18" charset="2"/>
              </a:rPr>
              <a:t>             </a:t>
            </a:r>
            <a:r>
              <a:rPr lang="it-IT" b="1" i="1" dirty="0" smtClean="0">
                <a:latin typeface="+mn-lt"/>
                <a:sym typeface="MT Extra" pitchFamily="18" charset="2"/>
              </a:rPr>
              <a:t> </a:t>
            </a:r>
            <a:r>
              <a:rPr lang="it-IT" dirty="0">
                <a:latin typeface="+mn-lt"/>
                <a:sym typeface="MT Extra" pitchFamily="18" charset="2"/>
              </a:rPr>
              <a:t>“</a:t>
            </a:r>
            <a:r>
              <a:rPr lang="it-IT" i="1" dirty="0">
                <a:latin typeface="+mn-lt"/>
                <a:sym typeface="MT Extra" pitchFamily="18" charset="2"/>
              </a:rPr>
              <a:t>cresce come</a:t>
            </a:r>
            <a:r>
              <a:rPr lang="it-IT" dirty="0">
                <a:latin typeface="+mn-lt"/>
                <a:sym typeface="MT Extra" pitchFamily="18" charset="2"/>
              </a:rPr>
              <a:t>” </a:t>
            </a:r>
            <a:r>
              <a:rPr lang="it-IT" i="1" dirty="0">
                <a:latin typeface="+mn-lt"/>
                <a:sym typeface="MT Extra" pitchFamily="18" charset="2"/>
              </a:rPr>
              <a:t>n </a:t>
            </a:r>
            <a:r>
              <a:rPr lang="it-IT" dirty="0">
                <a:latin typeface="+mn-lt"/>
                <a:sym typeface="MT Extra" pitchFamily="18" charset="2"/>
              </a:rPr>
              <a:t>log</a:t>
            </a:r>
            <a:r>
              <a:rPr lang="it-IT" baseline="-25000" dirty="0">
                <a:latin typeface="+mn-lt"/>
                <a:sym typeface="MT Extra" pitchFamily="18" charset="2"/>
              </a:rPr>
              <a:t>2 </a:t>
            </a:r>
            <a:r>
              <a:rPr lang="it-IT" i="1" dirty="0">
                <a:latin typeface="+mn-lt"/>
                <a:sym typeface="MT Extra" pitchFamily="18" charset="2"/>
              </a:rPr>
              <a:t>n</a:t>
            </a:r>
            <a:r>
              <a:rPr lang="it-IT" dirty="0">
                <a:latin typeface="+mn-lt"/>
                <a:sym typeface="MT Extra" pitchFamily="18" charset="2"/>
              </a:rPr>
              <a:t>.</a:t>
            </a:r>
            <a:endParaRPr lang="it-IT" b="1" i="1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622662" y="142830"/>
          <a:ext cx="1220799" cy="640483"/>
        </p:xfrm>
        <a:graphic>
          <a:graphicData uri="http://schemas.openxmlformats.org/presentationml/2006/ole">
            <p:oleObj spid="_x0000_s1032194" name="Equazione" r:id="rId3" imgW="457200" imgH="2412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833525" y="617499"/>
          <a:ext cx="1277955" cy="610195"/>
        </p:xfrm>
        <a:graphic>
          <a:graphicData uri="http://schemas.openxmlformats.org/presentationml/2006/ole">
            <p:oleObj spid="_x0000_s1032195" name="Equation" r:id="rId4" imgW="457200" imgH="228600" progId="Equation.3">
              <p:embed/>
            </p:oleObj>
          </a:graphicData>
        </a:graphic>
      </p:graphicFrame>
      <p:graphicFrame>
        <p:nvGraphicFramePr>
          <p:cNvPr id="1215493" name="Group 5"/>
          <p:cNvGraphicFramePr>
            <a:graphicFrameLocks noGrp="1"/>
          </p:cNvGraphicFramePr>
          <p:nvPr/>
        </p:nvGraphicFramePr>
        <p:xfrm>
          <a:off x="592083" y="1201707"/>
          <a:ext cx="7391400" cy="1164336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1054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 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log</a:t>
                      </a:r>
                      <a:r>
                        <a:rPr kumimoji="0" lang="it-IT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2 </a:t>
                      </a: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IS </a:t>
                      </a:r>
                      <a:endParaRPr kumimoji="0" lang="it-IT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2</a:t>
                      </a: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 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 </a:t>
                      </a:r>
                      <a:r>
                        <a:rPr kumimoji="0" lang="it-IT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ns</a:t>
                      </a:r>
                      <a:endParaRPr kumimoji="0" lang="it-IT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MS </a:t>
                      </a:r>
                      <a:endParaRPr kumimoji="0" lang="it-IT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 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log</a:t>
                      </a:r>
                      <a:r>
                        <a:rPr kumimoji="0" lang="it-IT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2 </a:t>
                      </a:r>
                      <a:r>
                        <a:rPr kumimoji="0" lang="it-IT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 </a:t>
                      </a:r>
                      <a:r>
                        <a:rPr kumimoji="0" lang="it-IT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MT Extra" pitchFamily="18" charset="2"/>
                        </a:rPr>
                        <a:t>ns</a:t>
                      </a:r>
                      <a:endParaRPr kumimoji="0" lang="it-IT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MT Extra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5507" name="Group 19"/>
          <p:cNvGraphicFramePr>
            <a:graphicFrameLocks noGrp="1"/>
          </p:cNvGraphicFramePr>
          <p:nvPr/>
        </p:nvGraphicFramePr>
        <p:xfrm>
          <a:off x="592083" y="2479662"/>
          <a:ext cx="7391400" cy="609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s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0.033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s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5521" name="Group 33"/>
          <p:cNvGraphicFramePr>
            <a:graphicFrameLocks noGrp="1"/>
          </p:cNvGraphicFramePr>
          <p:nvPr/>
        </p:nvGraphicFramePr>
        <p:xfrm>
          <a:off x="592083" y="3100383"/>
          <a:ext cx="7391400" cy="5791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s</a:t>
                      </a:r>
                      <a:endParaRPr kumimoji="0" lang="it-IT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0.664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s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5535" name="Group 47"/>
          <p:cNvGraphicFramePr>
            <a:graphicFrameLocks noGrp="1"/>
          </p:cNvGraphicFramePr>
          <p:nvPr/>
        </p:nvGraphicFramePr>
        <p:xfrm>
          <a:off x="592083" y="3684591"/>
          <a:ext cx="7391400" cy="609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1m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s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5549" name="Group 61"/>
          <p:cNvGraphicFramePr>
            <a:graphicFrameLocks noGrp="1"/>
          </p:cNvGraphicFramePr>
          <p:nvPr/>
        </p:nvGraphicFramePr>
        <p:xfrm>
          <a:off x="592083" y="4305312"/>
          <a:ext cx="7391400" cy="5791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132877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133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s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5563" name="Group 75"/>
          <p:cNvGraphicFramePr>
            <a:graphicFrameLocks noGrp="1"/>
          </p:cNvGraphicFramePr>
          <p:nvPr/>
        </p:nvGraphicFramePr>
        <p:xfrm>
          <a:off x="592083" y="4889520"/>
          <a:ext cx="7391400" cy="5791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·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20m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5577" name="Group 89"/>
          <p:cNvGraphicFramePr>
            <a:graphicFrameLocks noGrp="1"/>
          </p:cNvGraphicFramePr>
          <p:nvPr/>
        </p:nvGraphicFramePr>
        <p:xfrm>
          <a:off x="592083" y="5473728"/>
          <a:ext cx="7391400" cy="5791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·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89"/>
          <p:cNvGraphicFramePr>
            <a:graphicFrameLocks noGrp="1"/>
          </p:cNvGraphicFramePr>
          <p:nvPr/>
        </p:nvGraphicFramePr>
        <p:xfrm>
          <a:off x="592083" y="5473728"/>
          <a:ext cx="7391400" cy="5791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371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·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it-IT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70anni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0" lang="it-IT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884188" y="765175"/>
          <a:ext cx="7056488" cy="1116013"/>
        </p:xfrm>
        <a:graphic>
          <a:graphicData uri="http://schemas.openxmlformats.org/presentationml/2006/ole">
            <p:oleObj spid="_x0000_s1033218" name="Equazione" r:id="rId3" imgW="2971800" imgH="457200" progId="Equation.3">
              <p:embed/>
            </p:oleObj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82544" y="2151045"/>
            <a:ext cx="8001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dunque esiste </a:t>
            </a:r>
            <a:r>
              <a:rPr lang="it-IT" i="1" dirty="0">
                <a:latin typeface="+mn-lt"/>
                <a:sym typeface="MT Extra" pitchFamily="18" charset="2"/>
              </a:rPr>
              <a:t>N</a:t>
            </a:r>
            <a:r>
              <a:rPr lang="it-IT" dirty="0">
                <a:latin typeface="+mn-lt"/>
                <a:sym typeface="MT Extra" pitchFamily="18" charset="2"/>
              </a:rPr>
              <a:t> tale che </a:t>
            </a:r>
          </a:p>
          <a:p>
            <a:r>
              <a:rPr lang="it-IT" dirty="0">
                <a:latin typeface="+mn-lt"/>
                <a:sym typeface="MT Extra" pitchFamily="18" charset="2"/>
              </a:rPr>
              <a:t>per ogni </a:t>
            </a:r>
            <a:r>
              <a:rPr lang="it-IT" i="1" dirty="0">
                <a:latin typeface="+mn-lt"/>
                <a:sym typeface="MT Extra" pitchFamily="18" charset="2"/>
              </a:rPr>
              <a:t>n &gt; </a:t>
            </a:r>
            <a:r>
              <a:rPr lang="it-IT" i="1" dirty="0" smtClean="0">
                <a:latin typeface="+mn-lt"/>
                <a:sym typeface="MT Extra" pitchFamily="18" charset="2"/>
              </a:rPr>
              <a:t>N.</a:t>
            </a:r>
            <a:endParaRPr lang="it-IT" b="1" i="1" dirty="0">
              <a:latin typeface="+mn-lt"/>
              <a:sym typeface="MT Extra" pitchFamily="18" charset="2"/>
            </a:endParaRPr>
          </a:p>
          <a:p>
            <a:endParaRPr lang="it-IT" b="1" i="1" dirty="0">
              <a:latin typeface="+mn-lt"/>
              <a:sym typeface="MT Extra" pitchFamily="18" charset="2"/>
            </a:endParaRPr>
          </a:p>
          <a:p>
            <a:r>
              <a:rPr lang="it-IT" dirty="0" smtClean="0">
                <a:latin typeface="+mn-lt"/>
                <a:sym typeface="MT Extra" pitchFamily="18" charset="2"/>
              </a:rPr>
              <a:t>Qualunque </a:t>
            </a:r>
            <a:r>
              <a:rPr lang="it-IT" dirty="0">
                <a:latin typeface="+mn-lt"/>
                <a:sym typeface="MT Extra" pitchFamily="18" charset="2"/>
              </a:rPr>
              <a:t>siano i valori delle costanti </a:t>
            </a:r>
            <a:r>
              <a:rPr lang="it-IT" i="1" dirty="0">
                <a:latin typeface="+mn-lt"/>
                <a:sym typeface="MT Extra" pitchFamily="18" charset="2"/>
              </a:rPr>
              <a:t>a'</a:t>
            </a:r>
            <a:r>
              <a:rPr lang="it-IT" dirty="0">
                <a:latin typeface="+mn-lt"/>
                <a:sym typeface="MT Extra" pitchFamily="18" charset="2"/>
              </a:rPr>
              <a:t>, </a:t>
            </a:r>
            <a:r>
              <a:rPr lang="it-IT" i="1" dirty="0">
                <a:latin typeface="+mn-lt"/>
                <a:sym typeface="MT Extra" pitchFamily="18" charset="2"/>
              </a:rPr>
              <a:t>b'</a:t>
            </a:r>
            <a:r>
              <a:rPr lang="it-IT" dirty="0">
                <a:latin typeface="+mn-lt"/>
                <a:sym typeface="MT Extra" pitchFamily="18" charset="2"/>
              </a:rPr>
              <a:t>, </a:t>
            </a:r>
            <a:r>
              <a:rPr lang="it-IT" i="1" dirty="0">
                <a:latin typeface="+mn-lt"/>
                <a:sym typeface="MT Extra" pitchFamily="18" charset="2"/>
              </a:rPr>
              <a:t>c'</a:t>
            </a:r>
            <a:r>
              <a:rPr lang="it-IT" dirty="0">
                <a:latin typeface="+mn-lt"/>
                <a:sym typeface="MT Extra" pitchFamily="18" charset="2"/>
              </a:rPr>
              <a:t>, </a:t>
            </a:r>
            <a:r>
              <a:rPr lang="it-IT" i="1" dirty="0">
                <a:latin typeface="+mn-lt"/>
                <a:sym typeface="MT Extra" pitchFamily="18" charset="2"/>
              </a:rPr>
              <a:t>a</a:t>
            </a:r>
            <a:r>
              <a:rPr lang="it-IT" dirty="0">
                <a:latin typeface="+mn-lt"/>
                <a:sym typeface="MT Extra" pitchFamily="18" charset="2"/>
              </a:rPr>
              <a:t>", </a:t>
            </a:r>
            <a:r>
              <a:rPr lang="it-IT" i="1" dirty="0">
                <a:latin typeface="+mn-lt"/>
                <a:sym typeface="MT Extra" pitchFamily="18" charset="2"/>
              </a:rPr>
              <a:t>b</a:t>
            </a:r>
            <a:r>
              <a:rPr lang="it-IT" dirty="0">
                <a:latin typeface="+mn-lt"/>
                <a:sym typeface="MT Extra" pitchFamily="18" charset="2"/>
              </a:rPr>
              <a:t>" l’algoritmo </a:t>
            </a:r>
            <a:r>
              <a:rPr lang="it-IT" dirty="0" err="1">
                <a:latin typeface="+mn-lt"/>
                <a:sym typeface="MT Extra" pitchFamily="18" charset="2"/>
              </a:rPr>
              <a:t>Insertion-Sort</a:t>
            </a:r>
            <a:r>
              <a:rPr lang="it-IT" dirty="0">
                <a:latin typeface="+mn-lt"/>
                <a:sym typeface="MT Extra" pitchFamily="18" charset="2"/>
              </a:rPr>
              <a:t> è superiore a </a:t>
            </a:r>
            <a:r>
              <a:rPr lang="it-IT" dirty="0" err="1">
                <a:latin typeface="+mn-lt"/>
                <a:sym typeface="MT Extra" pitchFamily="18" charset="2"/>
              </a:rPr>
              <a:t>Merge-Sort</a:t>
            </a:r>
            <a:r>
              <a:rPr lang="it-IT" dirty="0">
                <a:latin typeface="+mn-lt"/>
                <a:sym typeface="MT Extra" pitchFamily="18" charset="2"/>
              </a:rPr>
              <a:t> per </a:t>
            </a:r>
            <a:r>
              <a:rPr lang="it-IT" dirty="0" err="1">
                <a:latin typeface="+mn-lt"/>
                <a:sym typeface="MT Extra" pitchFamily="18" charset="2"/>
              </a:rPr>
              <a:t>array</a:t>
            </a:r>
            <a:r>
              <a:rPr lang="it-IT" dirty="0">
                <a:latin typeface="+mn-lt"/>
                <a:sym typeface="MT Extra" pitchFamily="18" charset="2"/>
              </a:rPr>
              <a:t> (quasi) ordinati e sufficientemente </a:t>
            </a:r>
            <a:r>
              <a:rPr lang="it-IT" dirty="0" smtClean="0">
                <a:latin typeface="+mn-lt"/>
                <a:sym typeface="MT Extra" pitchFamily="18" charset="2"/>
              </a:rPr>
              <a:t>grandi.</a:t>
            </a:r>
            <a:endParaRPr lang="it-IT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571999" y="2151045"/>
          <a:ext cx="2592423" cy="620721"/>
        </p:xfrm>
        <a:graphic>
          <a:graphicData uri="http://schemas.openxmlformats.org/presentationml/2006/ole">
            <p:oleObj spid="_x0000_s1033219" name="Equation" r:id="rId4" imgW="10029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99980" y="654012"/>
            <a:ext cx="847101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dirty="0" err="1">
                <a:latin typeface="+mn-lt"/>
                <a:sym typeface="MT Extra" pitchFamily="18" charset="2"/>
              </a:rPr>
              <a:t>Insertion-Sort</a:t>
            </a:r>
            <a:r>
              <a:rPr lang="it-IT" dirty="0">
                <a:latin typeface="+mn-lt"/>
                <a:sym typeface="MT Extra" pitchFamily="18" charset="2"/>
              </a:rPr>
              <a:t> è </a:t>
            </a:r>
            <a:r>
              <a:rPr lang="it-IT" dirty="0" smtClean="0">
                <a:latin typeface="+mn-lt"/>
                <a:sym typeface="MT Extra" pitchFamily="18" charset="2"/>
              </a:rPr>
              <a:t>anche superiore </a:t>
            </a:r>
            <a:r>
              <a:rPr lang="it-IT" dirty="0">
                <a:latin typeface="+mn-lt"/>
                <a:sym typeface="MT Extra" pitchFamily="18" charset="2"/>
              </a:rPr>
              <a:t>a </a:t>
            </a:r>
            <a:r>
              <a:rPr lang="it-IT" dirty="0" err="1">
                <a:latin typeface="+mn-lt"/>
                <a:sym typeface="MT Extra" pitchFamily="18" charset="2"/>
              </a:rPr>
              <a:t>Merge-Sort</a:t>
            </a:r>
            <a:r>
              <a:rPr lang="it-IT" dirty="0">
                <a:latin typeface="+mn-lt"/>
                <a:sym typeface="MT Extra" pitchFamily="18" charset="2"/>
              </a:rPr>
              <a:t> per </a:t>
            </a:r>
            <a:r>
              <a:rPr lang="it-IT" dirty="0" err="1">
                <a:latin typeface="+mn-lt"/>
                <a:sym typeface="MT Extra" pitchFamily="18" charset="2"/>
              </a:rPr>
              <a:t>array</a:t>
            </a:r>
            <a:r>
              <a:rPr lang="it-IT" dirty="0">
                <a:latin typeface="+mn-lt"/>
                <a:sym typeface="MT Extra" pitchFamily="18" charset="2"/>
              </a:rPr>
              <a:t> </a:t>
            </a:r>
            <a:r>
              <a:rPr lang="it-IT" dirty="0" smtClean="0">
                <a:latin typeface="+mn-lt"/>
                <a:sym typeface="MT Extra" pitchFamily="18" charset="2"/>
              </a:rPr>
              <a:t>piccoli in </a:t>
            </a:r>
            <a:r>
              <a:rPr lang="it-IT" dirty="0">
                <a:latin typeface="+mn-lt"/>
                <a:sym typeface="MT Extra" pitchFamily="18" charset="2"/>
              </a:rPr>
              <a:t>quanto le </a:t>
            </a:r>
            <a:r>
              <a:rPr lang="it-IT" i="1" dirty="0">
                <a:latin typeface="+mn-lt"/>
                <a:sym typeface="MT Extra" pitchFamily="18" charset="2"/>
              </a:rPr>
              <a:t>costanti a', b',</a:t>
            </a:r>
            <a:r>
              <a:rPr lang="it-IT" dirty="0">
                <a:latin typeface="+mn-lt"/>
                <a:sym typeface="MT Extra" pitchFamily="18" charset="2"/>
              </a:rPr>
              <a:t> </a:t>
            </a:r>
            <a:r>
              <a:rPr lang="it-IT" i="1" dirty="0">
                <a:latin typeface="+mn-lt"/>
                <a:sym typeface="MT Extra" pitchFamily="18" charset="2"/>
              </a:rPr>
              <a:t>c'</a:t>
            </a:r>
            <a:r>
              <a:rPr lang="it-IT" dirty="0">
                <a:latin typeface="+mn-lt"/>
                <a:sym typeface="MT Extra" pitchFamily="18" charset="2"/>
              </a:rPr>
              <a:t> in           </a:t>
            </a:r>
            <a:r>
              <a:rPr lang="it-IT" dirty="0" smtClean="0">
                <a:latin typeface="+mn-lt"/>
                <a:sym typeface="MT Extra" pitchFamily="18" charset="2"/>
              </a:rPr>
              <a:t> </a:t>
            </a:r>
            <a:r>
              <a:rPr lang="it-IT" dirty="0">
                <a:latin typeface="+mn-lt"/>
                <a:sym typeface="MT Extra" pitchFamily="18" charset="2"/>
              </a:rPr>
              <a:t>sono generalmente molto maggiori delle costanti </a:t>
            </a:r>
            <a:r>
              <a:rPr lang="it-IT" i="1" dirty="0">
                <a:latin typeface="+mn-lt"/>
                <a:sym typeface="MT Extra" pitchFamily="18" charset="2"/>
              </a:rPr>
              <a:t>a</a:t>
            </a:r>
            <a:r>
              <a:rPr lang="it-IT" dirty="0">
                <a:latin typeface="+mn-lt"/>
                <a:sym typeface="MT Extra" pitchFamily="18" charset="2"/>
              </a:rPr>
              <a:t>", </a:t>
            </a:r>
            <a:r>
              <a:rPr lang="it-IT" i="1" dirty="0">
                <a:latin typeface="+mn-lt"/>
                <a:sym typeface="MT Extra" pitchFamily="18" charset="2"/>
              </a:rPr>
              <a:t>b</a:t>
            </a:r>
            <a:r>
              <a:rPr lang="it-IT" dirty="0">
                <a:latin typeface="+mn-lt"/>
                <a:sym typeface="MT Extra" pitchFamily="18" charset="2"/>
              </a:rPr>
              <a:t>" e </a:t>
            </a:r>
            <a:r>
              <a:rPr lang="it-IT" i="1" dirty="0">
                <a:latin typeface="+mn-lt"/>
                <a:sym typeface="MT Extra" pitchFamily="18" charset="2"/>
              </a:rPr>
              <a:t>c</a:t>
            </a:r>
            <a:r>
              <a:rPr lang="it-IT" dirty="0">
                <a:latin typeface="+mn-lt"/>
                <a:sym typeface="MT Extra" pitchFamily="18" charset="2"/>
              </a:rPr>
              <a:t>" in </a:t>
            </a:r>
            <a:r>
              <a:rPr lang="it-IT" dirty="0" smtClean="0">
                <a:latin typeface="+mn-lt"/>
                <a:sym typeface="MT Extra" pitchFamily="18" charset="2"/>
              </a:rPr>
              <a:t>           .</a:t>
            </a:r>
            <a:endParaRPr lang="it-IT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639093" y="1201707"/>
          <a:ext cx="1022364" cy="503238"/>
        </p:xfrm>
        <a:graphic>
          <a:graphicData uri="http://schemas.openxmlformats.org/presentationml/2006/ole">
            <p:oleObj spid="_x0000_s1034242" name="Equazione" r:id="rId3" imgW="457200" imgH="2286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636811" y="2151045"/>
          <a:ext cx="1095390" cy="559124"/>
        </p:xfrm>
        <a:graphic>
          <a:graphicData uri="http://schemas.openxmlformats.org/presentationml/2006/ole">
            <p:oleObj spid="_x0000_s1034243" name="Equation" r:id="rId4" imgW="457200" imgH="241200" progId="Equation.3">
              <p:embed/>
            </p:oleObj>
          </a:graphicData>
        </a:graphic>
      </p:graphicFrame>
      <p:sp>
        <p:nvSpPr>
          <p:cNvPr id="1217541" name="Text Box 5"/>
          <p:cNvSpPr txBox="1">
            <a:spLocks noChangeArrowheads="1"/>
          </p:cNvSpPr>
          <p:nvPr/>
        </p:nvSpPr>
        <p:spPr bwMode="auto">
          <a:xfrm>
            <a:off x="373004" y="2808279"/>
            <a:ext cx="848347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Questo suggerisce una modifica di </a:t>
            </a:r>
            <a:r>
              <a:rPr lang="it-IT" dirty="0" err="1">
                <a:latin typeface="+mn-lt"/>
                <a:sym typeface="MT Extra" pitchFamily="18" charset="2"/>
              </a:rPr>
              <a:t>Merge-Sort</a:t>
            </a:r>
            <a:r>
              <a:rPr lang="it-IT" dirty="0">
                <a:latin typeface="+mn-lt"/>
                <a:sym typeface="MT Extra" pitchFamily="18" charset="2"/>
              </a:rPr>
              <a:t> in cui </a:t>
            </a:r>
            <a:r>
              <a:rPr lang="it-IT" dirty="0" smtClean="0">
                <a:latin typeface="+mn-lt"/>
                <a:sym typeface="MT Extra" pitchFamily="18" charset="2"/>
              </a:rPr>
              <a:t>le porzioni </a:t>
            </a:r>
            <a:r>
              <a:rPr lang="it-IT" dirty="0">
                <a:latin typeface="+mn-lt"/>
                <a:sym typeface="MT Extra" pitchFamily="18" charset="2"/>
              </a:rPr>
              <a:t>di </a:t>
            </a:r>
            <a:r>
              <a:rPr lang="it-IT" dirty="0" err="1">
                <a:latin typeface="+mn-lt"/>
                <a:sym typeface="MT Extra" pitchFamily="18" charset="2"/>
              </a:rPr>
              <a:t>array</a:t>
            </a:r>
            <a:r>
              <a:rPr lang="it-IT" dirty="0">
                <a:latin typeface="+mn-lt"/>
                <a:sym typeface="MT Extra" pitchFamily="18" charset="2"/>
              </a:rPr>
              <a:t> di dimensione minore di una certa costante </a:t>
            </a:r>
            <a:r>
              <a:rPr lang="it-IT" i="1" dirty="0">
                <a:latin typeface="+mn-lt"/>
                <a:sym typeface="MT Extra" pitchFamily="18" charset="2"/>
              </a:rPr>
              <a:t>k</a:t>
            </a:r>
            <a:r>
              <a:rPr lang="it-IT" dirty="0">
                <a:latin typeface="+mn-lt"/>
                <a:sym typeface="MT Extra" pitchFamily="18" charset="2"/>
              </a:rPr>
              <a:t> si </a:t>
            </a:r>
            <a:r>
              <a:rPr lang="it-IT" dirty="0" smtClean="0">
                <a:latin typeface="+mn-lt"/>
                <a:sym typeface="MT Extra" pitchFamily="18" charset="2"/>
              </a:rPr>
              <a:t>ordinano con </a:t>
            </a:r>
            <a:r>
              <a:rPr lang="it-IT" dirty="0" err="1" smtClean="0">
                <a:latin typeface="+mn-lt"/>
                <a:sym typeface="MT Extra" pitchFamily="18" charset="2"/>
              </a:rPr>
              <a:t>Insertion-Sort</a:t>
            </a:r>
            <a:r>
              <a:rPr lang="it-IT" dirty="0" smtClean="0">
                <a:latin typeface="+mn-lt"/>
                <a:sym typeface="MT Extra" pitchFamily="18" charset="2"/>
              </a:rPr>
              <a:t> </a:t>
            </a:r>
            <a:r>
              <a:rPr lang="it-IT" dirty="0">
                <a:latin typeface="+mn-lt"/>
                <a:sym typeface="MT Extra" pitchFamily="18" charset="2"/>
              </a:rPr>
              <a:t>invece di usare ricorsivamente </a:t>
            </a:r>
            <a:r>
              <a:rPr lang="it-IT" dirty="0" err="1" smtClean="0">
                <a:latin typeface="+mn-lt"/>
                <a:sym typeface="MT Extra" pitchFamily="18" charset="2"/>
              </a:rPr>
              <a:t>Merge-Sort</a:t>
            </a:r>
            <a:r>
              <a:rPr lang="it-IT" dirty="0" smtClean="0">
                <a:latin typeface="+mn-lt"/>
                <a:sym typeface="MT Extra" pitchFamily="18" charset="2"/>
              </a:rPr>
              <a:t>.</a:t>
            </a:r>
            <a:endParaRPr lang="it-IT" dirty="0">
              <a:latin typeface="+mn-lt"/>
              <a:sym typeface="MT Extra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Soluzione3: Algoritmo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Merge-Ins-Sort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47700" y="908050"/>
            <a:ext cx="7315200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Merge-Ins-Sort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p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  <a:endParaRPr lang="it-IT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&lt;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r</a:t>
            </a:r>
            <a:endParaRPr lang="it-IT" sz="2800" b="1" i="1" dirty="0">
              <a:solidFill>
                <a:schemeClr val="accent2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-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+1 &lt; 32 </a:t>
            </a:r>
            <a:endParaRPr lang="it-IT" sz="2800" b="1" dirty="0">
              <a:solidFill>
                <a:schemeClr val="accent2"/>
              </a:solidFill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   </a:t>
            </a: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InsertSort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dirty="0">
                <a:solidFill>
                  <a:schemeClr val="accent2"/>
                </a:solidFill>
                <a:latin typeface="+mn-lt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it-IT" sz="2800" b="1" dirty="0">
                <a:latin typeface="+mn-lt"/>
              </a:rPr>
              <a:t>         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 smtClean="0">
                <a:latin typeface="+mn-lt"/>
                <a:sym typeface="Symbol" pitchFamily="18" charset="2"/>
              </a:rPr>
              <a:t>=</a:t>
            </a:r>
            <a:r>
              <a:rPr lang="it-IT" sz="2800" b="1" dirty="0" smtClean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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 err="1">
                <a:latin typeface="+mn-lt"/>
              </a:rPr>
              <a:t>p</a:t>
            </a:r>
            <a:r>
              <a:rPr lang="it-IT" sz="2800" b="1" dirty="0" err="1">
                <a:latin typeface="+mn-lt"/>
              </a:rPr>
              <a:t>+</a:t>
            </a:r>
            <a:r>
              <a:rPr lang="it-IT" sz="2800" b="1" i="1" dirty="0" err="1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)/2</a:t>
            </a:r>
            <a:r>
              <a:rPr lang="it-IT" sz="2800" b="1" dirty="0">
                <a:latin typeface="+mn-lt"/>
                <a:sym typeface="Symbol" pitchFamily="18" charset="2"/>
              </a:rPr>
              <a:t>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2800" b="1" dirty="0">
                <a:latin typeface="+mn-lt"/>
              </a:rPr>
              <a:t>         </a:t>
            </a: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Merge-Ins-Sort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p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   </a:t>
            </a: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Merge-Ins-Sort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q</a:t>
            </a:r>
            <a:r>
              <a:rPr lang="it-IT" sz="2800" b="1" dirty="0" smtClean="0">
                <a:latin typeface="+mn-lt"/>
              </a:rPr>
              <a:t>+1,</a:t>
            </a:r>
            <a:r>
              <a:rPr lang="it-IT" sz="2800" b="1" i="1" dirty="0" smtClean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   </a:t>
            </a: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Merge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  <a:endParaRPr lang="it-IT" sz="2800" b="1" baseline="-25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ChangeArrowheads="1"/>
          </p:cNvSpPr>
          <p:nvPr/>
        </p:nvSpPr>
        <p:spPr bwMode="auto">
          <a:xfrm>
            <a:off x="2484438" y="1520825"/>
            <a:ext cx="426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5 2 8 0 4 7 1 9 3 2 6</a:t>
            </a:r>
            <a:endParaRPr lang="en-US" sz="3600" b="1"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89238" y="3654425"/>
            <a:ext cx="1752600" cy="838200"/>
            <a:chOff x="1824" y="1920"/>
            <a:chExt cx="1104" cy="528"/>
          </a:xfrm>
        </p:grpSpPr>
        <p:sp>
          <p:nvSpPr>
            <p:cNvPr id="40028" name="Rectangle 4"/>
            <p:cNvSpPr>
              <a:spLocks noChangeArrowheads="1"/>
            </p:cNvSpPr>
            <p:nvPr/>
          </p:nvSpPr>
          <p:spPr bwMode="auto">
            <a:xfrm>
              <a:off x="1824" y="2160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0 4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29" name="Rectangle 5"/>
            <p:cNvSpPr>
              <a:spLocks noChangeArrowheads="1"/>
            </p:cNvSpPr>
            <p:nvPr/>
          </p:nvSpPr>
          <p:spPr bwMode="auto">
            <a:xfrm>
              <a:off x="2592" y="2160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7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30" name="Line 6"/>
            <p:cNvSpPr>
              <a:spLocks noChangeShapeType="1"/>
            </p:cNvSpPr>
            <p:nvPr/>
          </p:nvSpPr>
          <p:spPr bwMode="auto">
            <a:xfrm>
              <a:off x="2448" y="192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31" name="Line 7"/>
            <p:cNvSpPr>
              <a:spLocks noChangeShapeType="1"/>
            </p:cNvSpPr>
            <p:nvPr/>
          </p:nvSpPr>
          <p:spPr bwMode="auto">
            <a:xfrm flipH="1">
              <a:off x="2112" y="192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7038" y="4492625"/>
            <a:ext cx="1371600" cy="838200"/>
            <a:chOff x="336" y="2448"/>
            <a:chExt cx="864" cy="528"/>
          </a:xfrm>
        </p:grpSpPr>
        <p:sp>
          <p:nvSpPr>
            <p:cNvPr id="40024" name="Rectangle 9"/>
            <p:cNvSpPr>
              <a:spLocks noChangeArrowheads="1"/>
            </p:cNvSpPr>
            <p:nvPr/>
          </p:nvSpPr>
          <p:spPr bwMode="auto">
            <a:xfrm>
              <a:off x="864" y="2688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2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25" name="Rectangle 10"/>
            <p:cNvSpPr>
              <a:spLocks noChangeArrowheads="1"/>
            </p:cNvSpPr>
            <p:nvPr/>
          </p:nvSpPr>
          <p:spPr bwMode="auto">
            <a:xfrm>
              <a:off x="336" y="2688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5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26" name="Line 11"/>
            <p:cNvSpPr>
              <a:spLocks noChangeShapeType="1"/>
            </p:cNvSpPr>
            <p:nvPr/>
          </p:nvSpPr>
          <p:spPr bwMode="auto">
            <a:xfrm>
              <a:off x="816" y="24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27" name="Line 12"/>
            <p:cNvSpPr>
              <a:spLocks noChangeShapeType="1"/>
            </p:cNvSpPr>
            <p:nvPr/>
          </p:nvSpPr>
          <p:spPr bwMode="auto">
            <a:xfrm flipH="1">
              <a:off x="480" y="244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1838" y="3654425"/>
            <a:ext cx="1752600" cy="838200"/>
            <a:chOff x="528" y="1920"/>
            <a:chExt cx="1104" cy="528"/>
          </a:xfrm>
        </p:grpSpPr>
        <p:sp>
          <p:nvSpPr>
            <p:cNvPr id="40020" name="Rectangle 14"/>
            <p:cNvSpPr>
              <a:spLocks noChangeArrowheads="1"/>
            </p:cNvSpPr>
            <p:nvPr/>
          </p:nvSpPr>
          <p:spPr bwMode="auto">
            <a:xfrm>
              <a:off x="528" y="2160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5 2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21" name="Rectangle 15"/>
            <p:cNvSpPr>
              <a:spLocks noChangeArrowheads="1"/>
            </p:cNvSpPr>
            <p:nvPr/>
          </p:nvSpPr>
          <p:spPr bwMode="auto">
            <a:xfrm>
              <a:off x="1296" y="2160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8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22" name="Line 16"/>
            <p:cNvSpPr>
              <a:spLocks noChangeShapeType="1"/>
            </p:cNvSpPr>
            <p:nvPr/>
          </p:nvSpPr>
          <p:spPr bwMode="auto">
            <a:xfrm>
              <a:off x="1104" y="1920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23" name="Line 17"/>
            <p:cNvSpPr>
              <a:spLocks noChangeShapeType="1"/>
            </p:cNvSpPr>
            <p:nvPr/>
          </p:nvSpPr>
          <p:spPr bwMode="auto">
            <a:xfrm flipH="1">
              <a:off x="816" y="192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36638" y="2816225"/>
            <a:ext cx="3276600" cy="838200"/>
            <a:chOff x="720" y="1392"/>
            <a:chExt cx="2064" cy="528"/>
          </a:xfrm>
        </p:grpSpPr>
        <p:sp>
          <p:nvSpPr>
            <p:cNvPr id="40016" name="Rectangle 19"/>
            <p:cNvSpPr>
              <a:spLocks noChangeArrowheads="1"/>
            </p:cNvSpPr>
            <p:nvPr/>
          </p:nvSpPr>
          <p:spPr bwMode="auto">
            <a:xfrm>
              <a:off x="720" y="1632"/>
              <a:ext cx="81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5 2 8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17" name="Rectangle 20"/>
            <p:cNvSpPr>
              <a:spLocks noChangeArrowheads="1"/>
            </p:cNvSpPr>
            <p:nvPr/>
          </p:nvSpPr>
          <p:spPr bwMode="auto">
            <a:xfrm>
              <a:off x="1968" y="1632"/>
              <a:ext cx="81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0 4 7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18" name="Line 21"/>
            <p:cNvSpPr>
              <a:spLocks noChangeShapeType="1"/>
            </p:cNvSpPr>
            <p:nvPr/>
          </p:nvSpPr>
          <p:spPr bwMode="auto">
            <a:xfrm>
              <a:off x="1824" y="1392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19" name="Line 22"/>
            <p:cNvSpPr>
              <a:spLocks noChangeShapeType="1"/>
            </p:cNvSpPr>
            <p:nvPr/>
          </p:nvSpPr>
          <p:spPr bwMode="auto">
            <a:xfrm flipH="1">
              <a:off x="1152" y="1392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570038" y="1978025"/>
            <a:ext cx="6172200" cy="838200"/>
            <a:chOff x="1056" y="864"/>
            <a:chExt cx="3888" cy="528"/>
          </a:xfrm>
        </p:grpSpPr>
        <p:sp>
          <p:nvSpPr>
            <p:cNvPr id="40012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5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5 2 8 0 4 7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13" name="Rectangle 25"/>
            <p:cNvSpPr>
              <a:spLocks noChangeArrowheads="1"/>
            </p:cNvSpPr>
            <p:nvPr/>
          </p:nvSpPr>
          <p:spPr bwMode="auto">
            <a:xfrm>
              <a:off x="3648" y="1104"/>
              <a:ext cx="129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1 9 3 2 6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14" name="Line 26"/>
            <p:cNvSpPr>
              <a:spLocks noChangeShapeType="1"/>
            </p:cNvSpPr>
            <p:nvPr/>
          </p:nvSpPr>
          <p:spPr bwMode="auto">
            <a:xfrm flipH="1">
              <a:off x="1776" y="864"/>
              <a:ext cx="120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15" name="Line 27"/>
            <p:cNvSpPr>
              <a:spLocks noChangeShapeType="1"/>
            </p:cNvSpPr>
            <p:nvPr/>
          </p:nvSpPr>
          <p:spPr bwMode="auto">
            <a:xfrm>
              <a:off x="3024" y="864"/>
              <a:ext cx="12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303838" y="2816225"/>
            <a:ext cx="2971800" cy="838200"/>
            <a:chOff x="3408" y="1392"/>
            <a:chExt cx="1872" cy="528"/>
          </a:xfrm>
        </p:grpSpPr>
        <p:sp>
          <p:nvSpPr>
            <p:cNvPr id="40008" name="Rectangle 29"/>
            <p:cNvSpPr>
              <a:spLocks noChangeArrowheads="1"/>
            </p:cNvSpPr>
            <p:nvPr/>
          </p:nvSpPr>
          <p:spPr bwMode="auto">
            <a:xfrm>
              <a:off x="4800" y="1632"/>
              <a:ext cx="48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2 6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09" name="Rectangle 30"/>
            <p:cNvSpPr>
              <a:spLocks noChangeArrowheads="1"/>
            </p:cNvSpPr>
            <p:nvPr/>
          </p:nvSpPr>
          <p:spPr bwMode="auto">
            <a:xfrm>
              <a:off x="3408" y="1632"/>
              <a:ext cx="76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1 9 3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10" name="Line 31"/>
            <p:cNvSpPr>
              <a:spLocks noChangeShapeType="1"/>
            </p:cNvSpPr>
            <p:nvPr/>
          </p:nvSpPr>
          <p:spPr bwMode="auto">
            <a:xfrm flipH="1">
              <a:off x="3792" y="1392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11" name="Line 32"/>
            <p:cNvSpPr>
              <a:spLocks noChangeShapeType="1"/>
            </p:cNvSpPr>
            <p:nvPr/>
          </p:nvSpPr>
          <p:spPr bwMode="auto">
            <a:xfrm>
              <a:off x="4320" y="1392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999038" y="3654425"/>
            <a:ext cx="1752600" cy="838200"/>
            <a:chOff x="3216" y="1920"/>
            <a:chExt cx="1104" cy="528"/>
          </a:xfrm>
        </p:grpSpPr>
        <p:sp>
          <p:nvSpPr>
            <p:cNvPr id="40004" name="Rectangle 34"/>
            <p:cNvSpPr>
              <a:spLocks noChangeArrowheads="1"/>
            </p:cNvSpPr>
            <p:nvPr/>
          </p:nvSpPr>
          <p:spPr bwMode="auto">
            <a:xfrm>
              <a:off x="3216" y="2160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1 9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05" name="Rectangle 35"/>
            <p:cNvSpPr>
              <a:spLocks noChangeArrowheads="1"/>
            </p:cNvSpPr>
            <p:nvPr/>
          </p:nvSpPr>
          <p:spPr bwMode="auto">
            <a:xfrm>
              <a:off x="3984" y="2160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3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06" name="Line 36"/>
            <p:cNvSpPr>
              <a:spLocks noChangeShapeType="1"/>
            </p:cNvSpPr>
            <p:nvPr/>
          </p:nvSpPr>
          <p:spPr bwMode="auto">
            <a:xfrm flipH="1">
              <a:off x="3504" y="192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07" name="Line 37"/>
            <p:cNvSpPr>
              <a:spLocks noChangeShapeType="1"/>
            </p:cNvSpPr>
            <p:nvPr/>
          </p:nvSpPr>
          <p:spPr bwMode="auto">
            <a:xfrm>
              <a:off x="3792" y="1920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7208838" y="3654425"/>
            <a:ext cx="1371600" cy="838200"/>
            <a:chOff x="4608" y="1920"/>
            <a:chExt cx="864" cy="528"/>
          </a:xfrm>
        </p:grpSpPr>
        <p:sp>
          <p:nvSpPr>
            <p:cNvPr id="40000" name="Rectangle 39"/>
            <p:cNvSpPr>
              <a:spLocks noChangeArrowheads="1"/>
            </p:cNvSpPr>
            <p:nvPr/>
          </p:nvSpPr>
          <p:spPr bwMode="auto">
            <a:xfrm>
              <a:off x="5136" y="2160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6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01" name="Rectangle 40"/>
            <p:cNvSpPr>
              <a:spLocks noChangeArrowheads="1"/>
            </p:cNvSpPr>
            <p:nvPr/>
          </p:nvSpPr>
          <p:spPr bwMode="auto">
            <a:xfrm>
              <a:off x="4608" y="2160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2</a:t>
              </a:r>
              <a:endParaRPr lang="en-US" sz="3600" b="1">
                <a:latin typeface="+mn-lt"/>
              </a:endParaRPr>
            </a:p>
          </p:txBody>
        </p:sp>
        <p:sp>
          <p:nvSpPr>
            <p:cNvPr id="40002" name="Line 41"/>
            <p:cNvSpPr>
              <a:spLocks noChangeShapeType="1"/>
            </p:cNvSpPr>
            <p:nvPr/>
          </p:nvSpPr>
          <p:spPr bwMode="auto">
            <a:xfrm flipH="1">
              <a:off x="4800" y="192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40003" name="Line 42"/>
            <p:cNvSpPr>
              <a:spLocks noChangeShapeType="1"/>
            </p:cNvSpPr>
            <p:nvPr/>
          </p:nvSpPr>
          <p:spPr bwMode="auto">
            <a:xfrm>
              <a:off x="5040" y="192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4770438" y="4492625"/>
            <a:ext cx="1371600" cy="838200"/>
            <a:chOff x="3072" y="2448"/>
            <a:chExt cx="864" cy="528"/>
          </a:xfrm>
        </p:grpSpPr>
        <p:sp>
          <p:nvSpPr>
            <p:cNvPr id="39996" name="Rectangle 44"/>
            <p:cNvSpPr>
              <a:spLocks noChangeArrowheads="1"/>
            </p:cNvSpPr>
            <p:nvPr/>
          </p:nvSpPr>
          <p:spPr bwMode="auto">
            <a:xfrm>
              <a:off x="3600" y="2688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9</a:t>
              </a:r>
              <a:endParaRPr lang="en-US" sz="3600" b="1">
                <a:latin typeface="+mn-lt"/>
              </a:endParaRPr>
            </a:p>
          </p:txBody>
        </p:sp>
        <p:sp>
          <p:nvSpPr>
            <p:cNvPr id="39997" name="Rectangle 45"/>
            <p:cNvSpPr>
              <a:spLocks noChangeArrowheads="1"/>
            </p:cNvSpPr>
            <p:nvPr/>
          </p:nvSpPr>
          <p:spPr bwMode="auto">
            <a:xfrm>
              <a:off x="3072" y="2688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1</a:t>
              </a:r>
              <a:endParaRPr lang="en-US" sz="3600" b="1">
                <a:latin typeface="+mn-lt"/>
              </a:endParaRPr>
            </a:p>
          </p:txBody>
        </p:sp>
        <p:sp>
          <p:nvSpPr>
            <p:cNvPr id="39998" name="Line 46"/>
            <p:cNvSpPr>
              <a:spLocks noChangeShapeType="1"/>
            </p:cNvSpPr>
            <p:nvPr/>
          </p:nvSpPr>
          <p:spPr bwMode="auto">
            <a:xfrm flipH="1">
              <a:off x="3264" y="244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39999" name="Line 47"/>
            <p:cNvSpPr>
              <a:spLocks noChangeShapeType="1"/>
            </p:cNvSpPr>
            <p:nvPr/>
          </p:nvSpPr>
          <p:spPr bwMode="auto">
            <a:xfrm>
              <a:off x="3504" y="2448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560638" y="4492625"/>
            <a:ext cx="1371600" cy="838200"/>
            <a:chOff x="1680" y="2448"/>
            <a:chExt cx="864" cy="528"/>
          </a:xfrm>
        </p:grpSpPr>
        <p:sp>
          <p:nvSpPr>
            <p:cNvPr id="39992" name="Rectangle 49"/>
            <p:cNvSpPr>
              <a:spLocks noChangeArrowheads="1"/>
            </p:cNvSpPr>
            <p:nvPr/>
          </p:nvSpPr>
          <p:spPr bwMode="auto">
            <a:xfrm>
              <a:off x="2208" y="2688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4</a:t>
              </a:r>
              <a:endParaRPr lang="en-US" sz="3600" b="1">
                <a:latin typeface="+mn-lt"/>
              </a:endParaRPr>
            </a:p>
          </p:txBody>
        </p:sp>
        <p:sp>
          <p:nvSpPr>
            <p:cNvPr id="39993" name="Rectangle 50"/>
            <p:cNvSpPr>
              <a:spLocks noChangeArrowheads="1"/>
            </p:cNvSpPr>
            <p:nvPr/>
          </p:nvSpPr>
          <p:spPr bwMode="auto">
            <a:xfrm>
              <a:off x="1680" y="2688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3600" b="1">
                  <a:latin typeface="+mn-lt"/>
                </a:rPr>
                <a:t>0</a:t>
              </a:r>
              <a:endParaRPr lang="en-US" sz="3600" b="1">
                <a:latin typeface="+mn-lt"/>
              </a:endParaRPr>
            </a:p>
          </p:txBody>
        </p:sp>
        <p:sp>
          <p:nvSpPr>
            <p:cNvPr id="39994" name="Line 51"/>
            <p:cNvSpPr>
              <a:spLocks noChangeShapeType="1"/>
            </p:cNvSpPr>
            <p:nvPr/>
          </p:nvSpPr>
          <p:spPr bwMode="auto">
            <a:xfrm>
              <a:off x="2112" y="2448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  <p:sp>
          <p:nvSpPr>
            <p:cNvPr id="39995" name="Line 52"/>
            <p:cNvSpPr>
              <a:spLocks noChangeShapeType="1"/>
            </p:cNvSpPr>
            <p:nvPr/>
          </p:nvSpPr>
          <p:spPr bwMode="auto">
            <a:xfrm flipH="1">
              <a:off x="1872" y="244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3600">
                <a:latin typeface="+mn-lt"/>
              </a:endParaRPr>
            </a:p>
          </p:txBody>
        </p:sp>
      </p:grpSp>
      <p:sp>
        <p:nvSpPr>
          <p:cNvPr id="1205301" name="Rectangle 53"/>
          <p:cNvSpPr>
            <a:spLocks noChangeArrowheads="1"/>
          </p:cNvSpPr>
          <p:nvPr/>
        </p:nvSpPr>
        <p:spPr bwMode="auto">
          <a:xfrm>
            <a:off x="2484438" y="1520825"/>
            <a:ext cx="42672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5 2 8 0 4 7 1 9 3 2 6</a:t>
            </a:r>
            <a:endParaRPr lang="en-US" sz="3600" b="1">
              <a:latin typeface="+mn-lt"/>
            </a:endParaRPr>
          </a:p>
        </p:txBody>
      </p:sp>
      <p:sp>
        <p:nvSpPr>
          <p:cNvPr id="1205302" name="Rectangle 54"/>
          <p:cNvSpPr>
            <a:spLocks noChangeArrowheads="1"/>
          </p:cNvSpPr>
          <p:nvPr/>
        </p:nvSpPr>
        <p:spPr bwMode="auto">
          <a:xfrm>
            <a:off x="1570038" y="2359025"/>
            <a:ext cx="2438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5 2 8 0 4 7</a:t>
            </a:r>
            <a:endParaRPr lang="en-US" sz="3600" b="1">
              <a:latin typeface="+mn-lt"/>
            </a:endParaRPr>
          </a:p>
        </p:txBody>
      </p:sp>
      <p:sp>
        <p:nvSpPr>
          <p:cNvPr id="1205303" name="Rectangle 55"/>
          <p:cNvSpPr>
            <a:spLocks noChangeArrowheads="1"/>
          </p:cNvSpPr>
          <p:nvPr/>
        </p:nvSpPr>
        <p:spPr bwMode="auto">
          <a:xfrm>
            <a:off x="5684838" y="2359025"/>
            <a:ext cx="2057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1 9 3 2 6</a:t>
            </a:r>
            <a:endParaRPr lang="en-US" sz="3600" b="1">
              <a:latin typeface="+mn-lt"/>
            </a:endParaRPr>
          </a:p>
        </p:txBody>
      </p:sp>
      <p:sp>
        <p:nvSpPr>
          <p:cNvPr id="1205304" name="Rectangle 56"/>
          <p:cNvSpPr>
            <a:spLocks noChangeArrowheads="1"/>
          </p:cNvSpPr>
          <p:nvPr/>
        </p:nvSpPr>
        <p:spPr bwMode="auto">
          <a:xfrm>
            <a:off x="1036638" y="3197225"/>
            <a:ext cx="1295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5 2 8</a:t>
            </a:r>
            <a:endParaRPr lang="en-US" sz="3600" b="1">
              <a:latin typeface="+mn-lt"/>
            </a:endParaRPr>
          </a:p>
        </p:txBody>
      </p:sp>
      <p:sp>
        <p:nvSpPr>
          <p:cNvPr id="1205305" name="Rectangle 57"/>
          <p:cNvSpPr>
            <a:spLocks noChangeArrowheads="1"/>
          </p:cNvSpPr>
          <p:nvPr/>
        </p:nvSpPr>
        <p:spPr bwMode="auto">
          <a:xfrm>
            <a:off x="3017838" y="3197225"/>
            <a:ext cx="1295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0 4 7</a:t>
            </a:r>
            <a:endParaRPr lang="en-US" sz="3600" b="1">
              <a:latin typeface="+mn-lt"/>
            </a:endParaRPr>
          </a:p>
        </p:txBody>
      </p:sp>
      <p:sp>
        <p:nvSpPr>
          <p:cNvPr id="1205306" name="Rectangle 58"/>
          <p:cNvSpPr>
            <a:spLocks noChangeArrowheads="1"/>
          </p:cNvSpPr>
          <p:nvPr/>
        </p:nvSpPr>
        <p:spPr bwMode="auto">
          <a:xfrm>
            <a:off x="7513638" y="3197225"/>
            <a:ext cx="7620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2 6</a:t>
            </a:r>
            <a:endParaRPr lang="en-US" sz="3600" b="1">
              <a:latin typeface="+mn-lt"/>
            </a:endParaRPr>
          </a:p>
        </p:txBody>
      </p:sp>
      <p:sp>
        <p:nvSpPr>
          <p:cNvPr id="1205307" name="Rectangle 59"/>
          <p:cNvSpPr>
            <a:spLocks noChangeArrowheads="1"/>
          </p:cNvSpPr>
          <p:nvPr/>
        </p:nvSpPr>
        <p:spPr bwMode="auto">
          <a:xfrm>
            <a:off x="5303838" y="3197225"/>
            <a:ext cx="12192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1 9 3</a:t>
            </a:r>
            <a:endParaRPr lang="en-US" sz="3600" b="1">
              <a:latin typeface="+mn-lt"/>
            </a:endParaRPr>
          </a:p>
        </p:txBody>
      </p:sp>
      <p:sp>
        <p:nvSpPr>
          <p:cNvPr id="1205308" name="Rectangle 60"/>
          <p:cNvSpPr>
            <a:spLocks noChangeArrowheads="1"/>
          </p:cNvSpPr>
          <p:nvPr/>
        </p:nvSpPr>
        <p:spPr bwMode="auto">
          <a:xfrm>
            <a:off x="731838" y="4035425"/>
            <a:ext cx="914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5 2</a:t>
            </a:r>
            <a:endParaRPr lang="en-US" sz="3600" b="1">
              <a:latin typeface="+mn-lt"/>
            </a:endParaRPr>
          </a:p>
        </p:txBody>
      </p:sp>
      <p:sp>
        <p:nvSpPr>
          <p:cNvPr id="1205309" name="Rectangle 61"/>
          <p:cNvSpPr>
            <a:spLocks noChangeArrowheads="1"/>
          </p:cNvSpPr>
          <p:nvPr/>
        </p:nvSpPr>
        <p:spPr bwMode="auto">
          <a:xfrm>
            <a:off x="1951038" y="40354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8</a:t>
            </a:r>
            <a:endParaRPr lang="en-US" sz="3600" b="1">
              <a:latin typeface="+mn-lt"/>
            </a:endParaRPr>
          </a:p>
        </p:txBody>
      </p:sp>
      <p:sp>
        <p:nvSpPr>
          <p:cNvPr id="1205310" name="Rectangle 62"/>
          <p:cNvSpPr>
            <a:spLocks noChangeArrowheads="1"/>
          </p:cNvSpPr>
          <p:nvPr/>
        </p:nvSpPr>
        <p:spPr bwMode="auto">
          <a:xfrm>
            <a:off x="1265238" y="48736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</a:t>
            </a:r>
            <a:endParaRPr lang="en-US" sz="3600" b="1">
              <a:latin typeface="+mn-lt"/>
            </a:endParaRPr>
          </a:p>
        </p:txBody>
      </p:sp>
      <p:sp>
        <p:nvSpPr>
          <p:cNvPr id="1205311" name="Rectangle 63"/>
          <p:cNvSpPr>
            <a:spLocks noChangeArrowheads="1"/>
          </p:cNvSpPr>
          <p:nvPr/>
        </p:nvSpPr>
        <p:spPr bwMode="auto">
          <a:xfrm>
            <a:off x="427038" y="48736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5</a:t>
            </a:r>
            <a:endParaRPr lang="en-US" sz="3600" b="1">
              <a:latin typeface="+mn-lt"/>
            </a:endParaRPr>
          </a:p>
        </p:txBody>
      </p:sp>
      <p:sp>
        <p:nvSpPr>
          <p:cNvPr id="1205312" name="Rectangle 64"/>
          <p:cNvSpPr>
            <a:spLocks noChangeArrowheads="1"/>
          </p:cNvSpPr>
          <p:nvPr/>
        </p:nvSpPr>
        <p:spPr bwMode="auto">
          <a:xfrm>
            <a:off x="2789238" y="4035425"/>
            <a:ext cx="914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0 4</a:t>
            </a:r>
            <a:endParaRPr lang="en-US" sz="3600" b="1">
              <a:latin typeface="+mn-lt"/>
            </a:endParaRPr>
          </a:p>
        </p:txBody>
      </p:sp>
      <p:sp>
        <p:nvSpPr>
          <p:cNvPr id="1205313" name="Rectangle 65"/>
          <p:cNvSpPr>
            <a:spLocks noChangeArrowheads="1"/>
          </p:cNvSpPr>
          <p:nvPr/>
        </p:nvSpPr>
        <p:spPr bwMode="auto">
          <a:xfrm>
            <a:off x="4008438" y="40354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7</a:t>
            </a:r>
            <a:endParaRPr lang="en-US" sz="3600" b="1">
              <a:latin typeface="+mn-lt"/>
            </a:endParaRPr>
          </a:p>
        </p:txBody>
      </p:sp>
      <p:sp>
        <p:nvSpPr>
          <p:cNvPr id="1205314" name="Rectangle 66"/>
          <p:cNvSpPr>
            <a:spLocks noChangeArrowheads="1"/>
          </p:cNvSpPr>
          <p:nvPr/>
        </p:nvSpPr>
        <p:spPr bwMode="auto">
          <a:xfrm>
            <a:off x="4999038" y="4035425"/>
            <a:ext cx="914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1 9</a:t>
            </a:r>
            <a:endParaRPr lang="en-US" sz="3600" b="1">
              <a:latin typeface="+mn-lt"/>
            </a:endParaRPr>
          </a:p>
        </p:txBody>
      </p:sp>
      <p:sp>
        <p:nvSpPr>
          <p:cNvPr id="1205315" name="Rectangle 67"/>
          <p:cNvSpPr>
            <a:spLocks noChangeArrowheads="1"/>
          </p:cNvSpPr>
          <p:nvPr/>
        </p:nvSpPr>
        <p:spPr bwMode="auto">
          <a:xfrm>
            <a:off x="6218238" y="40354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3</a:t>
            </a:r>
            <a:endParaRPr lang="en-US" sz="3600" b="1">
              <a:latin typeface="+mn-lt"/>
            </a:endParaRPr>
          </a:p>
        </p:txBody>
      </p:sp>
      <p:sp>
        <p:nvSpPr>
          <p:cNvPr id="1205316" name="Rectangle 68"/>
          <p:cNvSpPr>
            <a:spLocks noChangeArrowheads="1"/>
          </p:cNvSpPr>
          <p:nvPr/>
        </p:nvSpPr>
        <p:spPr bwMode="auto">
          <a:xfrm>
            <a:off x="3398838" y="48736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4</a:t>
            </a:r>
            <a:endParaRPr lang="en-US" sz="3600" b="1">
              <a:latin typeface="+mn-lt"/>
            </a:endParaRPr>
          </a:p>
        </p:txBody>
      </p:sp>
      <p:sp>
        <p:nvSpPr>
          <p:cNvPr id="1205317" name="Rectangle 69"/>
          <p:cNvSpPr>
            <a:spLocks noChangeArrowheads="1"/>
          </p:cNvSpPr>
          <p:nvPr/>
        </p:nvSpPr>
        <p:spPr bwMode="auto">
          <a:xfrm>
            <a:off x="2560638" y="48736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</a:t>
            </a:r>
            <a:endParaRPr lang="en-US" sz="3600" b="1">
              <a:latin typeface="+mn-lt"/>
            </a:endParaRPr>
          </a:p>
        </p:txBody>
      </p:sp>
      <p:sp>
        <p:nvSpPr>
          <p:cNvPr id="1205318" name="Rectangle 70"/>
          <p:cNvSpPr>
            <a:spLocks noChangeArrowheads="1"/>
          </p:cNvSpPr>
          <p:nvPr/>
        </p:nvSpPr>
        <p:spPr bwMode="auto">
          <a:xfrm>
            <a:off x="5608638" y="48736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9</a:t>
            </a:r>
            <a:endParaRPr lang="en-US" sz="3600" b="1">
              <a:latin typeface="+mn-lt"/>
            </a:endParaRPr>
          </a:p>
        </p:txBody>
      </p:sp>
      <p:sp>
        <p:nvSpPr>
          <p:cNvPr id="1205319" name="Rectangle 71"/>
          <p:cNvSpPr>
            <a:spLocks noChangeArrowheads="1"/>
          </p:cNvSpPr>
          <p:nvPr/>
        </p:nvSpPr>
        <p:spPr bwMode="auto">
          <a:xfrm>
            <a:off x="4770438" y="48736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</a:t>
            </a:r>
            <a:endParaRPr lang="en-US" sz="3600" b="1">
              <a:latin typeface="+mn-lt"/>
            </a:endParaRPr>
          </a:p>
        </p:txBody>
      </p:sp>
      <p:sp>
        <p:nvSpPr>
          <p:cNvPr id="1205320" name="Rectangle 72"/>
          <p:cNvSpPr>
            <a:spLocks noChangeArrowheads="1"/>
          </p:cNvSpPr>
          <p:nvPr/>
        </p:nvSpPr>
        <p:spPr bwMode="auto">
          <a:xfrm>
            <a:off x="8047038" y="40354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6</a:t>
            </a:r>
            <a:endParaRPr lang="en-US" sz="3600" b="1">
              <a:latin typeface="+mn-lt"/>
            </a:endParaRPr>
          </a:p>
        </p:txBody>
      </p:sp>
      <p:sp>
        <p:nvSpPr>
          <p:cNvPr id="1205321" name="Rectangle 73"/>
          <p:cNvSpPr>
            <a:spLocks noChangeArrowheads="1"/>
          </p:cNvSpPr>
          <p:nvPr/>
        </p:nvSpPr>
        <p:spPr bwMode="auto">
          <a:xfrm>
            <a:off x="7208838" y="4035425"/>
            <a:ext cx="5334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</a:t>
            </a:r>
            <a:endParaRPr lang="en-US" sz="3600" b="1">
              <a:latin typeface="+mn-lt"/>
            </a:endParaRPr>
          </a:p>
        </p:txBody>
      </p:sp>
      <p:sp>
        <p:nvSpPr>
          <p:cNvPr id="1205322" name="Rectangle 74"/>
          <p:cNvSpPr>
            <a:spLocks noChangeArrowheads="1"/>
          </p:cNvSpPr>
          <p:nvPr/>
        </p:nvSpPr>
        <p:spPr bwMode="auto">
          <a:xfrm>
            <a:off x="2484438" y="1520825"/>
            <a:ext cx="42672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0 1 2 2 3 4 5 6 7 8 9</a:t>
            </a:r>
            <a:endParaRPr lang="en-US" sz="3600" b="1">
              <a:latin typeface="+mn-lt"/>
            </a:endParaRPr>
          </a:p>
        </p:txBody>
      </p:sp>
      <p:sp>
        <p:nvSpPr>
          <p:cNvPr id="1205323" name="Rectangle 75"/>
          <p:cNvSpPr>
            <a:spLocks noChangeArrowheads="1"/>
          </p:cNvSpPr>
          <p:nvPr/>
        </p:nvSpPr>
        <p:spPr bwMode="auto">
          <a:xfrm>
            <a:off x="1570038" y="2359025"/>
            <a:ext cx="2438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0 2 4 5 7 8</a:t>
            </a:r>
            <a:endParaRPr lang="en-US" sz="3600" b="1">
              <a:latin typeface="+mn-lt"/>
            </a:endParaRPr>
          </a:p>
        </p:txBody>
      </p:sp>
      <p:sp>
        <p:nvSpPr>
          <p:cNvPr id="1205324" name="Rectangle 76"/>
          <p:cNvSpPr>
            <a:spLocks noChangeArrowheads="1"/>
          </p:cNvSpPr>
          <p:nvPr/>
        </p:nvSpPr>
        <p:spPr bwMode="auto">
          <a:xfrm>
            <a:off x="1036638" y="3197225"/>
            <a:ext cx="1295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2 5 8</a:t>
            </a:r>
            <a:endParaRPr lang="en-US" sz="3600" b="1">
              <a:latin typeface="+mn-lt"/>
            </a:endParaRPr>
          </a:p>
        </p:txBody>
      </p:sp>
      <p:sp>
        <p:nvSpPr>
          <p:cNvPr id="1205325" name="Rectangle 77"/>
          <p:cNvSpPr>
            <a:spLocks noChangeArrowheads="1"/>
          </p:cNvSpPr>
          <p:nvPr/>
        </p:nvSpPr>
        <p:spPr bwMode="auto">
          <a:xfrm>
            <a:off x="731838" y="4035425"/>
            <a:ext cx="914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2 5</a:t>
            </a:r>
            <a:endParaRPr lang="en-US" sz="3600" b="1">
              <a:latin typeface="+mn-lt"/>
            </a:endParaRPr>
          </a:p>
        </p:txBody>
      </p:sp>
      <p:sp>
        <p:nvSpPr>
          <p:cNvPr id="1205326" name="Rectangle 78"/>
          <p:cNvSpPr>
            <a:spLocks noChangeArrowheads="1"/>
          </p:cNvSpPr>
          <p:nvPr/>
        </p:nvSpPr>
        <p:spPr bwMode="auto">
          <a:xfrm>
            <a:off x="427038" y="48736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5</a:t>
            </a:r>
            <a:endParaRPr lang="en-US" sz="3600" b="1">
              <a:latin typeface="+mn-lt"/>
            </a:endParaRPr>
          </a:p>
        </p:txBody>
      </p:sp>
      <p:sp>
        <p:nvSpPr>
          <p:cNvPr id="1205327" name="Rectangle 79"/>
          <p:cNvSpPr>
            <a:spLocks noChangeArrowheads="1"/>
          </p:cNvSpPr>
          <p:nvPr/>
        </p:nvSpPr>
        <p:spPr bwMode="auto">
          <a:xfrm>
            <a:off x="1265238" y="48736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</a:t>
            </a:r>
            <a:endParaRPr lang="en-US" sz="3600" b="1">
              <a:latin typeface="+mn-lt"/>
            </a:endParaRPr>
          </a:p>
        </p:txBody>
      </p:sp>
      <p:sp>
        <p:nvSpPr>
          <p:cNvPr id="1205328" name="Rectangle 80"/>
          <p:cNvSpPr>
            <a:spLocks noChangeArrowheads="1"/>
          </p:cNvSpPr>
          <p:nvPr/>
        </p:nvSpPr>
        <p:spPr bwMode="auto">
          <a:xfrm>
            <a:off x="1951038" y="40354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8</a:t>
            </a:r>
            <a:endParaRPr lang="en-US" sz="3600" b="1">
              <a:latin typeface="+mn-lt"/>
            </a:endParaRPr>
          </a:p>
        </p:txBody>
      </p:sp>
      <p:sp>
        <p:nvSpPr>
          <p:cNvPr id="1205329" name="Rectangle 81"/>
          <p:cNvSpPr>
            <a:spLocks noChangeArrowheads="1"/>
          </p:cNvSpPr>
          <p:nvPr/>
        </p:nvSpPr>
        <p:spPr bwMode="auto">
          <a:xfrm>
            <a:off x="5684838" y="2359025"/>
            <a:ext cx="2057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1 2 3 6 9</a:t>
            </a:r>
            <a:endParaRPr lang="en-US" sz="3600" b="1">
              <a:latin typeface="+mn-lt"/>
            </a:endParaRPr>
          </a:p>
        </p:txBody>
      </p:sp>
      <p:sp>
        <p:nvSpPr>
          <p:cNvPr id="1205330" name="Rectangle 82"/>
          <p:cNvSpPr>
            <a:spLocks noChangeArrowheads="1"/>
          </p:cNvSpPr>
          <p:nvPr/>
        </p:nvSpPr>
        <p:spPr bwMode="auto">
          <a:xfrm>
            <a:off x="3017838" y="3197225"/>
            <a:ext cx="1295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0 4 7</a:t>
            </a:r>
            <a:endParaRPr lang="en-US" sz="3600" b="1">
              <a:latin typeface="+mn-lt"/>
            </a:endParaRPr>
          </a:p>
        </p:txBody>
      </p:sp>
      <p:sp>
        <p:nvSpPr>
          <p:cNvPr id="1205331" name="Rectangle 83"/>
          <p:cNvSpPr>
            <a:spLocks noChangeArrowheads="1"/>
          </p:cNvSpPr>
          <p:nvPr/>
        </p:nvSpPr>
        <p:spPr bwMode="auto">
          <a:xfrm>
            <a:off x="7513638" y="3197225"/>
            <a:ext cx="762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2 6</a:t>
            </a:r>
            <a:endParaRPr lang="en-US" sz="3600" b="1">
              <a:latin typeface="+mn-lt"/>
            </a:endParaRPr>
          </a:p>
        </p:txBody>
      </p:sp>
      <p:sp>
        <p:nvSpPr>
          <p:cNvPr id="1205332" name="Rectangle 84"/>
          <p:cNvSpPr>
            <a:spLocks noChangeArrowheads="1"/>
          </p:cNvSpPr>
          <p:nvPr/>
        </p:nvSpPr>
        <p:spPr bwMode="auto">
          <a:xfrm>
            <a:off x="5303838" y="3197225"/>
            <a:ext cx="12192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1 3 9</a:t>
            </a:r>
            <a:endParaRPr lang="en-US" sz="3600" b="1">
              <a:latin typeface="+mn-lt"/>
            </a:endParaRPr>
          </a:p>
        </p:txBody>
      </p:sp>
      <p:sp>
        <p:nvSpPr>
          <p:cNvPr id="1205333" name="Rectangle 85"/>
          <p:cNvSpPr>
            <a:spLocks noChangeArrowheads="1"/>
          </p:cNvSpPr>
          <p:nvPr/>
        </p:nvSpPr>
        <p:spPr bwMode="auto">
          <a:xfrm>
            <a:off x="2789238" y="4035425"/>
            <a:ext cx="914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0 4</a:t>
            </a:r>
            <a:endParaRPr lang="en-US" sz="3600" b="1">
              <a:latin typeface="+mn-lt"/>
            </a:endParaRPr>
          </a:p>
        </p:txBody>
      </p:sp>
      <p:sp>
        <p:nvSpPr>
          <p:cNvPr id="1205334" name="Rectangle 86"/>
          <p:cNvSpPr>
            <a:spLocks noChangeArrowheads="1"/>
          </p:cNvSpPr>
          <p:nvPr/>
        </p:nvSpPr>
        <p:spPr bwMode="auto">
          <a:xfrm>
            <a:off x="4008438" y="40354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7</a:t>
            </a:r>
            <a:endParaRPr lang="en-US" sz="3600" b="1">
              <a:latin typeface="+mn-lt"/>
            </a:endParaRPr>
          </a:p>
        </p:txBody>
      </p:sp>
      <p:sp>
        <p:nvSpPr>
          <p:cNvPr id="1205335" name="Rectangle 87"/>
          <p:cNvSpPr>
            <a:spLocks noChangeArrowheads="1"/>
          </p:cNvSpPr>
          <p:nvPr/>
        </p:nvSpPr>
        <p:spPr bwMode="auto">
          <a:xfrm>
            <a:off x="4999038" y="4035425"/>
            <a:ext cx="914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1 9</a:t>
            </a:r>
            <a:endParaRPr lang="en-US" sz="3600" b="1">
              <a:latin typeface="+mn-lt"/>
            </a:endParaRPr>
          </a:p>
        </p:txBody>
      </p:sp>
      <p:sp>
        <p:nvSpPr>
          <p:cNvPr id="1205336" name="Rectangle 88"/>
          <p:cNvSpPr>
            <a:spLocks noChangeArrowheads="1"/>
          </p:cNvSpPr>
          <p:nvPr/>
        </p:nvSpPr>
        <p:spPr bwMode="auto">
          <a:xfrm>
            <a:off x="6218238" y="40354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3</a:t>
            </a:r>
            <a:endParaRPr lang="en-US" sz="3600" b="1">
              <a:latin typeface="+mn-lt"/>
            </a:endParaRPr>
          </a:p>
        </p:txBody>
      </p:sp>
      <p:sp>
        <p:nvSpPr>
          <p:cNvPr id="1205337" name="Rectangle 89"/>
          <p:cNvSpPr>
            <a:spLocks noChangeArrowheads="1"/>
          </p:cNvSpPr>
          <p:nvPr/>
        </p:nvSpPr>
        <p:spPr bwMode="auto">
          <a:xfrm>
            <a:off x="3398838" y="48736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4</a:t>
            </a:r>
            <a:endParaRPr lang="en-US" sz="3600" b="1">
              <a:latin typeface="+mn-lt"/>
            </a:endParaRPr>
          </a:p>
        </p:txBody>
      </p:sp>
      <p:sp>
        <p:nvSpPr>
          <p:cNvPr id="1205338" name="Rectangle 90"/>
          <p:cNvSpPr>
            <a:spLocks noChangeArrowheads="1"/>
          </p:cNvSpPr>
          <p:nvPr/>
        </p:nvSpPr>
        <p:spPr bwMode="auto">
          <a:xfrm>
            <a:off x="2560638" y="48736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0</a:t>
            </a:r>
            <a:endParaRPr lang="en-US" sz="3600" b="1">
              <a:latin typeface="+mn-lt"/>
            </a:endParaRPr>
          </a:p>
        </p:txBody>
      </p:sp>
      <p:sp>
        <p:nvSpPr>
          <p:cNvPr id="1205339" name="Rectangle 91"/>
          <p:cNvSpPr>
            <a:spLocks noChangeArrowheads="1"/>
          </p:cNvSpPr>
          <p:nvPr/>
        </p:nvSpPr>
        <p:spPr bwMode="auto">
          <a:xfrm>
            <a:off x="5608638" y="48736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9</a:t>
            </a:r>
            <a:endParaRPr lang="en-US" sz="3600" b="1">
              <a:latin typeface="+mn-lt"/>
            </a:endParaRPr>
          </a:p>
        </p:txBody>
      </p:sp>
      <p:sp>
        <p:nvSpPr>
          <p:cNvPr id="1205340" name="Rectangle 92"/>
          <p:cNvSpPr>
            <a:spLocks noChangeArrowheads="1"/>
          </p:cNvSpPr>
          <p:nvPr/>
        </p:nvSpPr>
        <p:spPr bwMode="auto">
          <a:xfrm>
            <a:off x="4770438" y="48736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1</a:t>
            </a:r>
            <a:endParaRPr lang="en-US" sz="3600" b="1">
              <a:latin typeface="+mn-lt"/>
            </a:endParaRPr>
          </a:p>
        </p:txBody>
      </p:sp>
      <p:sp>
        <p:nvSpPr>
          <p:cNvPr id="1205341" name="Rectangle 93"/>
          <p:cNvSpPr>
            <a:spLocks noChangeArrowheads="1"/>
          </p:cNvSpPr>
          <p:nvPr/>
        </p:nvSpPr>
        <p:spPr bwMode="auto">
          <a:xfrm>
            <a:off x="8047038" y="40354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6</a:t>
            </a:r>
            <a:endParaRPr lang="en-US" sz="3600" b="1">
              <a:latin typeface="+mn-lt"/>
            </a:endParaRPr>
          </a:p>
        </p:txBody>
      </p:sp>
      <p:sp>
        <p:nvSpPr>
          <p:cNvPr id="1205342" name="Rectangle 94"/>
          <p:cNvSpPr>
            <a:spLocks noChangeArrowheads="1"/>
          </p:cNvSpPr>
          <p:nvPr/>
        </p:nvSpPr>
        <p:spPr bwMode="auto">
          <a:xfrm>
            <a:off x="7208838" y="4035425"/>
            <a:ext cx="5334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3600" b="1">
                <a:latin typeface="+mn-lt"/>
              </a:rPr>
              <a:t>2</a:t>
            </a:r>
            <a:endParaRPr lang="en-US" sz="3600" b="1">
              <a:latin typeface="+mn-lt"/>
            </a:endParaRPr>
          </a:p>
        </p:txBody>
      </p:sp>
      <p:sp>
        <p:nvSpPr>
          <p:cNvPr id="39991" name="Text Box 95"/>
          <p:cNvSpPr txBox="1">
            <a:spLocks noChangeArrowheads="1"/>
          </p:cNvSpPr>
          <p:nvPr/>
        </p:nvSpPr>
        <p:spPr bwMode="auto">
          <a:xfrm>
            <a:off x="250825" y="260350"/>
            <a:ext cx="8785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Soluzione2: Algoritmo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Merge-Sort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0" grpId="0" animBg="1"/>
      <p:bldP spid="1205301" grpId="0" animBg="1" autoUpdateAnimBg="0"/>
      <p:bldP spid="1205302" grpId="0" animBg="1" autoUpdateAnimBg="0"/>
      <p:bldP spid="1205303" grpId="0" animBg="1" autoUpdateAnimBg="0"/>
      <p:bldP spid="1205304" grpId="0" animBg="1" autoUpdateAnimBg="0"/>
      <p:bldP spid="1205305" grpId="0" animBg="1" autoUpdateAnimBg="0"/>
      <p:bldP spid="1205306" grpId="0" animBg="1" autoUpdateAnimBg="0"/>
      <p:bldP spid="1205307" grpId="0" animBg="1" autoUpdateAnimBg="0"/>
      <p:bldP spid="1205308" grpId="0" animBg="1" autoUpdateAnimBg="0"/>
      <p:bldP spid="1205309" grpId="0" animBg="1" autoUpdateAnimBg="0"/>
      <p:bldP spid="1205310" grpId="0" animBg="1" autoUpdateAnimBg="0"/>
      <p:bldP spid="1205311" grpId="0" animBg="1" autoUpdateAnimBg="0"/>
      <p:bldP spid="1205312" grpId="0" animBg="1" autoUpdateAnimBg="0"/>
      <p:bldP spid="1205313" grpId="0" animBg="1" autoUpdateAnimBg="0"/>
      <p:bldP spid="1205314" grpId="0" animBg="1" autoUpdateAnimBg="0"/>
      <p:bldP spid="1205315" grpId="0" animBg="1" autoUpdateAnimBg="0"/>
      <p:bldP spid="1205316" grpId="0" animBg="1" autoUpdateAnimBg="0"/>
      <p:bldP spid="1205317" grpId="0" animBg="1" autoUpdateAnimBg="0"/>
      <p:bldP spid="1205318" grpId="0" animBg="1" autoUpdateAnimBg="0"/>
      <p:bldP spid="1205319" grpId="0" animBg="1" autoUpdateAnimBg="0"/>
      <p:bldP spid="1205320" grpId="0" animBg="1" autoUpdateAnimBg="0"/>
      <p:bldP spid="1205321" grpId="0" animBg="1" autoUpdateAnimBg="0"/>
      <p:bldP spid="1205322" grpId="0" animBg="1" autoUpdateAnimBg="0"/>
      <p:bldP spid="1205323" grpId="0" animBg="1" autoUpdateAnimBg="0"/>
      <p:bldP spid="1205324" grpId="0" animBg="1" autoUpdateAnimBg="0"/>
      <p:bldP spid="1205325" grpId="0" animBg="1" autoUpdateAnimBg="0"/>
      <p:bldP spid="1205326" grpId="0" animBg="1" autoUpdateAnimBg="0"/>
      <p:bldP spid="1205327" grpId="0" animBg="1" autoUpdateAnimBg="0"/>
      <p:bldP spid="1205328" grpId="0" animBg="1" autoUpdateAnimBg="0"/>
      <p:bldP spid="1205329" grpId="0" animBg="1" autoUpdateAnimBg="0"/>
      <p:bldP spid="1205330" grpId="0" animBg="1" autoUpdateAnimBg="0"/>
      <p:bldP spid="1205331" grpId="0" animBg="1" autoUpdateAnimBg="0"/>
      <p:bldP spid="1205332" grpId="0" animBg="1" autoUpdateAnimBg="0"/>
      <p:bldP spid="1205333" grpId="0" animBg="1" autoUpdateAnimBg="0"/>
      <p:bldP spid="1205334" grpId="0" animBg="1" autoUpdateAnimBg="0"/>
      <p:bldP spid="1205335" grpId="0" animBg="1" autoUpdateAnimBg="0"/>
      <p:bldP spid="1205336" grpId="0" animBg="1" autoUpdateAnimBg="0"/>
      <p:bldP spid="1205337" grpId="0" animBg="1" autoUpdateAnimBg="0"/>
      <p:bldP spid="1205338" grpId="0" animBg="1" autoUpdateAnimBg="0"/>
      <p:bldP spid="1205339" grpId="0" animBg="1" autoUpdateAnimBg="0"/>
      <p:bldP spid="1205340" grpId="0" animBg="1" autoUpdateAnimBg="0"/>
      <p:bldP spid="1205341" grpId="0" animBg="1" autoUpdateAnimBg="0"/>
      <p:bldP spid="120534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Text Box 2"/>
          <p:cNvSpPr txBox="1">
            <a:spLocks noChangeArrowheads="1"/>
          </p:cNvSpPr>
          <p:nvPr/>
        </p:nvSpPr>
        <p:spPr bwMode="auto">
          <a:xfrm>
            <a:off x="1079500" y="981075"/>
            <a:ext cx="6408738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b="1" dirty="0" smtClean="0">
                <a:latin typeface="+mn-lt"/>
              </a:rPr>
              <a:t>(</a:t>
            </a:r>
            <a:r>
              <a:rPr lang="it-IT" b="1" i="1" dirty="0" smtClean="0">
                <a:latin typeface="+mn-lt"/>
              </a:rPr>
              <a:t>A</a:t>
            </a:r>
            <a:r>
              <a:rPr lang="it-IT" b="1" dirty="0" smtClean="0">
                <a:latin typeface="+mn-lt"/>
              </a:rPr>
              <a:t>,</a:t>
            </a:r>
            <a:r>
              <a:rPr lang="it-IT" b="1" i="1" dirty="0" smtClean="0">
                <a:latin typeface="+mn-lt"/>
              </a:rPr>
              <a:t>p</a:t>
            </a:r>
            <a:r>
              <a:rPr lang="it-IT" b="1" dirty="0" smtClean="0">
                <a:latin typeface="+mn-lt"/>
              </a:rPr>
              <a:t>,</a:t>
            </a:r>
            <a:r>
              <a:rPr lang="it-IT" b="1" i="1" dirty="0" smtClean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b="1" dirty="0">
                <a:latin typeface="+mn-lt"/>
              </a:rPr>
              <a:t>    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&lt;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r</a:t>
            </a:r>
            <a:endParaRPr lang="it-IT" b="1" i="1" dirty="0">
              <a:solidFill>
                <a:schemeClr val="accent2"/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b="1" dirty="0">
                <a:latin typeface="+mn-lt"/>
              </a:rPr>
              <a:t>	 </a:t>
            </a:r>
            <a:r>
              <a:rPr lang="it-IT" b="1" i="1" dirty="0">
                <a:latin typeface="+mn-lt"/>
              </a:rPr>
              <a:t>q</a:t>
            </a:r>
            <a:r>
              <a:rPr lang="it-IT" b="1" dirty="0">
                <a:latin typeface="+mn-lt"/>
              </a:rPr>
              <a:t> = </a:t>
            </a:r>
            <a:r>
              <a:rPr lang="it-IT" b="1" dirty="0">
                <a:latin typeface="+mn-lt"/>
                <a:sym typeface="Symbol" pitchFamily="18" charset="2"/>
              </a:rPr>
              <a:t>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 err="1">
                <a:latin typeface="+mn-lt"/>
              </a:rPr>
              <a:t>p</a:t>
            </a:r>
            <a:r>
              <a:rPr lang="it-IT" b="1" dirty="0" err="1">
                <a:latin typeface="+mn-lt"/>
              </a:rPr>
              <a:t>+</a:t>
            </a:r>
            <a:r>
              <a:rPr lang="it-IT" b="1" i="1" dirty="0" err="1">
                <a:latin typeface="+mn-lt"/>
              </a:rPr>
              <a:t>r</a:t>
            </a:r>
            <a:r>
              <a:rPr lang="it-IT" b="1" dirty="0">
                <a:latin typeface="+mn-lt"/>
              </a:rPr>
              <a:t>)/2</a:t>
            </a:r>
            <a:r>
              <a:rPr lang="it-IT" b="1" dirty="0">
                <a:latin typeface="+mn-lt"/>
                <a:sym typeface="Symbol" pitchFamily="18" charset="2"/>
              </a:rPr>
              <a:t></a:t>
            </a:r>
            <a:endParaRPr lang="it-IT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b="1" dirty="0">
                <a:latin typeface="+mn-lt"/>
              </a:rPr>
              <a:t>	 </a:t>
            </a:r>
            <a:r>
              <a:rPr lang="it-IT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b="1" dirty="0" smtClean="0">
                <a:latin typeface="+mn-lt"/>
              </a:rPr>
              <a:t>(</a:t>
            </a:r>
            <a:r>
              <a:rPr lang="it-IT" b="1" i="1" dirty="0" smtClean="0">
                <a:latin typeface="+mn-lt"/>
              </a:rPr>
              <a:t>A</a:t>
            </a:r>
            <a:r>
              <a:rPr lang="it-IT" b="1" dirty="0" smtClean="0">
                <a:latin typeface="+mn-lt"/>
              </a:rPr>
              <a:t>,</a:t>
            </a:r>
            <a:r>
              <a:rPr lang="it-IT" b="1" i="1" dirty="0" smtClean="0">
                <a:latin typeface="+mn-lt"/>
              </a:rPr>
              <a:t>p</a:t>
            </a:r>
            <a:r>
              <a:rPr lang="it-IT" b="1" dirty="0" smtClean="0">
                <a:latin typeface="+mn-lt"/>
              </a:rPr>
              <a:t>,</a:t>
            </a:r>
            <a:r>
              <a:rPr lang="it-IT" b="1" i="1" dirty="0" smtClean="0">
                <a:latin typeface="+mn-lt"/>
              </a:rPr>
              <a:t>q</a:t>
            </a:r>
            <a:r>
              <a:rPr lang="it-IT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b="1" dirty="0">
                <a:latin typeface="+mn-lt"/>
              </a:rPr>
              <a:t>	 </a:t>
            </a:r>
            <a:r>
              <a:rPr lang="it-IT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b="1" dirty="0" smtClean="0">
                <a:latin typeface="+mn-lt"/>
              </a:rPr>
              <a:t>(</a:t>
            </a:r>
            <a:r>
              <a:rPr lang="it-IT" b="1" i="1" dirty="0" smtClean="0">
                <a:latin typeface="+mn-lt"/>
              </a:rPr>
              <a:t>A</a:t>
            </a:r>
            <a:r>
              <a:rPr lang="it-IT" b="1" dirty="0" smtClean="0">
                <a:latin typeface="+mn-lt"/>
              </a:rPr>
              <a:t>,</a:t>
            </a:r>
            <a:r>
              <a:rPr lang="it-IT" b="1" i="1" dirty="0" smtClean="0">
                <a:latin typeface="+mn-lt"/>
              </a:rPr>
              <a:t>q</a:t>
            </a:r>
            <a:r>
              <a:rPr lang="it-IT" b="1" dirty="0" smtClean="0">
                <a:latin typeface="+mn-lt"/>
              </a:rPr>
              <a:t>+1,</a:t>
            </a:r>
            <a:r>
              <a:rPr lang="it-IT" b="1" i="1" dirty="0" smtClean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b="1" dirty="0">
                <a:latin typeface="+mn-lt"/>
              </a:rPr>
              <a:t>	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Merge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q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6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6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6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6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87338" y="1844675"/>
            <a:ext cx="6842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it-IT" b="1" i="1" dirty="0">
                <a:latin typeface="+mn-lt"/>
              </a:rPr>
              <a:t>L</a:t>
            </a:r>
            <a:endParaRPr lang="en-US" b="1" i="1" dirty="0">
              <a:latin typeface="+mn-lt"/>
            </a:endParaRP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H="1">
            <a:off x="2819400" y="1371600"/>
            <a:ext cx="1905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it-IT">
              <a:latin typeface="+mn-lt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4800600" y="1371600"/>
            <a:ext cx="2057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it-IT">
              <a:latin typeface="+mn-lt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771800" y="872716"/>
            <a:ext cx="1944501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it-IT" b="1">
                <a:latin typeface="+mn-lt"/>
              </a:rPr>
              <a:t>0 2 4 5 7 8</a:t>
            </a:r>
            <a:endParaRPr lang="en-US" b="1">
              <a:latin typeface="+mn-lt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716016" y="872716"/>
            <a:ext cx="162018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it-IT" b="1" dirty="0">
                <a:latin typeface="+mn-lt"/>
              </a:rPr>
              <a:t>1 2 3 6 9</a:t>
            </a:r>
            <a:endParaRPr lang="en-US" b="1" dirty="0">
              <a:latin typeface="+mn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39863" y="1808163"/>
            <a:ext cx="6121401" cy="1393825"/>
            <a:chOff x="930" y="1162"/>
            <a:chExt cx="3856" cy="878"/>
          </a:xfrm>
        </p:grpSpPr>
        <p:sp>
          <p:nvSpPr>
            <p:cNvPr id="42040" name="Rectangle 8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>
                  <a:latin typeface="+mn-lt"/>
                </a:rPr>
                <a:t>                      </a:t>
              </a:r>
              <a:endParaRPr lang="en-US" b="1">
                <a:latin typeface="+mn-lt"/>
              </a:endParaRPr>
            </a:p>
          </p:txBody>
        </p:sp>
        <p:sp>
          <p:nvSpPr>
            <p:cNvPr id="42041" name="Rectangle 9"/>
            <p:cNvSpPr>
              <a:spLocks noChangeArrowheads="1"/>
            </p:cNvSpPr>
            <p:nvPr/>
          </p:nvSpPr>
          <p:spPr bwMode="auto">
            <a:xfrm>
              <a:off x="930" y="1162"/>
              <a:ext cx="1451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0 2 4 5 7 8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42" name="Rectangle 10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1 2 3 6 9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4751388" y="1844675"/>
            <a:ext cx="6842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it-IT" b="1" i="1" dirty="0">
                <a:latin typeface="+mn-lt"/>
              </a:rPr>
              <a:t>R</a:t>
            </a:r>
            <a:endParaRPr lang="en-US" b="1" i="1" dirty="0">
              <a:latin typeface="+mn-lt"/>
            </a:endParaRPr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2843213" y="260350"/>
            <a:ext cx="1403350" cy="528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..</a:t>
            </a:r>
            <a:r>
              <a:rPr lang="it-IT" b="1" i="1" dirty="0">
                <a:latin typeface="+mn-lt"/>
              </a:rPr>
              <a:t>q</a:t>
            </a:r>
            <a:r>
              <a:rPr lang="it-IT" b="1" dirty="0">
                <a:latin typeface="+mn-lt"/>
              </a:rPr>
              <a:t>]</a:t>
            </a:r>
            <a:endParaRPr lang="en-US" b="1" dirty="0">
              <a:latin typeface="+mn-lt"/>
            </a:endParaRPr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5003800" y="260350"/>
            <a:ext cx="1403350" cy="528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q</a:t>
            </a:r>
            <a:r>
              <a:rPr lang="it-IT" b="1" dirty="0">
                <a:latin typeface="+mn-lt"/>
              </a:rPr>
              <a:t>+1..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]</a:t>
            </a:r>
            <a:endParaRPr lang="en-US" b="1" dirty="0">
              <a:latin typeface="+mn-lt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39863" y="1808163"/>
            <a:ext cx="6121400" cy="1393825"/>
            <a:chOff x="930" y="1162"/>
            <a:chExt cx="3856" cy="878"/>
          </a:xfrm>
        </p:grpSpPr>
        <p:sp>
          <p:nvSpPr>
            <p:cNvPr id="42037" name="Rectangle 15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             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38" name="Rectangle 16"/>
            <p:cNvSpPr>
              <a:spLocks noChangeArrowheads="1"/>
            </p:cNvSpPr>
            <p:nvPr/>
          </p:nvSpPr>
          <p:spPr bwMode="auto">
            <a:xfrm>
              <a:off x="930" y="1162"/>
              <a:ext cx="1452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2 4 5 7 8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39" name="Rectangle 17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1 2 3 6 9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39862" y="1808163"/>
            <a:ext cx="6121400" cy="1393825"/>
            <a:chOff x="930" y="1162"/>
            <a:chExt cx="3856" cy="878"/>
          </a:xfrm>
        </p:grpSpPr>
        <p:sp>
          <p:nvSpPr>
            <p:cNvPr id="42034" name="Rectangle 19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           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35" name="Rectangle 20"/>
            <p:cNvSpPr>
              <a:spLocks noChangeArrowheads="1"/>
            </p:cNvSpPr>
            <p:nvPr/>
          </p:nvSpPr>
          <p:spPr bwMode="auto">
            <a:xfrm>
              <a:off x="930" y="1162"/>
              <a:ext cx="1452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2 4 5 7 8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36" name="Rectangle 21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2 3 6 9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439466" y="1808820"/>
            <a:ext cx="6121400" cy="1393825"/>
            <a:chOff x="907" y="1162"/>
            <a:chExt cx="3856" cy="878"/>
          </a:xfrm>
        </p:grpSpPr>
        <p:sp>
          <p:nvSpPr>
            <p:cNvPr id="42031" name="Rectangle 23"/>
            <p:cNvSpPr>
              <a:spLocks noChangeArrowheads="1"/>
            </p:cNvSpPr>
            <p:nvPr/>
          </p:nvSpPr>
          <p:spPr bwMode="auto">
            <a:xfrm>
              <a:off x="1746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         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32" name="Rectangle 24"/>
            <p:cNvSpPr>
              <a:spLocks noChangeArrowheads="1"/>
            </p:cNvSpPr>
            <p:nvPr/>
          </p:nvSpPr>
          <p:spPr bwMode="auto">
            <a:xfrm>
              <a:off x="907" y="1162"/>
              <a:ext cx="1452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4 5 7 8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33" name="Rectangle 25"/>
            <p:cNvSpPr>
              <a:spLocks noChangeArrowheads="1"/>
            </p:cNvSpPr>
            <p:nvPr/>
          </p:nvSpPr>
          <p:spPr bwMode="auto">
            <a:xfrm>
              <a:off x="3470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2 3 6 9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439863" y="1808163"/>
            <a:ext cx="6121401" cy="1393825"/>
            <a:chOff x="930" y="1162"/>
            <a:chExt cx="3856" cy="878"/>
          </a:xfrm>
        </p:grpSpPr>
        <p:sp>
          <p:nvSpPr>
            <p:cNvPr id="42028" name="Rectangle 27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       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29" name="Rectangle 28"/>
            <p:cNvSpPr>
              <a:spLocks noChangeArrowheads="1"/>
            </p:cNvSpPr>
            <p:nvPr/>
          </p:nvSpPr>
          <p:spPr bwMode="auto">
            <a:xfrm>
              <a:off x="930" y="1162"/>
              <a:ext cx="1452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4 5 7 8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30" name="Rectangle 29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3 6 9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439862" y="1808164"/>
            <a:ext cx="6121401" cy="1393826"/>
            <a:chOff x="930" y="1162"/>
            <a:chExt cx="3856" cy="878"/>
          </a:xfrm>
        </p:grpSpPr>
        <p:sp>
          <p:nvSpPr>
            <p:cNvPr id="42025" name="Rectangle 31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3      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26" name="Rectangle 32"/>
            <p:cNvSpPr>
              <a:spLocks noChangeArrowheads="1"/>
            </p:cNvSpPr>
            <p:nvPr/>
          </p:nvSpPr>
          <p:spPr bwMode="auto">
            <a:xfrm>
              <a:off x="930" y="1162"/>
              <a:ext cx="1451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4 5 7 8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27" name="Rectangle 33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439863" y="1808163"/>
            <a:ext cx="6121401" cy="1393825"/>
            <a:chOff x="930" y="1162"/>
            <a:chExt cx="3856" cy="878"/>
          </a:xfrm>
        </p:grpSpPr>
        <p:sp>
          <p:nvSpPr>
            <p:cNvPr id="42022" name="Rectangle 35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3 4    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23" name="Rectangle 36"/>
            <p:cNvSpPr>
              <a:spLocks noChangeArrowheads="1"/>
            </p:cNvSpPr>
            <p:nvPr/>
          </p:nvSpPr>
          <p:spPr bwMode="auto">
            <a:xfrm>
              <a:off x="930" y="1162"/>
              <a:ext cx="1452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5 7 8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24" name="Rectangle 37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439863" y="1808163"/>
            <a:ext cx="6121402" cy="1393825"/>
            <a:chOff x="930" y="1162"/>
            <a:chExt cx="3856" cy="878"/>
          </a:xfrm>
        </p:grpSpPr>
        <p:sp>
          <p:nvSpPr>
            <p:cNvPr id="42019" name="Rectangle 39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3 4 5  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20" name="Rectangle 40"/>
            <p:cNvSpPr>
              <a:spLocks noChangeArrowheads="1"/>
            </p:cNvSpPr>
            <p:nvPr/>
          </p:nvSpPr>
          <p:spPr bwMode="auto">
            <a:xfrm>
              <a:off x="930" y="1162"/>
              <a:ext cx="1451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21" name="Rectangle 41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6 9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1439863" y="1808163"/>
            <a:ext cx="6121401" cy="1393825"/>
            <a:chOff x="930" y="1162"/>
            <a:chExt cx="3856" cy="878"/>
          </a:xfrm>
        </p:grpSpPr>
        <p:sp>
          <p:nvSpPr>
            <p:cNvPr id="42016" name="Rectangle 43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3 4 5 6  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17" name="Rectangle 44"/>
            <p:cNvSpPr>
              <a:spLocks noChangeArrowheads="1"/>
            </p:cNvSpPr>
            <p:nvPr/>
          </p:nvSpPr>
          <p:spPr bwMode="auto">
            <a:xfrm>
              <a:off x="930" y="1162"/>
              <a:ext cx="1451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7 8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18" name="Rectangle 45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1439863" y="1808163"/>
            <a:ext cx="6121401" cy="1393825"/>
            <a:chOff x="930" y="1162"/>
            <a:chExt cx="3856" cy="878"/>
          </a:xfrm>
        </p:grpSpPr>
        <p:sp>
          <p:nvSpPr>
            <p:cNvPr id="42013" name="Rectangle 47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3 4 5 6 7  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14" name="Rectangle 48"/>
            <p:cNvSpPr>
              <a:spLocks noChangeArrowheads="1"/>
            </p:cNvSpPr>
            <p:nvPr/>
          </p:nvSpPr>
          <p:spPr bwMode="auto">
            <a:xfrm>
              <a:off x="930" y="1162"/>
              <a:ext cx="1451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  8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15" name="Rectangle 49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1439863" y="1808164"/>
            <a:ext cx="6121401" cy="1393826"/>
            <a:chOff x="930" y="1162"/>
            <a:chExt cx="3856" cy="878"/>
          </a:xfrm>
        </p:grpSpPr>
        <p:sp>
          <p:nvSpPr>
            <p:cNvPr id="42010" name="Rectangle 51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3 4 5 6 7 8  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11" name="Rectangle 52"/>
            <p:cNvSpPr>
              <a:spLocks noChangeArrowheads="1"/>
            </p:cNvSpPr>
            <p:nvPr/>
          </p:nvSpPr>
          <p:spPr bwMode="auto">
            <a:xfrm>
              <a:off x="930" y="1162"/>
              <a:ext cx="1451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>
                  <a:latin typeface="+mn-lt"/>
                </a:rPr>
                <a:t>           </a:t>
              </a:r>
              <a:r>
                <a:rPr lang="it-IT">
                  <a:latin typeface="+mn-lt"/>
                </a:rPr>
                <a:t> </a:t>
              </a:r>
              <a:r>
                <a:rPr lang="it-IT" b="1">
                  <a:latin typeface="+mn-lt"/>
                  <a:sym typeface="Symbol" pitchFamily="18" charset="2"/>
                </a:rPr>
                <a:t></a:t>
              </a:r>
              <a:endParaRPr lang="en-US" b="1">
                <a:latin typeface="+mn-lt"/>
                <a:sym typeface="Symbol" pitchFamily="18" charset="2"/>
              </a:endParaRPr>
            </a:p>
          </p:txBody>
        </p:sp>
        <p:sp>
          <p:nvSpPr>
            <p:cNvPr id="42012" name="Rectangle 53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9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1439863" y="1808163"/>
            <a:ext cx="6121402" cy="1393825"/>
            <a:chOff x="930" y="1162"/>
            <a:chExt cx="3856" cy="878"/>
          </a:xfrm>
        </p:grpSpPr>
        <p:sp>
          <p:nvSpPr>
            <p:cNvPr id="42007" name="Rectangle 55"/>
            <p:cNvSpPr>
              <a:spLocks noChangeArrowheads="1"/>
            </p:cNvSpPr>
            <p:nvPr/>
          </p:nvSpPr>
          <p:spPr bwMode="auto">
            <a:xfrm>
              <a:off x="1769" y="1752"/>
              <a:ext cx="220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it-IT" b="1" dirty="0">
                  <a:latin typeface="+mn-lt"/>
                </a:rPr>
                <a:t>0 1 2 </a:t>
              </a:r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 3 4 5 6 7 8 9 </a:t>
              </a:r>
              <a:endParaRPr lang="en-US" b="1" dirty="0">
                <a:latin typeface="+mn-lt"/>
              </a:endParaRPr>
            </a:p>
          </p:txBody>
        </p:sp>
        <p:sp>
          <p:nvSpPr>
            <p:cNvPr id="42008" name="Rectangle 56"/>
            <p:cNvSpPr>
              <a:spLocks noChangeArrowheads="1"/>
            </p:cNvSpPr>
            <p:nvPr/>
          </p:nvSpPr>
          <p:spPr bwMode="auto">
            <a:xfrm>
              <a:off x="930" y="1162"/>
              <a:ext cx="1451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   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  <a:endParaRPr lang="en-US" b="1" dirty="0">
                <a:latin typeface="+mn-lt"/>
                <a:sym typeface="Symbol" pitchFamily="18" charset="2"/>
              </a:endParaRPr>
            </a:p>
          </p:txBody>
        </p:sp>
        <p:sp>
          <p:nvSpPr>
            <p:cNvPr id="42009" name="Rectangle 57"/>
            <p:cNvSpPr>
              <a:spLocks noChangeArrowheads="1"/>
            </p:cNvSpPr>
            <p:nvPr/>
          </p:nvSpPr>
          <p:spPr bwMode="auto">
            <a:xfrm>
              <a:off x="3493" y="1162"/>
              <a:ext cx="1293" cy="295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it-IT" b="1" dirty="0">
                  <a:latin typeface="+mn-lt"/>
                </a:rPr>
                <a:t>         </a:t>
              </a:r>
              <a:r>
                <a:rPr lang="it-IT" dirty="0">
                  <a:latin typeface="+mn-lt"/>
                </a:rPr>
                <a:t> </a:t>
              </a:r>
              <a:r>
                <a:rPr lang="it-IT" b="1" dirty="0">
                  <a:latin typeface="+mn-lt"/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42006" name="Rectangle 58"/>
          <p:cNvSpPr>
            <a:spLocks noChangeArrowheads="1"/>
          </p:cNvSpPr>
          <p:nvPr/>
        </p:nvSpPr>
        <p:spPr bwMode="auto">
          <a:xfrm>
            <a:off x="3851920" y="3284984"/>
            <a:ext cx="1403350" cy="528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..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]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Text Box 2"/>
          <p:cNvSpPr txBox="1">
            <a:spLocks noChangeArrowheads="1"/>
          </p:cNvSpPr>
          <p:nvPr/>
        </p:nvSpPr>
        <p:spPr bwMode="auto">
          <a:xfrm>
            <a:off x="1116013" y="296863"/>
            <a:ext cx="660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dirty="0" err="1" smtClean="0">
                <a:solidFill>
                  <a:srgbClr val="CC0000"/>
                </a:solidFill>
                <a:latin typeface="+mn-lt"/>
              </a:rPr>
              <a:t>Merge</a:t>
            </a:r>
            <a:r>
              <a:rPr lang="it-IT" sz="2400" b="1" dirty="0" smtClean="0">
                <a:latin typeface="+mn-lt"/>
              </a:rPr>
              <a:t>(</a:t>
            </a:r>
            <a:r>
              <a:rPr lang="it-IT" sz="2400" b="1" i="1" dirty="0" smtClean="0">
                <a:latin typeface="+mn-lt"/>
              </a:rPr>
              <a:t>A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p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q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)</a:t>
            </a: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baseline="-25000" dirty="0">
                <a:latin typeface="+mn-lt"/>
              </a:rPr>
              <a:t>1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 – 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 + 1</a:t>
            </a: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baseline="-25000" dirty="0">
                <a:latin typeface="+mn-lt"/>
              </a:rPr>
              <a:t>2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 – </a:t>
            </a:r>
            <a:r>
              <a:rPr lang="it-IT" sz="2400" b="1" i="1" dirty="0">
                <a:latin typeface="+mn-lt"/>
              </a:rPr>
              <a:t>q</a:t>
            </a: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= 1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baseline="-25000" dirty="0">
                <a:latin typeface="+mn-lt"/>
              </a:rPr>
              <a:t>1</a:t>
            </a:r>
            <a:r>
              <a:rPr lang="it-IT" sz="2400" b="1" dirty="0">
                <a:latin typeface="+mn-lt"/>
              </a:rPr>
              <a:t> </a:t>
            </a:r>
          </a:p>
          <a:p>
            <a:r>
              <a:rPr lang="it-IT" sz="2400" b="1" dirty="0">
                <a:latin typeface="+mn-lt"/>
              </a:rPr>
              <a:t>	</a:t>
            </a:r>
            <a:r>
              <a:rPr lang="it-IT" sz="2400" b="1" i="1" dirty="0">
                <a:latin typeface="+mn-lt"/>
              </a:rPr>
              <a:t>L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 =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 +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– 1]</a:t>
            </a: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= 1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baseline="-25000" dirty="0">
                <a:latin typeface="+mn-lt"/>
              </a:rPr>
              <a:t>2</a:t>
            </a:r>
            <a:r>
              <a:rPr lang="it-IT" sz="2400" b="1" dirty="0">
                <a:latin typeface="+mn-lt"/>
              </a:rPr>
              <a:t> </a:t>
            </a:r>
          </a:p>
          <a:p>
            <a:r>
              <a:rPr lang="it-IT" sz="2400" b="1" dirty="0">
                <a:latin typeface="+mn-lt"/>
              </a:rPr>
              <a:t>	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] =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 +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]</a:t>
            </a: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i="1" dirty="0">
                <a:latin typeface="+mn-lt"/>
              </a:rPr>
              <a:t>L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baseline="-25000" dirty="0">
                <a:latin typeface="+mn-lt"/>
              </a:rPr>
              <a:t>1</a:t>
            </a:r>
            <a:r>
              <a:rPr lang="it-IT" sz="2400" b="1" dirty="0">
                <a:latin typeface="+mn-lt"/>
              </a:rPr>
              <a:t> + 1] = 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baseline="-25000" dirty="0">
                <a:latin typeface="+mn-lt"/>
              </a:rPr>
              <a:t>2 </a:t>
            </a:r>
            <a:r>
              <a:rPr lang="it-IT" sz="2400" b="1" dirty="0">
                <a:latin typeface="+mn-lt"/>
              </a:rPr>
              <a:t>+ 1] = </a:t>
            </a:r>
            <a:r>
              <a:rPr lang="it-IT" sz="2400" b="1" dirty="0">
                <a:latin typeface="+mn-lt"/>
                <a:sym typeface="Symbol" pitchFamily="18" charset="2"/>
              </a:rPr>
              <a:t></a:t>
            </a: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= 1</a:t>
            </a: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k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 </a:t>
            </a:r>
          </a:p>
          <a:p>
            <a:r>
              <a:rPr lang="it-IT" sz="2400" b="1" dirty="0">
                <a:latin typeface="+mn-lt"/>
              </a:rPr>
              <a:t>	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L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 </a:t>
            </a:r>
            <a:r>
              <a:rPr lang="it-IT" sz="2400" b="1" dirty="0">
                <a:latin typeface="+mn-lt"/>
                <a:sym typeface="Symbol" pitchFamily="18" charset="2"/>
              </a:rPr>
              <a:t>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]</a:t>
            </a:r>
            <a:endParaRPr lang="it-IT" sz="2400" b="1" dirty="0">
              <a:solidFill>
                <a:schemeClr val="accent2"/>
              </a:solidFill>
              <a:latin typeface="+mn-lt"/>
            </a:endParaRPr>
          </a:p>
          <a:p>
            <a:r>
              <a:rPr lang="it-IT" sz="2400" b="1" dirty="0">
                <a:latin typeface="+mn-lt"/>
              </a:rPr>
              <a:t>	   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k</a:t>
            </a:r>
            <a:r>
              <a:rPr lang="it-IT" sz="2400" b="1" dirty="0">
                <a:latin typeface="+mn-lt"/>
              </a:rPr>
              <a:t>] = </a:t>
            </a:r>
            <a:r>
              <a:rPr lang="it-IT" sz="2400" b="1" i="1" dirty="0">
                <a:latin typeface="+mn-lt"/>
              </a:rPr>
              <a:t>L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</a:t>
            </a:r>
          </a:p>
          <a:p>
            <a:r>
              <a:rPr lang="it-IT" sz="2400" b="1" dirty="0">
                <a:latin typeface="+mn-lt"/>
              </a:rPr>
              <a:t>             </a:t>
            </a:r>
            <a:r>
              <a:rPr lang="it-IT" sz="2400" b="1" dirty="0" smtClean="0">
                <a:latin typeface="+mn-lt"/>
              </a:rPr>
              <a:t>   </a:t>
            </a:r>
            <a:r>
              <a:rPr lang="it-IT" sz="2400" b="1" i="1" dirty="0" smtClean="0">
                <a:latin typeface="+mn-lt"/>
              </a:rPr>
              <a:t>i</a:t>
            </a:r>
            <a:r>
              <a:rPr lang="it-IT" sz="2400" b="1" dirty="0" smtClean="0">
                <a:latin typeface="+mn-lt"/>
              </a:rPr>
              <a:t> </a:t>
            </a:r>
            <a:r>
              <a:rPr lang="it-IT" sz="2400" b="1" dirty="0">
                <a:latin typeface="+mn-lt"/>
              </a:rPr>
              <a:t>= </a:t>
            </a:r>
            <a:r>
              <a:rPr lang="it-IT" sz="2400" b="1" i="1" dirty="0" err="1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+ 1	</a:t>
            </a:r>
          </a:p>
          <a:p>
            <a:r>
              <a:rPr lang="it-IT" sz="2400" b="1" dirty="0">
                <a:latin typeface="+mn-lt"/>
              </a:rPr>
              <a:t>	</a:t>
            </a:r>
            <a:r>
              <a:rPr lang="it-IT" sz="2400" b="1" dirty="0">
                <a:solidFill>
                  <a:schemeClr val="accent2"/>
                </a:solidFill>
                <a:latin typeface="+mn-lt"/>
              </a:rPr>
              <a:t>else</a:t>
            </a:r>
          </a:p>
          <a:p>
            <a:r>
              <a:rPr lang="it-IT" sz="2400" b="1" dirty="0">
                <a:latin typeface="+mn-lt"/>
              </a:rPr>
              <a:t>	   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k</a:t>
            </a:r>
            <a:r>
              <a:rPr lang="it-IT" sz="2400" b="1" dirty="0">
                <a:latin typeface="+mn-lt"/>
              </a:rPr>
              <a:t>] = 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]</a:t>
            </a:r>
          </a:p>
          <a:p>
            <a:r>
              <a:rPr lang="it-IT" sz="2400" b="1" dirty="0">
                <a:latin typeface="+mn-lt"/>
              </a:rPr>
              <a:t>            </a:t>
            </a:r>
            <a:r>
              <a:rPr lang="it-IT" sz="2400" b="1" dirty="0" smtClean="0">
                <a:latin typeface="+mn-lt"/>
              </a:rPr>
              <a:t>   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 err="1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+ 1</a:t>
            </a:r>
            <a:endParaRPr lang="it-IT" sz="2400" b="1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8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8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8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8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08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8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8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08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08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8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8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84213" y="1052513"/>
            <a:ext cx="79073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sz="2400" b="1" dirty="0" smtClean="0">
                <a:latin typeface="+mn-lt"/>
              </a:rPr>
              <a:t>(</a:t>
            </a:r>
            <a:r>
              <a:rPr lang="it-IT" sz="2400" b="1" i="1" dirty="0" smtClean="0">
                <a:latin typeface="+mn-lt"/>
              </a:rPr>
              <a:t>A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p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)</a:t>
            </a:r>
          </a:p>
          <a:p>
            <a:endParaRPr lang="it-IT" sz="2400" b="1" dirty="0">
              <a:solidFill>
                <a:srgbClr val="FF0000"/>
              </a:solidFill>
              <a:latin typeface="+mn-lt"/>
            </a:endParaRPr>
          </a:p>
          <a:p>
            <a:endParaRPr lang="it-IT" sz="2400" b="1" dirty="0">
              <a:solidFill>
                <a:srgbClr val="FF0000"/>
              </a:solidFill>
              <a:latin typeface="+mn-lt"/>
            </a:endParaRPr>
          </a:p>
          <a:p>
            <a:r>
              <a:rPr lang="it-IT" sz="2400" b="1" dirty="0">
                <a:latin typeface="+mn-lt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>
                <a:latin typeface="+mn-lt"/>
                <a:sym typeface="Symbol" pitchFamily="18" charset="2"/>
              </a:rPr>
              <a:t>&lt;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    	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altrimenti 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..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]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è ordinato</a:t>
            </a:r>
            <a:endParaRPr lang="it-IT" sz="2400" b="1" dirty="0">
              <a:latin typeface="+mn-lt"/>
            </a:endParaRPr>
          </a:p>
          <a:p>
            <a:r>
              <a:rPr lang="it-IT" sz="2400" b="1" dirty="0">
                <a:latin typeface="+mn-lt"/>
              </a:rPr>
              <a:t>       </a:t>
            </a:r>
            <a:r>
              <a:rPr lang="it-IT" sz="2400" b="1" i="1" dirty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dirty="0">
                <a:latin typeface="+mn-lt"/>
                <a:sym typeface="Symbol" pitchFamily="18" charset="2"/>
              </a:rPr>
              <a:t></a:t>
            </a:r>
            <a:r>
              <a:rPr lang="it-IT" sz="2400" b="1" dirty="0">
                <a:latin typeface="+mn-lt"/>
              </a:rPr>
              <a:t>(</a:t>
            </a:r>
            <a:r>
              <a:rPr lang="it-IT" sz="2400" b="1" i="1" dirty="0" err="1">
                <a:latin typeface="+mn-lt"/>
              </a:rPr>
              <a:t>p</a:t>
            </a:r>
            <a:r>
              <a:rPr lang="it-IT" sz="2400" b="1" dirty="0" err="1">
                <a:latin typeface="+mn-lt"/>
              </a:rPr>
              <a:t>+</a:t>
            </a:r>
            <a:r>
              <a:rPr lang="it-IT" sz="2400" b="1" i="1" dirty="0" err="1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)/2</a:t>
            </a:r>
            <a:r>
              <a:rPr lang="it-IT" sz="2400" b="1" dirty="0">
                <a:latin typeface="+mn-lt"/>
                <a:sym typeface="Symbol" pitchFamily="18" charset="2"/>
              </a:rPr>
              <a:t> </a:t>
            </a:r>
            <a:endParaRPr lang="it-IT" sz="2400" b="1" dirty="0">
              <a:latin typeface="+mn-lt"/>
            </a:endParaRPr>
          </a:p>
          <a:p>
            <a:r>
              <a:rPr lang="it-IT" sz="2400" b="1" dirty="0">
                <a:latin typeface="+mn-lt"/>
              </a:rPr>
              <a:t>       </a:t>
            </a:r>
            <a:r>
              <a:rPr lang="it-IT" sz="2400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sz="2400" b="1" dirty="0" smtClean="0">
                <a:latin typeface="+mn-lt"/>
              </a:rPr>
              <a:t>(</a:t>
            </a:r>
            <a:r>
              <a:rPr lang="it-IT" sz="2400" b="1" i="1" dirty="0" smtClean="0">
                <a:latin typeface="+mn-lt"/>
              </a:rPr>
              <a:t>A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p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)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</a:t>
            </a:r>
            <a:r>
              <a:rPr lang="it-IT" sz="2400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sz="2400" b="1" dirty="0" smtClean="0">
                <a:latin typeface="+mn-lt"/>
              </a:rPr>
              <a:t>(</a:t>
            </a:r>
            <a:r>
              <a:rPr lang="it-IT" sz="2400" b="1" i="1" dirty="0" smtClean="0">
                <a:latin typeface="+mn-lt"/>
              </a:rPr>
              <a:t>A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q</a:t>
            </a:r>
            <a:r>
              <a:rPr lang="it-IT" sz="2400" b="1" dirty="0" smtClean="0">
                <a:latin typeface="+mn-lt"/>
              </a:rPr>
              <a:t>+1,</a:t>
            </a:r>
            <a:r>
              <a:rPr lang="it-IT" sz="2400" b="1" i="1" dirty="0" smtClean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)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 </a:t>
            </a:r>
          </a:p>
          <a:p>
            <a:pPr>
              <a:buFont typeface="MT Extra" pitchFamily="18" charset="2"/>
              <a:buNone/>
            </a:pPr>
            <a:endParaRPr lang="it-IT" sz="2400" b="1" dirty="0">
              <a:latin typeface="+mn-lt"/>
            </a:endParaRP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</a:t>
            </a:r>
            <a:r>
              <a:rPr lang="it-IT" sz="2400" b="1" dirty="0" err="1">
                <a:solidFill>
                  <a:srgbClr val="CC0000"/>
                </a:solidFill>
                <a:latin typeface="+mn-lt"/>
              </a:rPr>
              <a:t>Merge</a:t>
            </a:r>
            <a:r>
              <a:rPr lang="it-IT" sz="2400" b="1" dirty="0">
                <a:latin typeface="+mn-lt"/>
              </a:rPr>
              <a:t>(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)</a:t>
            </a:r>
          </a:p>
          <a:p>
            <a:pPr>
              <a:buFont typeface="MT Extra" pitchFamily="18" charset="2"/>
              <a:buNone/>
            </a:pPr>
            <a:endParaRPr lang="it-IT" sz="2400" b="1" dirty="0">
              <a:latin typeface="+mn-lt"/>
            </a:endParaRPr>
          </a:p>
          <a:p>
            <a:pPr>
              <a:buFont typeface="MT Extra" pitchFamily="18" charset="2"/>
              <a:buNone/>
            </a:pPr>
            <a:endParaRPr lang="it-IT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26953" y="179343"/>
            <a:ext cx="864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3600" dirty="0">
                <a:solidFill>
                  <a:srgbClr val="FF0000"/>
                </a:solidFill>
                <a:latin typeface="+mn-lt"/>
              </a:rPr>
              <a:t>Analisi di </a:t>
            </a:r>
            <a:r>
              <a:rPr lang="it-IT" sz="3600" dirty="0" err="1">
                <a:solidFill>
                  <a:srgbClr val="FF0000"/>
                </a:solidFill>
                <a:latin typeface="+mn-lt"/>
              </a:rPr>
              <a:t>Merge-Sort</a:t>
            </a:r>
            <a:r>
              <a:rPr lang="it-IT" sz="3600" dirty="0">
                <a:solidFill>
                  <a:srgbClr val="FF0000"/>
                </a:solidFill>
                <a:latin typeface="+mn-lt"/>
              </a:rPr>
              <a:t>: correttezza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39778" y="1530324"/>
            <a:ext cx="7262813" cy="585788"/>
            <a:chOff x="771" y="958"/>
            <a:chExt cx="4575" cy="36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53" y="958"/>
              <a:ext cx="2693" cy="369"/>
              <a:chOff x="2358" y="886"/>
              <a:chExt cx="2693" cy="369"/>
            </a:xfrm>
          </p:grpSpPr>
          <p:sp>
            <p:nvSpPr>
              <p:cNvPr id="44063" name="Rectangle 7"/>
              <p:cNvSpPr>
                <a:spLocks noChangeArrowheads="1"/>
              </p:cNvSpPr>
              <p:nvPr/>
            </p:nvSpPr>
            <p:spPr bwMode="auto">
              <a:xfrm>
                <a:off x="2926" y="913"/>
                <a:ext cx="1588" cy="15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1800" b="1">
                    <a:latin typeface="+mn-lt"/>
                  </a:rPr>
                  <a:t>non ordinati</a:t>
                </a:r>
              </a:p>
            </p:txBody>
          </p:sp>
          <p:sp>
            <p:nvSpPr>
              <p:cNvPr id="44064" name="Rectangle 8"/>
              <p:cNvSpPr>
                <a:spLocks noChangeArrowheads="1"/>
              </p:cNvSpPr>
              <p:nvPr/>
            </p:nvSpPr>
            <p:spPr bwMode="auto">
              <a:xfrm>
                <a:off x="4513" y="913"/>
                <a:ext cx="499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b="1">
                  <a:latin typeface="+mn-lt"/>
                </a:endParaRPr>
              </a:p>
            </p:txBody>
          </p:sp>
          <p:sp>
            <p:nvSpPr>
              <p:cNvPr id="44065" name="Text Box 9"/>
              <p:cNvSpPr txBox="1">
                <a:spLocks noChangeArrowheads="1"/>
              </p:cNvSpPr>
              <p:nvPr/>
            </p:nvSpPr>
            <p:spPr bwMode="auto">
              <a:xfrm>
                <a:off x="2540" y="1022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>
                    <a:latin typeface="+mn-lt"/>
                  </a:rPr>
                  <a:t>1</a:t>
                </a:r>
              </a:p>
            </p:txBody>
          </p:sp>
          <p:sp>
            <p:nvSpPr>
              <p:cNvPr id="44066" name="Text Box 10"/>
              <p:cNvSpPr txBox="1">
                <a:spLocks noChangeArrowheads="1"/>
              </p:cNvSpPr>
              <p:nvPr/>
            </p:nvSpPr>
            <p:spPr bwMode="auto">
              <a:xfrm>
                <a:off x="2903" y="1000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p</a:t>
                </a:r>
              </a:p>
            </p:txBody>
          </p:sp>
          <p:sp>
            <p:nvSpPr>
              <p:cNvPr id="44067" name="Text Box 11"/>
              <p:cNvSpPr txBox="1">
                <a:spLocks noChangeArrowheads="1"/>
              </p:cNvSpPr>
              <p:nvPr/>
            </p:nvSpPr>
            <p:spPr bwMode="auto">
              <a:xfrm>
                <a:off x="4377" y="1022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4068" name="Rectangle 12"/>
              <p:cNvSpPr>
                <a:spLocks noChangeArrowheads="1"/>
              </p:cNvSpPr>
              <p:nvPr/>
            </p:nvSpPr>
            <p:spPr bwMode="auto">
              <a:xfrm>
                <a:off x="2586" y="913"/>
                <a:ext cx="34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44069" name="Text Box 13"/>
              <p:cNvSpPr txBox="1">
                <a:spLocks noChangeArrowheads="1"/>
              </p:cNvSpPr>
              <p:nvPr/>
            </p:nvSpPr>
            <p:spPr bwMode="auto">
              <a:xfrm>
                <a:off x="4854" y="1022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44070" name="Text Box 14"/>
              <p:cNvSpPr txBox="1">
                <a:spLocks noChangeArrowheads="1"/>
              </p:cNvSpPr>
              <p:nvPr/>
            </p:nvSpPr>
            <p:spPr bwMode="auto">
              <a:xfrm>
                <a:off x="2358" y="886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A</a:t>
                </a:r>
              </a:p>
            </p:txBody>
          </p:sp>
        </p:grpSp>
        <p:sp>
          <p:nvSpPr>
            <p:cNvPr id="44062" name="Line 15"/>
            <p:cNvSpPr>
              <a:spLocks noChangeShapeType="1"/>
            </p:cNvSpPr>
            <p:nvPr/>
          </p:nvSpPr>
          <p:spPr bwMode="auto">
            <a:xfrm>
              <a:off x="771" y="1071"/>
              <a:ext cx="18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139778" y="4853007"/>
            <a:ext cx="7261225" cy="585787"/>
            <a:chOff x="771" y="3067"/>
            <a:chExt cx="4574" cy="369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676" y="3067"/>
              <a:ext cx="2669" cy="369"/>
              <a:chOff x="2404" y="2859"/>
              <a:chExt cx="2669" cy="369"/>
            </a:xfrm>
          </p:grpSpPr>
          <p:sp>
            <p:nvSpPr>
              <p:cNvPr id="44053" name="Rectangle 18"/>
              <p:cNvSpPr>
                <a:spLocks noChangeArrowheads="1"/>
              </p:cNvSpPr>
              <p:nvPr/>
            </p:nvSpPr>
            <p:spPr bwMode="auto">
              <a:xfrm>
                <a:off x="2948" y="2886"/>
                <a:ext cx="1588" cy="158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1800" b="1">
                    <a:latin typeface="+mn-lt"/>
                  </a:rPr>
                  <a:t>ordinati</a:t>
                </a:r>
              </a:p>
            </p:txBody>
          </p:sp>
          <p:sp>
            <p:nvSpPr>
              <p:cNvPr id="44054" name="Rectangle 19"/>
              <p:cNvSpPr>
                <a:spLocks noChangeArrowheads="1"/>
              </p:cNvSpPr>
              <p:nvPr/>
            </p:nvSpPr>
            <p:spPr bwMode="auto">
              <a:xfrm>
                <a:off x="4535" y="2886"/>
                <a:ext cx="499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44055" name="Text Box 20"/>
              <p:cNvSpPr txBox="1">
                <a:spLocks noChangeArrowheads="1"/>
              </p:cNvSpPr>
              <p:nvPr/>
            </p:nvSpPr>
            <p:spPr bwMode="auto">
              <a:xfrm>
                <a:off x="2562" y="299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>
                    <a:latin typeface="+mn-lt"/>
                  </a:rPr>
                  <a:t>1</a:t>
                </a:r>
              </a:p>
            </p:txBody>
          </p:sp>
          <p:sp>
            <p:nvSpPr>
              <p:cNvPr id="44056" name="Text Box 21"/>
              <p:cNvSpPr txBox="1">
                <a:spLocks noChangeArrowheads="1"/>
              </p:cNvSpPr>
              <p:nvPr/>
            </p:nvSpPr>
            <p:spPr bwMode="auto">
              <a:xfrm>
                <a:off x="2925" y="2973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p</a:t>
                </a:r>
              </a:p>
            </p:txBody>
          </p:sp>
          <p:sp>
            <p:nvSpPr>
              <p:cNvPr id="44057" name="Text Box 22"/>
              <p:cNvSpPr txBox="1">
                <a:spLocks noChangeArrowheads="1"/>
              </p:cNvSpPr>
              <p:nvPr/>
            </p:nvSpPr>
            <p:spPr bwMode="auto">
              <a:xfrm>
                <a:off x="4399" y="2995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4058" name="Rectangle 23"/>
              <p:cNvSpPr>
                <a:spLocks noChangeArrowheads="1"/>
              </p:cNvSpPr>
              <p:nvPr/>
            </p:nvSpPr>
            <p:spPr bwMode="auto">
              <a:xfrm>
                <a:off x="2608" y="2886"/>
                <a:ext cx="34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44059" name="Text Box 24"/>
              <p:cNvSpPr txBox="1">
                <a:spLocks noChangeArrowheads="1"/>
              </p:cNvSpPr>
              <p:nvPr/>
            </p:nvSpPr>
            <p:spPr bwMode="auto">
              <a:xfrm>
                <a:off x="4876" y="2995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44060" name="Text Box 25"/>
              <p:cNvSpPr txBox="1">
                <a:spLocks noChangeArrowheads="1"/>
              </p:cNvSpPr>
              <p:nvPr/>
            </p:nvSpPr>
            <p:spPr bwMode="auto">
              <a:xfrm>
                <a:off x="2404" y="2859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A</a:t>
                </a:r>
              </a:p>
            </p:txBody>
          </p:sp>
        </p:grpSp>
        <p:sp>
          <p:nvSpPr>
            <p:cNvPr id="44052" name="Line 26"/>
            <p:cNvSpPr>
              <a:spLocks noChangeShapeType="1"/>
            </p:cNvSpPr>
            <p:nvPr/>
          </p:nvSpPr>
          <p:spPr bwMode="auto">
            <a:xfrm>
              <a:off x="771" y="3181"/>
              <a:ext cx="18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367198" y="3789040"/>
            <a:ext cx="7010401" cy="585788"/>
            <a:chOff x="929" y="2364"/>
            <a:chExt cx="4416" cy="369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676" y="2364"/>
              <a:ext cx="2669" cy="369"/>
              <a:chOff x="2404" y="2247"/>
              <a:chExt cx="2669" cy="369"/>
            </a:xfrm>
          </p:grpSpPr>
          <p:sp>
            <p:nvSpPr>
              <p:cNvPr id="44041" name="Rectangle 29"/>
              <p:cNvSpPr>
                <a:spLocks noChangeArrowheads="1"/>
              </p:cNvSpPr>
              <p:nvPr/>
            </p:nvSpPr>
            <p:spPr bwMode="auto">
              <a:xfrm>
                <a:off x="2948" y="2273"/>
                <a:ext cx="817" cy="159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1800" b="1">
                    <a:latin typeface="+mn-lt"/>
                  </a:rPr>
                  <a:t>ordinati</a:t>
                </a:r>
              </a:p>
            </p:txBody>
          </p:sp>
          <p:sp>
            <p:nvSpPr>
              <p:cNvPr id="44042" name="Rectangle 30"/>
              <p:cNvSpPr>
                <a:spLocks noChangeArrowheads="1"/>
              </p:cNvSpPr>
              <p:nvPr/>
            </p:nvSpPr>
            <p:spPr bwMode="auto">
              <a:xfrm>
                <a:off x="4535" y="2273"/>
                <a:ext cx="50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44043" name="Text Box 31"/>
              <p:cNvSpPr txBox="1">
                <a:spLocks noChangeArrowheads="1"/>
              </p:cNvSpPr>
              <p:nvPr/>
            </p:nvSpPr>
            <p:spPr bwMode="auto">
              <a:xfrm>
                <a:off x="2562" y="2383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>
                    <a:latin typeface="+mn-lt"/>
                  </a:rPr>
                  <a:t>1</a:t>
                </a:r>
              </a:p>
            </p:txBody>
          </p:sp>
          <p:sp>
            <p:nvSpPr>
              <p:cNvPr id="44044" name="Text Box 32"/>
              <p:cNvSpPr txBox="1">
                <a:spLocks noChangeArrowheads="1"/>
              </p:cNvSpPr>
              <p:nvPr/>
            </p:nvSpPr>
            <p:spPr bwMode="auto">
              <a:xfrm>
                <a:off x="2925" y="2360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p</a:t>
                </a:r>
              </a:p>
            </p:txBody>
          </p:sp>
          <p:sp>
            <p:nvSpPr>
              <p:cNvPr id="44045" name="Text Box 33"/>
              <p:cNvSpPr txBox="1">
                <a:spLocks noChangeArrowheads="1"/>
              </p:cNvSpPr>
              <p:nvPr/>
            </p:nvSpPr>
            <p:spPr bwMode="auto">
              <a:xfrm>
                <a:off x="4399" y="2382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4046" name="Rectangle 34"/>
              <p:cNvSpPr>
                <a:spLocks noChangeArrowheads="1"/>
              </p:cNvSpPr>
              <p:nvPr/>
            </p:nvSpPr>
            <p:spPr bwMode="auto">
              <a:xfrm>
                <a:off x="2608" y="2273"/>
                <a:ext cx="34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44047" name="Text Box 35"/>
              <p:cNvSpPr txBox="1">
                <a:spLocks noChangeArrowheads="1"/>
              </p:cNvSpPr>
              <p:nvPr/>
            </p:nvSpPr>
            <p:spPr bwMode="auto">
              <a:xfrm>
                <a:off x="4876" y="2382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44048" name="Rectangle 36"/>
              <p:cNvSpPr>
                <a:spLocks noChangeArrowheads="1"/>
              </p:cNvSpPr>
              <p:nvPr/>
            </p:nvSpPr>
            <p:spPr bwMode="auto">
              <a:xfrm>
                <a:off x="3742" y="2273"/>
                <a:ext cx="794" cy="159"/>
              </a:xfrm>
              <a:prstGeom prst="rect">
                <a:avLst/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1800" b="1">
                    <a:latin typeface="+mn-lt"/>
                  </a:rPr>
                  <a:t>ordinati</a:t>
                </a:r>
              </a:p>
            </p:txBody>
          </p:sp>
          <p:sp>
            <p:nvSpPr>
              <p:cNvPr id="44049" name="Text Box 37"/>
              <p:cNvSpPr txBox="1">
                <a:spLocks noChangeArrowheads="1"/>
              </p:cNvSpPr>
              <p:nvPr/>
            </p:nvSpPr>
            <p:spPr bwMode="auto">
              <a:xfrm>
                <a:off x="3583" y="2382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q</a:t>
                </a:r>
              </a:p>
            </p:txBody>
          </p:sp>
          <p:sp>
            <p:nvSpPr>
              <p:cNvPr id="44050" name="Text Box 38"/>
              <p:cNvSpPr txBox="1">
                <a:spLocks noChangeArrowheads="1"/>
              </p:cNvSpPr>
              <p:nvPr/>
            </p:nvSpPr>
            <p:spPr bwMode="auto">
              <a:xfrm>
                <a:off x="2404" y="2247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A</a:t>
                </a:r>
              </a:p>
            </p:txBody>
          </p:sp>
        </p:grpSp>
        <p:sp>
          <p:nvSpPr>
            <p:cNvPr id="44040" name="Line 39"/>
            <p:cNvSpPr>
              <a:spLocks noChangeShapeType="1"/>
            </p:cNvSpPr>
            <p:nvPr/>
          </p:nvSpPr>
          <p:spPr bwMode="auto">
            <a:xfrm>
              <a:off x="929" y="2477"/>
              <a:ext cx="1747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55570" y="179343"/>
            <a:ext cx="4176712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 dirty="0" err="1" smtClean="0">
                <a:solidFill>
                  <a:srgbClr val="CC0000"/>
                </a:solidFill>
                <a:latin typeface="+mn-lt"/>
              </a:rPr>
              <a:t>Merge</a:t>
            </a:r>
            <a:r>
              <a:rPr lang="it-IT" sz="2000" b="1" dirty="0" smtClean="0">
                <a:latin typeface="+mn-lt"/>
              </a:rPr>
              <a:t>(</a:t>
            </a:r>
            <a:r>
              <a:rPr lang="it-IT" sz="2000" b="1" i="1" dirty="0" smtClean="0">
                <a:latin typeface="+mn-lt"/>
              </a:rPr>
              <a:t>A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p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q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)</a:t>
            </a:r>
          </a:p>
          <a:p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1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 – 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 + 1</a:t>
            </a: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2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 – </a:t>
            </a:r>
            <a:r>
              <a:rPr lang="it-IT" sz="2000" b="1" i="1" dirty="0">
                <a:latin typeface="+mn-lt"/>
              </a:rPr>
              <a:t>q</a:t>
            </a: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= 1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1</a:t>
            </a:r>
            <a:r>
              <a:rPr lang="it-IT" sz="2000" b="1" dirty="0">
                <a:latin typeface="+mn-lt"/>
              </a:rPr>
              <a:t> </a:t>
            </a:r>
          </a:p>
          <a:p>
            <a:r>
              <a:rPr lang="it-IT" sz="2000" b="1" dirty="0">
                <a:latin typeface="+mn-lt"/>
              </a:rPr>
              <a:t>     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 + </a:t>
            </a:r>
            <a:r>
              <a:rPr lang="it-IT" sz="2000" b="1" i="1" dirty="0">
                <a:latin typeface="+mn-lt"/>
              </a:rPr>
              <a:t>i </a:t>
            </a:r>
            <a:r>
              <a:rPr lang="it-IT" sz="2000" b="1" dirty="0">
                <a:latin typeface="+mn-lt"/>
              </a:rPr>
              <a:t>– 1]</a:t>
            </a: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000" b="1" i="1" dirty="0">
                <a:latin typeface="+mn-lt"/>
              </a:rPr>
              <a:t> j </a:t>
            </a:r>
            <a:r>
              <a:rPr lang="it-IT" sz="2000" b="1" dirty="0">
                <a:latin typeface="+mn-lt"/>
              </a:rPr>
              <a:t>= 1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2</a:t>
            </a:r>
            <a:r>
              <a:rPr lang="it-IT" sz="2000" b="1" dirty="0">
                <a:latin typeface="+mn-lt"/>
              </a:rPr>
              <a:t> </a:t>
            </a:r>
          </a:p>
          <a:p>
            <a:r>
              <a:rPr lang="it-IT" sz="2000" b="1" dirty="0">
                <a:latin typeface="+mn-lt"/>
              </a:rPr>
              <a:t>     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 +</a:t>
            </a:r>
            <a:r>
              <a:rPr lang="it-IT" sz="2000" b="1" i="1" dirty="0">
                <a:latin typeface="+mn-lt"/>
              </a:rPr>
              <a:t> j</a:t>
            </a:r>
            <a:r>
              <a:rPr lang="it-IT" sz="2000" b="1" dirty="0">
                <a:latin typeface="+mn-lt"/>
              </a:rPr>
              <a:t>]</a:t>
            </a: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1</a:t>
            </a:r>
            <a:r>
              <a:rPr lang="it-IT" sz="2000" b="1" dirty="0">
                <a:latin typeface="+mn-lt"/>
              </a:rPr>
              <a:t> + 1] =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2 </a:t>
            </a:r>
            <a:r>
              <a:rPr lang="it-IT" sz="2000" b="1" dirty="0">
                <a:latin typeface="+mn-lt"/>
              </a:rPr>
              <a:t>+ 1] = </a:t>
            </a:r>
            <a:r>
              <a:rPr lang="it-IT" sz="2000" b="1" dirty="0">
                <a:latin typeface="+mn-lt"/>
                <a:sym typeface="Symbol" pitchFamily="18" charset="2"/>
              </a:rPr>
              <a:t></a:t>
            </a:r>
          </a:p>
          <a:p>
            <a:endParaRPr lang="it-IT" sz="2000" b="1" dirty="0">
              <a:latin typeface="+mn-lt"/>
              <a:sym typeface="Symbol" pitchFamily="18" charset="2"/>
            </a:endParaRPr>
          </a:p>
          <a:p>
            <a:r>
              <a:rPr lang="it-IT" sz="2000" b="1" dirty="0">
                <a:latin typeface="+mn-lt"/>
              </a:rPr>
              <a:t>  </a:t>
            </a:r>
            <a:r>
              <a:rPr lang="it-IT" sz="2000" b="1" i="1" dirty="0">
                <a:latin typeface="+mn-lt"/>
              </a:rPr>
              <a:t> i </a:t>
            </a:r>
            <a:r>
              <a:rPr lang="it-IT" sz="2000" b="1" dirty="0">
                <a:latin typeface="+mn-lt"/>
              </a:rPr>
              <a:t>= 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 = 1</a:t>
            </a: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k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 </a:t>
            </a:r>
          </a:p>
          <a:p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  </a:t>
            </a:r>
            <a:r>
              <a:rPr lang="it-IT" sz="2000" b="1" dirty="0" smtClean="0">
                <a:latin typeface="+mn-lt"/>
              </a:rPr>
              <a:t>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] </a:t>
            </a:r>
            <a:r>
              <a:rPr lang="it-IT" sz="2000" b="1" dirty="0">
                <a:latin typeface="+mn-lt"/>
                <a:sym typeface="Symbol" pitchFamily="18" charset="2"/>
              </a:rPr>
              <a:t>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] </a:t>
            </a:r>
            <a:endParaRPr lang="it-IT" sz="2000" b="1" dirty="0">
              <a:solidFill>
                <a:schemeClr val="accent2"/>
              </a:solidFill>
              <a:latin typeface="+mn-lt"/>
            </a:endParaRPr>
          </a:p>
          <a:p>
            <a:r>
              <a:rPr lang="it-IT" sz="2000" b="1" dirty="0">
                <a:latin typeface="+mn-lt"/>
              </a:rPr>
              <a:t>       </a:t>
            </a:r>
            <a:r>
              <a:rPr lang="it-IT" sz="2000" b="1" dirty="0" smtClean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k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]</a:t>
            </a:r>
          </a:p>
          <a:p>
            <a:r>
              <a:rPr lang="it-IT" sz="2000" b="1" dirty="0">
                <a:latin typeface="+mn-lt"/>
              </a:rPr>
              <a:t>       </a:t>
            </a:r>
            <a:r>
              <a:rPr lang="it-IT" sz="2000" b="1" dirty="0" smtClean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 err="1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+ 1	</a:t>
            </a:r>
          </a:p>
          <a:p>
            <a:r>
              <a:rPr lang="it-IT" sz="2000" b="1" dirty="0">
                <a:latin typeface="+mn-lt"/>
              </a:rPr>
              <a:t>    </a:t>
            </a:r>
            <a:r>
              <a:rPr lang="it-IT" sz="2000" b="1" dirty="0" smtClean="0">
                <a:latin typeface="+mn-lt"/>
              </a:rPr>
              <a:t>   </a:t>
            </a:r>
            <a:r>
              <a:rPr lang="it-IT" sz="2000" b="1" dirty="0">
                <a:solidFill>
                  <a:schemeClr val="accent2"/>
                </a:solidFill>
                <a:latin typeface="+mn-lt"/>
              </a:rPr>
              <a:t>else</a:t>
            </a:r>
          </a:p>
          <a:p>
            <a:r>
              <a:rPr lang="it-IT" sz="2000" b="1" dirty="0">
                <a:latin typeface="+mn-lt"/>
              </a:rPr>
              <a:t>       </a:t>
            </a:r>
            <a:r>
              <a:rPr lang="it-IT" sz="2000" b="1" dirty="0" smtClean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k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]</a:t>
            </a:r>
          </a:p>
          <a:p>
            <a:r>
              <a:rPr lang="it-IT" sz="2000" b="1" dirty="0">
                <a:latin typeface="+mn-lt"/>
              </a:rPr>
              <a:t>       </a:t>
            </a:r>
            <a:r>
              <a:rPr lang="it-IT" sz="2000" b="1" dirty="0" smtClean="0">
                <a:latin typeface="+mn-lt"/>
              </a:rPr>
              <a:t>  </a:t>
            </a:r>
            <a:r>
              <a:rPr lang="it-IT" sz="2000" b="1" i="1" dirty="0" smtClean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j </a:t>
            </a:r>
            <a:r>
              <a:rPr lang="it-IT" sz="2000" b="1" dirty="0">
                <a:latin typeface="+mn-lt"/>
              </a:rPr>
              <a:t>= </a:t>
            </a:r>
            <a:r>
              <a:rPr lang="it-IT" sz="2000" b="1" i="1" dirty="0" err="1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 + 1</a:t>
            </a:r>
            <a:endParaRPr lang="it-IT" sz="2000" b="1" dirty="0">
              <a:latin typeface="+mn-lt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113" y="476250"/>
            <a:ext cx="7851776" cy="615951"/>
            <a:chOff x="567" y="300"/>
            <a:chExt cx="4946" cy="3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835" y="300"/>
              <a:ext cx="2678" cy="388"/>
              <a:chOff x="2404" y="2247"/>
              <a:chExt cx="2678" cy="388"/>
            </a:xfrm>
          </p:grpSpPr>
          <p:sp>
            <p:nvSpPr>
              <p:cNvPr id="45136" name="Rectangle 5"/>
              <p:cNvSpPr>
                <a:spLocks noChangeArrowheads="1"/>
              </p:cNvSpPr>
              <p:nvPr/>
            </p:nvSpPr>
            <p:spPr bwMode="auto">
              <a:xfrm>
                <a:off x="2948" y="2273"/>
                <a:ext cx="817" cy="159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137" name="Rectangle 6"/>
              <p:cNvSpPr>
                <a:spLocks noChangeArrowheads="1"/>
              </p:cNvSpPr>
              <p:nvPr/>
            </p:nvSpPr>
            <p:spPr bwMode="auto">
              <a:xfrm>
                <a:off x="4535" y="2273"/>
                <a:ext cx="50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138" name="Text Box 7"/>
              <p:cNvSpPr txBox="1">
                <a:spLocks noChangeArrowheads="1"/>
              </p:cNvSpPr>
              <p:nvPr/>
            </p:nvSpPr>
            <p:spPr bwMode="auto">
              <a:xfrm>
                <a:off x="2562" y="2383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139" name="Text Box 8"/>
              <p:cNvSpPr txBox="1">
                <a:spLocks noChangeArrowheads="1"/>
              </p:cNvSpPr>
              <p:nvPr/>
            </p:nvSpPr>
            <p:spPr bwMode="auto">
              <a:xfrm>
                <a:off x="2925" y="23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p</a:t>
                </a:r>
              </a:p>
            </p:txBody>
          </p:sp>
          <p:sp>
            <p:nvSpPr>
              <p:cNvPr id="45140" name="Text Box 9"/>
              <p:cNvSpPr txBox="1">
                <a:spLocks noChangeArrowheads="1"/>
              </p:cNvSpPr>
              <p:nvPr/>
            </p:nvSpPr>
            <p:spPr bwMode="auto">
              <a:xfrm>
                <a:off x="4399" y="2382"/>
                <a:ext cx="17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5141" name="Rectangle 10"/>
              <p:cNvSpPr>
                <a:spLocks noChangeArrowheads="1"/>
              </p:cNvSpPr>
              <p:nvPr/>
            </p:nvSpPr>
            <p:spPr bwMode="auto">
              <a:xfrm>
                <a:off x="2608" y="2273"/>
                <a:ext cx="34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142" name="Text Box 11"/>
              <p:cNvSpPr txBox="1">
                <a:spLocks noChangeArrowheads="1"/>
              </p:cNvSpPr>
              <p:nvPr/>
            </p:nvSpPr>
            <p:spPr bwMode="auto">
              <a:xfrm>
                <a:off x="4876" y="2382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45143" name="Rectangle 12"/>
              <p:cNvSpPr>
                <a:spLocks noChangeArrowheads="1"/>
              </p:cNvSpPr>
              <p:nvPr/>
            </p:nvSpPr>
            <p:spPr bwMode="auto">
              <a:xfrm>
                <a:off x="3742" y="2273"/>
                <a:ext cx="794" cy="159"/>
              </a:xfrm>
              <a:prstGeom prst="rect">
                <a:avLst/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144" name="Text Box 13"/>
              <p:cNvSpPr txBox="1">
                <a:spLocks noChangeArrowheads="1"/>
              </p:cNvSpPr>
              <p:nvPr/>
            </p:nvSpPr>
            <p:spPr bwMode="auto">
              <a:xfrm>
                <a:off x="3583" y="2382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q</a:t>
                </a:r>
              </a:p>
            </p:txBody>
          </p:sp>
          <p:sp>
            <p:nvSpPr>
              <p:cNvPr id="45145" name="Text Box 14"/>
              <p:cNvSpPr txBox="1">
                <a:spLocks noChangeArrowheads="1"/>
              </p:cNvSpPr>
              <p:nvPr/>
            </p:nvSpPr>
            <p:spPr bwMode="auto">
              <a:xfrm>
                <a:off x="2404" y="2247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A</a:t>
                </a:r>
              </a:p>
            </p:txBody>
          </p:sp>
        </p:grpSp>
        <p:sp>
          <p:nvSpPr>
            <p:cNvPr id="45135" name="Line 15"/>
            <p:cNvSpPr>
              <a:spLocks noChangeShapeType="1"/>
            </p:cNvSpPr>
            <p:nvPr/>
          </p:nvSpPr>
          <p:spPr bwMode="auto">
            <a:xfrm>
              <a:off x="567" y="414"/>
              <a:ext cx="22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00113" y="2384426"/>
            <a:ext cx="7853363" cy="1155701"/>
            <a:chOff x="567" y="1502"/>
            <a:chExt cx="4947" cy="728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835" y="1502"/>
              <a:ext cx="2679" cy="728"/>
              <a:chOff x="2517" y="3109"/>
              <a:chExt cx="2679" cy="728"/>
            </a:xfrm>
          </p:grpSpPr>
          <p:sp>
            <p:nvSpPr>
              <p:cNvPr id="45116" name="Rectangle 18"/>
              <p:cNvSpPr>
                <a:spLocks noChangeArrowheads="1"/>
              </p:cNvSpPr>
              <p:nvPr/>
            </p:nvSpPr>
            <p:spPr bwMode="auto">
              <a:xfrm>
                <a:off x="2721" y="3475"/>
                <a:ext cx="817" cy="159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117" name="Rectangle 19"/>
              <p:cNvSpPr>
                <a:spLocks noChangeArrowheads="1"/>
              </p:cNvSpPr>
              <p:nvPr/>
            </p:nvSpPr>
            <p:spPr bwMode="auto">
              <a:xfrm>
                <a:off x="4649" y="3135"/>
                <a:ext cx="50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118" name="Text Box 20"/>
              <p:cNvSpPr txBox="1">
                <a:spLocks noChangeArrowheads="1"/>
              </p:cNvSpPr>
              <p:nvPr/>
            </p:nvSpPr>
            <p:spPr bwMode="auto">
              <a:xfrm>
                <a:off x="2676" y="3244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119" name="Text Box 21"/>
              <p:cNvSpPr txBox="1">
                <a:spLocks noChangeArrowheads="1"/>
              </p:cNvSpPr>
              <p:nvPr/>
            </p:nvSpPr>
            <p:spPr bwMode="auto">
              <a:xfrm>
                <a:off x="3039" y="3222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p</a:t>
                </a:r>
              </a:p>
            </p:txBody>
          </p:sp>
          <p:sp>
            <p:nvSpPr>
              <p:cNvPr id="45120" name="Text Box 22"/>
              <p:cNvSpPr txBox="1">
                <a:spLocks noChangeArrowheads="1"/>
              </p:cNvSpPr>
              <p:nvPr/>
            </p:nvSpPr>
            <p:spPr bwMode="auto">
              <a:xfrm>
                <a:off x="4513" y="3244"/>
                <a:ext cx="17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5121" name="Rectangle 23"/>
              <p:cNvSpPr>
                <a:spLocks noChangeArrowheads="1"/>
              </p:cNvSpPr>
              <p:nvPr/>
            </p:nvSpPr>
            <p:spPr bwMode="auto">
              <a:xfrm>
                <a:off x="2722" y="3135"/>
                <a:ext cx="34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122" name="Text Box 24"/>
              <p:cNvSpPr txBox="1">
                <a:spLocks noChangeArrowheads="1"/>
              </p:cNvSpPr>
              <p:nvPr/>
            </p:nvSpPr>
            <p:spPr bwMode="auto">
              <a:xfrm>
                <a:off x="4990" y="3244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45123" name="Rectangle 25"/>
              <p:cNvSpPr>
                <a:spLocks noChangeArrowheads="1"/>
              </p:cNvSpPr>
              <p:nvPr/>
            </p:nvSpPr>
            <p:spPr bwMode="auto">
              <a:xfrm>
                <a:off x="4195" y="3475"/>
                <a:ext cx="794" cy="159"/>
              </a:xfrm>
              <a:prstGeom prst="rect">
                <a:avLst/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124" name="Rectangle 26"/>
              <p:cNvSpPr>
                <a:spLocks noChangeArrowheads="1"/>
              </p:cNvSpPr>
              <p:nvPr/>
            </p:nvSpPr>
            <p:spPr bwMode="auto">
              <a:xfrm>
                <a:off x="3061" y="3135"/>
                <a:ext cx="1588" cy="1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125" name="Text Box 27"/>
              <p:cNvSpPr txBox="1">
                <a:spLocks noChangeArrowheads="1"/>
              </p:cNvSpPr>
              <p:nvPr/>
            </p:nvSpPr>
            <p:spPr bwMode="auto">
              <a:xfrm>
                <a:off x="2517" y="3109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A</a:t>
                </a:r>
              </a:p>
            </p:txBody>
          </p:sp>
          <p:sp>
            <p:nvSpPr>
              <p:cNvPr id="45126" name="Text Box 28"/>
              <p:cNvSpPr txBox="1">
                <a:spLocks noChangeArrowheads="1"/>
              </p:cNvSpPr>
              <p:nvPr/>
            </p:nvSpPr>
            <p:spPr bwMode="auto">
              <a:xfrm>
                <a:off x="2517" y="3449"/>
                <a:ext cx="21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L</a:t>
                </a:r>
              </a:p>
            </p:txBody>
          </p:sp>
          <p:sp>
            <p:nvSpPr>
              <p:cNvPr id="45127" name="Rectangle 29"/>
              <p:cNvSpPr>
                <a:spLocks noChangeArrowheads="1"/>
              </p:cNvSpPr>
              <p:nvPr/>
            </p:nvSpPr>
            <p:spPr bwMode="auto">
              <a:xfrm>
                <a:off x="3537" y="3475"/>
                <a:ext cx="159" cy="15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  <a:cs typeface="Courier New" pitchFamily="49" charset="0"/>
                  </a:rPr>
                  <a:t>∞</a:t>
                </a:r>
              </a:p>
            </p:txBody>
          </p:sp>
          <p:sp>
            <p:nvSpPr>
              <p:cNvPr id="45128" name="Text Box 30"/>
              <p:cNvSpPr txBox="1">
                <a:spLocks noChangeArrowheads="1"/>
              </p:cNvSpPr>
              <p:nvPr/>
            </p:nvSpPr>
            <p:spPr bwMode="auto">
              <a:xfrm>
                <a:off x="4014" y="3449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5129" name="Rectangle 31"/>
              <p:cNvSpPr>
                <a:spLocks noChangeArrowheads="1"/>
              </p:cNvSpPr>
              <p:nvPr/>
            </p:nvSpPr>
            <p:spPr bwMode="auto">
              <a:xfrm>
                <a:off x="4989" y="3475"/>
                <a:ext cx="159" cy="15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  <a:cs typeface="Courier New" pitchFamily="49" charset="0"/>
                  </a:rPr>
                  <a:t>∞</a:t>
                </a:r>
              </a:p>
            </p:txBody>
          </p:sp>
          <p:sp>
            <p:nvSpPr>
              <p:cNvPr id="45130" name="Text Box 32"/>
              <p:cNvSpPr txBox="1">
                <a:spLocks noChangeArrowheads="1"/>
              </p:cNvSpPr>
              <p:nvPr/>
            </p:nvSpPr>
            <p:spPr bwMode="auto">
              <a:xfrm>
                <a:off x="2676" y="3585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131" name="Text Box 33"/>
              <p:cNvSpPr txBox="1">
                <a:spLocks noChangeArrowheads="1"/>
              </p:cNvSpPr>
              <p:nvPr/>
            </p:nvSpPr>
            <p:spPr bwMode="auto">
              <a:xfrm>
                <a:off x="3379" y="3585"/>
                <a:ext cx="2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  <a:r>
                  <a:rPr lang="it-IT" sz="2000" b="1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5132" name="Text Box 34"/>
              <p:cNvSpPr txBox="1">
                <a:spLocks noChangeArrowheads="1"/>
              </p:cNvSpPr>
              <p:nvPr/>
            </p:nvSpPr>
            <p:spPr bwMode="auto">
              <a:xfrm>
                <a:off x="4127" y="3585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133" name="Text Box 35"/>
              <p:cNvSpPr txBox="1">
                <a:spLocks noChangeArrowheads="1"/>
              </p:cNvSpPr>
              <p:nvPr/>
            </p:nvSpPr>
            <p:spPr bwMode="auto">
              <a:xfrm>
                <a:off x="4830" y="3585"/>
                <a:ext cx="2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  <a:r>
                  <a:rPr lang="it-IT" sz="2000" b="1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45115" name="Line 36"/>
            <p:cNvSpPr>
              <a:spLocks noChangeShapeType="1"/>
            </p:cNvSpPr>
            <p:nvPr/>
          </p:nvSpPr>
          <p:spPr bwMode="auto">
            <a:xfrm>
              <a:off x="567" y="1956"/>
              <a:ext cx="23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150938" y="3608390"/>
            <a:ext cx="7602538" cy="1192213"/>
            <a:chOff x="725" y="2273"/>
            <a:chExt cx="4789" cy="751"/>
          </a:xfrm>
        </p:grpSpPr>
        <p:sp>
          <p:nvSpPr>
            <p:cNvPr id="45086" name="Line 38"/>
            <p:cNvSpPr>
              <a:spLocks noChangeShapeType="1"/>
            </p:cNvSpPr>
            <p:nvPr/>
          </p:nvSpPr>
          <p:spPr bwMode="auto">
            <a:xfrm>
              <a:off x="725" y="2523"/>
              <a:ext cx="215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835" y="2273"/>
              <a:ext cx="2679" cy="751"/>
              <a:chOff x="2676" y="1113"/>
              <a:chExt cx="2679" cy="751"/>
            </a:xfrm>
          </p:grpSpPr>
          <p:sp>
            <p:nvSpPr>
              <p:cNvPr id="45088" name="Rectangle 40"/>
              <p:cNvSpPr>
                <a:spLocks noChangeArrowheads="1"/>
              </p:cNvSpPr>
              <p:nvPr/>
            </p:nvSpPr>
            <p:spPr bwMode="auto">
              <a:xfrm>
                <a:off x="2880" y="1479"/>
                <a:ext cx="273" cy="1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089" name="Rectangle 41"/>
              <p:cNvSpPr>
                <a:spLocks noChangeArrowheads="1"/>
              </p:cNvSpPr>
              <p:nvPr/>
            </p:nvSpPr>
            <p:spPr bwMode="auto">
              <a:xfrm>
                <a:off x="4808" y="1139"/>
                <a:ext cx="50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090" name="Text Box 42"/>
              <p:cNvSpPr txBox="1">
                <a:spLocks noChangeArrowheads="1"/>
              </p:cNvSpPr>
              <p:nvPr/>
            </p:nvSpPr>
            <p:spPr bwMode="auto">
              <a:xfrm>
                <a:off x="2835" y="1248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091" name="Text Box 43"/>
              <p:cNvSpPr txBox="1">
                <a:spLocks noChangeArrowheads="1"/>
              </p:cNvSpPr>
              <p:nvPr/>
            </p:nvSpPr>
            <p:spPr bwMode="auto">
              <a:xfrm>
                <a:off x="3198" y="1226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p</a:t>
                </a:r>
              </a:p>
            </p:txBody>
          </p:sp>
          <p:sp>
            <p:nvSpPr>
              <p:cNvPr id="45092" name="Text Box 44"/>
              <p:cNvSpPr txBox="1">
                <a:spLocks noChangeArrowheads="1"/>
              </p:cNvSpPr>
              <p:nvPr/>
            </p:nvSpPr>
            <p:spPr bwMode="auto">
              <a:xfrm>
                <a:off x="4672" y="1248"/>
                <a:ext cx="17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5093" name="Rectangle 45"/>
              <p:cNvSpPr>
                <a:spLocks noChangeArrowheads="1"/>
              </p:cNvSpPr>
              <p:nvPr/>
            </p:nvSpPr>
            <p:spPr bwMode="auto">
              <a:xfrm>
                <a:off x="2881" y="1139"/>
                <a:ext cx="340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094" name="Text Box 46"/>
              <p:cNvSpPr txBox="1">
                <a:spLocks noChangeArrowheads="1"/>
              </p:cNvSpPr>
              <p:nvPr/>
            </p:nvSpPr>
            <p:spPr bwMode="auto">
              <a:xfrm>
                <a:off x="5149" y="1248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45095" name="Rectangle 47"/>
              <p:cNvSpPr>
                <a:spLocks noChangeArrowheads="1"/>
              </p:cNvSpPr>
              <p:nvPr/>
            </p:nvSpPr>
            <p:spPr bwMode="auto">
              <a:xfrm>
                <a:off x="4604" y="1479"/>
                <a:ext cx="544" cy="159"/>
              </a:xfrm>
              <a:prstGeom prst="rect">
                <a:avLst/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096" name="Rectangle 48"/>
              <p:cNvSpPr>
                <a:spLocks noChangeArrowheads="1"/>
              </p:cNvSpPr>
              <p:nvPr/>
            </p:nvSpPr>
            <p:spPr bwMode="auto">
              <a:xfrm>
                <a:off x="3833" y="1139"/>
                <a:ext cx="975" cy="1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097" name="Text Box 49"/>
              <p:cNvSpPr txBox="1">
                <a:spLocks noChangeArrowheads="1"/>
              </p:cNvSpPr>
              <p:nvPr/>
            </p:nvSpPr>
            <p:spPr bwMode="auto">
              <a:xfrm>
                <a:off x="2676" y="1113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A</a:t>
                </a:r>
              </a:p>
            </p:txBody>
          </p:sp>
          <p:sp>
            <p:nvSpPr>
              <p:cNvPr id="45098" name="Text Box 50"/>
              <p:cNvSpPr txBox="1">
                <a:spLocks noChangeArrowheads="1"/>
              </p:cNvSpPr>
              <p:nvPr/>
            </p:nvSpPr>
            <p:spPr bwMode="auto">
              <a:xfrm>
                <a:off x="2676" y="1453"/>
                <a:ext cx="21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L</a:t>
                </a:r>
              </a:p>
            </p:txBody>
          </p:sp>
          <p:sp>
            <p:nvSpPr>
              <p:cNvPr id="45099" name="Rectangle 51"/>
              <p:cNvSpPr>
                <a:spLocks noChangeArrowheads="1"/>
              </p:cNvSpPr>
              <p:nvPr/>
            </p:nvSpPr>
            <p:spPr bwMode="auto">
              <a:xfrm>
                <a:off x="3697" y="1479"/>
                <a:ext cx="158" cy="15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  <a:cs typeface="Courier New" pitchFamily="49" charset="0"/>
                  </a:rPr>
                  <a:t>∞</a:t>
                </a:r>
              </a:p>
            </p:txBody>
          </p:sp>
          <p:sp>
            <p:nvSpPr>
              <p:cNvPr id="45100" name="Text Box 52"/>
              <p:cNvSpPr txBox="1">
                <a:spLocks noChangeArrowheads="1"/>
              </p:cNvSpPr>
              <p:nvPr/>
            </p:nvSpPr>
            <p:spPr bwMode="auto">
              <a:xfrm>
                <a:off x="4173" y="1453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5101" name="Rectangle 53"/>
              <p:cNvSpPr>
                <a:spLocks noChangeArrowheads="1"/>
              </p:cNvSpPr>
              <p:nvPr/>
            </p:nvSpPr>
            <p:spPr bwMode="auto">
              <a:xfrm>
                <a:off x="5148" y="1479"/>
                <a:ext cx="159" cy="15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  <a:cs typeface="Courier New" pitchFamily="49" charset="0"/>
                  </a:rPr>
                  <a:t>∞</a:t>
                </a:r>
              </a:p>
            </p:txBody>
          </p:sp>
          <p:sp>
            <p:nvSpPr>
              <p:cNvPr id="45102" name="Text Box 54"/>
              <p:cNvSpPr txBox="1">
                <a:spLocks noChangeArrowheads="1"/>
              </p:cNvSpPr>
              <p:nvPr/>
            </p:nvSpPr>
            <p:spPr bwMode="auto">
              <a:xfrm>
                <a:off x="2835" y="158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103" name="Text Box 55"/>
              <p:cNvSpPr txBox="1">
                <a:spLocks noChangeArrowheads="1"/>
              </p:cNvSpPr>
              <p:nvPr/>
            </p:nvSpPr>
            <p:spPr bwMode="auto">
              <a:xfrm>
                <a:off x="3538" y="1589"/>
                <a:ext cx="2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  <a:r>
                  <a:rPr lang="it-IT" sz="2000" b="1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5104" name="Text Box 56"/>
              <p:cNvSpPr txBox="1">
                <a:spLocks noChangeArrowheads="1"/>
              </p:cNvSpPr>
              <p:nvPr/>
            </p:nvSpPr>
            <p:spPr bwMode="auto">
              <a:xfrm>
                <a:off x="4286" y="158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105" name="Text Box 57"/>
              <p:cNvSpPr txBox="1">
                <a:spLocks noChangeArrowheads="1"/>
              </p:cNvSpPr>
              <p:nvPr/>
            </p:nvSpPr>
            <p:spPr bwMode="auto">
              <a:xfrm>
                <a:off x="4989" y="1589"/>
                <a:ext cx="2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  <a:r>
                  <a:rPr lang="it-IT" sz="2000" b="1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45106" name="Rectangle 58"/>
              <p:cNvSpPr>
                <a:spLocks noChangeArrowheads="1"/>
              </p:cNvSpPr>
              <p:nvPr/>
            </p:nvSpPr>
            <p:spPr bwMode="auto">
              <a:xfrm>
                <a:off x="3221" y="1139"/>
                <a:ext cx="612" cy="15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107" name="Text Box 59"/>
              <p:cNvSpPr txBox="1">
                <a:spLocks noChangeArrowheads="1"/>
              </p:cNvSpPr>
              <p:nvPr/>
            </p:nvSpPr>
            <p:spPr bwMode="auto">
              <a:xfrm>
                <a:off x="3810" y="1271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k</a:t>
                </a:r>
              </a:p>
            </p:txBody>
          </p:sp>
          <p:sp>
            <p:nvSpPr>
              <p:cNvPr id="45108" name="Rectangle 60"/>
              <p:cNvSpPr>
                <a:spLocks noChangeArrowheads="1"/>
              </p:cNvSpPr>
              <p:nvPr/>
            </p:nvSpPr>
            <p:spPr bwMode="auto">
              <a:xfrm>
                <a:off x="3153" y="1479"/>
                <a:ext cx="544" cy="159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109" name="Text Box 61"/>
              <p:cNvSpPr txBox="1">
                <a:spLocks noChangeArrowheads="1"/>
              </p:cNvSpPr>
              <p:nvPr/>
            </p:nvSpPr>
            <p:spPr bwMode="auto">
              <a:xfrm>
                <a:off x="3130" y="1612"/>
                <a:ext cx="1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i</a:t>
                </a:r>
              </a:p>
            </p:txBody>
          </p:sp>
          <p:sp>
            <p:nvSpPr>
              <p:cNvPr id="45110" name="Text Box 62"/>
              <p:cNvSpPr txBox="1">
                <a:spLocks noChangeArrowheads="1"/>
              </p:cNvSpPr>
              <p:nvPr/>
            </p:nvSpPr>
            <p:spPr bwMode="auto">
              <a:xfrm>
                <a:off x="4604" y="1612"/>
                <a:ext cx="1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j</a:t>
                </a:r>
              </a:p>
            </p:txBody>
          </p:sp>
          <p:sp>
            <p:nvSpPr>
              <p:cNvPr id="45111" name="Rectangle 63"/>
              <p:cNvSpPr>
                <a:spLocks noChangeArrowheads="1"/>
              </p:cNvSpPr>
              <p:nvPr/>
            </p:nvSpPr>
            <p:spPr bwMode="auto">
              <a:xfrm>
                <a:off x="4355" y="1479"/>
                <a:ext cx="273" cy="1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cxnSp>
            <p:nvCxnSpPr>
              <p:cNvPr id="45112" name="AutoShape 64"/>
              <p:cNvCxnSpPr>
                <a:cxnSpLocks noChangeShapeType="1"/>
                <a:stCxn id="45106" idx="2"/>
                <a:endCxn id="45108" idx="0"/>
              </p:cNvCxnSpPr>
              <p:nvPr/>
            </p:nvCxnSpPr>
            <p:spPr bwMode="auto">
              <a:xfrm rot="5400000">
                <a:off x="3385" y="1338"/>
                <a:ext cx="181" cy="102"/>
              </a:xfrm>
              <a:prstGeom prst="bentConnector3">
                <a:avLst>
                  <a:gd name="adj1" fmla="val 4972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5113" name="AutoShape 65"/>
              <p:cNvCxnSpPr>
                <a:cxnSpLocks noChangeShapeType="1"/>
                <a:stCxn id="45106" idx="2"/>
                <a:endCxn id="45095" idx="0"/>
              </p:cNvCxnSpPr>
              <p:nvPr/>
            </p:nvCxnSpPr>
            <p:spPr bwMode="auto">
              <a:xfrm rot="16200000" flipH="1">
                <a:off x="4111" y="714"/>
                <a:ext cx="181" cy="1349"/>
              </a:xfrm>
              <a:prstGeom prst="bentConnector3">
                <a:avLst>
                  <a:gd name="adj1" fmla="val 4972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957263" y="5589590"/>
            <a:ext cx="7904163" cy="1192213"/>
            <a:chOff x="603" y="3521"/>
            <a:chExt cx="4979" cy="751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3" y="3521"/>
              <a:ext cx="2679" cy="751"/>
              <a:chOff x="2767" y="3426"/>
              <a:chExt cx="2679" cy="751"/>
            </a:xfrm>
          </p:grpSpPr>
          <p:sp>
            <p:nvSpPr>
              <p:cNvPr id="45065" name="Rectangle 68"/>
              <p:cNvSpPr>
                <a:spLocks noChangeArrowheads="1"/>
              </p:cNvSpPr>
              <p:nvPr/>
            </p:nvSpPr>
            <p:spPr bwMode="auto">
              <a:xfrm>
                <a:off x="2971" y="3792"/>
                <a:ext cx="816" cy="16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066" name="Rectangle 69"/>
              <p:cNvSpPr>
                <a:spLocks noChangeArrowheads="1"/>
              </p:cNvSpPr>
              <p:nvPr/>
            </p:nvSpPr>
            <p:spPr bwMode="auto">
              <a:xfrm>
                <a:off x="4899" y="3453"/>
                <a:ext cx="498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067" name="Text Box 70"/>
              <p:cNvSpPr txBox="1">
                <a:spLocks noChangeArrowheads="1"/>
              </p:cNvSpPr>
              <p:nvPr/>
            </p:nvSpPr>
            <p:spPr bwMode="auto">
              <a:xfrm>
                <a:off x="2926" y="3561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068" name="Text Box 71"/>
              <p:cNvSpPr txBox="1">
                <a:spLocks noChangeArrowheads="1"/>
              </p:cNvSpPr>
              <p:nvPr/>
            </p:nvSpPr>
            <p:spPr bwMode="auto">
              <a:xfrm>
                <a:off x="3289" y="353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p</a:t>
                </a:r>
              </a:p>
            </p:txBody>
          </p:sp>
          <p:sp>
            <p:nvSpPr>
              <p:cNvPr id="45069" name="Text Box 72"/>
              <p:cNvSpPr txBox="1">
                <a:spLocks noChangeArrowheads="1"/>
              </p:cNvSpPr>
              <p:nvPr/>
            </p:nvSpPr>
            <p:spPr bwMode="auto">
              <a:xfrm>
                <a:off x="4763" y="3561"/>
                <a:ext cx="17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5070" name="Rectangle 73"/>
              <p:cNvSpPr>
                <a:spLocks noChangeArrowheads="1"/>
              </p:cNvSpPr>
              <p:nvPr/>
            </p:nvSpPr>
            <p:spPr bwMode="auto">
              <a:xfrm>
                <a:off x="2972" y="3453"/>
                <a:ext cx="362" cy="1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sz="2000" b="1">
                  <a:latin typeface="+mn-lt"/>
                </a:endParaRPr>
              </a:p>
            </p:txBody>
          </p:sp>
          <p:sp>
            <p:nvSpPr>
              <p:cNvPr id="45071" name="Text Box 74"/>
              <p:cNvSpPr txBox="1">
                <a:spLocks noChangeArrowheads="1"/>
              </p:cNvSpPr>
              <p:nvPr/>
            </p:nvSpPr>
            <p:spPr bwMode="auto">
              <a:xfrm>
                <a:off x="5240" y="3561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45072" name="Text Box 75"/>
              <p:cNvSpPr txBox="1">
                <a:spLocks noChangeArrowheads="1"/>
              </p:cNvSpPr>
              <p:nvPr/>
            </p:nvSpPr>
            <p:spPr bwMode="auto">
              <a:xfrm>
                <a:off x="2767" y="3426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A</a:t>
                </a:r>
              </a:p>
            </p:txBody>
          </p:sp>
          <p:sp>
            <p:nvSpPr>
              <p:cNvPr id="45073" name="Text Box 76"/>
              <p:cNvSpPr txBox="1">
                <a:spLocks noChangeArrowheads="1"/>
              </p:cNvSpPr>
              <p:nvPr/>
            </p:nvSpPr>
            <p:spPr bwMode="auto">
              <a:xfrm>
                <a:off x="2767" y="3766"/>
                <a:ext cx="21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L</a:t>
                </a:r>
              </a:p>
            </p:txBody>
          </p:sp>
          <p:sp>
            <p:nvSpPr>
              <p:cNvPr id="45074" name="Rectangle 77"/>
              <p:cNvSpPr>
                <a:spLocks noChangeArrowheads="1"/>
              </p:cNvSpPr>
              <p:nvPr/>
            </p:nvSpPr>
            <p:spPr bwMode="auto">
              <a:xfrm>
                <a:off x="3787" y="3792"/>
                <a:ext cx="159" cy="1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  <a:cs typeface="Courier New" pitchFamily="49" charset="0"/>
                  </a:rPr>
                  <a:t>∞</a:t>
                </a:r>
              </a:p>
            </p:txBody>
          </p:sp>
          <p:sp>
            <p:nvSpPr>
              <p:cNvPr id="45075" name="Text Box 78"/>
              <p:cNvSpPr txBox="1">
                <a:spLocks noChangeArrowheads="1"/>
              </p:cNvSpPr>
              <p:nvPr/>
            </p:nvSpPr>
            <p:spPr bwMode="auto">
              <a:xfrm>
                <a:off x="4264" y="3766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R</a:t>
                </a:r>
              </a:p>
            </p:txBody>
          </p:sp>
          <p:sp>
            <p:nvSpPr>
              <p:cNvPr id="45076" name="Rectangle 79"/>
              <p:cNvSpPr>
                <a:spLocks noChangeArrowheads="1"/>
              </p:cNvSpPr>
              <p:nvPr/>
            </p:nvSpPr>
            <p:spPr bwMode="auto">
              <a:xfrm>
                <a:off x="5239" y="3792"/>
                <a:ext cx="159" cy="15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  <a:cs typeface="Courier New" pitchFamily="49" charset="0"/>
                  </a:rPr>
                  <a:t>∞</a:t>
                </a:r>
              </a:p>
            </p:txBody>
          </p:sp>
          <p:sp>
            <p:nvSpPr>
              <p:cNvPr id="45077" name="Text Box 80"/>
              <p:cNvSpPr txBox="1">
                <a:spLocks noChangeArrowheads="1"/>
              </p:cNvSpPr>
              <p:nvPr/>
            </p:nvSpPr>
            <p:spPr bwMode="auto">
              <a:xfrm>
                <a:off x="2926" y="3902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078" name="Text Box 81"/>
              <p:cNvSpPr txBox="1">
                <a:spLocks noChangeArrowheads="1"/>
              </p:cNvSpPr>
              <p:nvPr/>
            </p:nvSpPr>
            <p:spPr bwMode="auto">
              <a:xfrm>
                <a:off x="3629" y="3902"/>
                <a:ext cx="2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  <a:r>
                  <a:rPr lang="it-IT" sz="2000" b="1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5079" name="Text Box 82"/>
              <p:cNvSpPr txBox="1">
                <a:spLocks noChangeArrowheads="1"/>
              </p:cNvSpPr>
              <p:nvPr/>
            </p:nvSpPr>
            <p:spPr bwMode="auto">
              <a:xfrm>
                <a:off x="4377" y="3902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>
                    <a:latin typeface="+mn-lt"/>
                  </a:rPr>
                  <a:t>1</a:t>
                </a:r>
              </a:p>
            </p:txBody>
          </p:sp>
          <p:sp>
            <p:nvSpPr>
              <p:cNvPr id="45080" name="Text Box 83"/>
              <p:cNvSpPr txBox="1">
                <a:spLocks noChangeArrowheads="1"/>
              </p:cNvSpPr>
              <p:nvPr/>
            </p:nvSpPr>
            <p:spPr bwMode="auto">
              <a:xfrm>
                <a:off x="5080" y="3902"/>
                <a:ext cx="2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n</a:t>
                </a:r>
                <a:r>
                  <a:rPr lang="it-IT" sz="2000" b="1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45081" name="Rectangle 84"/>
              <p:cNvSpPr>
                <a:spLocks noChangeArrowheads="1"/>
              </p:cNvSpPr>
              <p:nvPr/>
            </p:nvSpPr>
            <p:spPr bwMode="auto">
              <a:xfrm>
                <a:off x="3312" y="3453"/>
                <a:ext cx="1586" cy="15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  <p:sp>
            <p:nvSpPr>
              <p:cNvPr id="45082" name="Text Box 85"/>
              <p:cNvSpPr txBox="1">
                <a:spLocks noChangeArrowheads="1"/>
              </p:cNvSpPr>
              <p:nvPr/>
            </p:nvSpPr>
            <p:spPr bwMode="auto">
              <a:xfrm>
                <a:off x="4876" y="3562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k</a:t>
                </a:r>
              </a:p>
            </p:txBody>
          </p:sp>
          <p:sp>
            <p:nvSpPr>
              <p:cNvPr id="45083" name="Text Box 86"/>
              <p:cNvSpPr txBox="1">
                <a:spLocks noChangeArrowheads="1"/>
              </p:cNvSpPr>
              <p:nvPr/>
            </p:nvSpPr>
            <p:spPr bwMode="auto">
              <a:xfrm>
                <a:off x="3787" y="3925"/>
                <a:ext cx="1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i</a:t>
                </a:r>
              </a:p>
            </p:txBody>
          </p:sp>
          <p:sp>
            <p:nvSpPr>
              <p:cNvPr id="45084" name="Text Box 87"/>
              <p:cNvSpPr txBox="1">
                <a:spLocks noChangeArrowheads="1"/>
              </p:cNvSpPr>
              <p:nvPr/>
            </p:nvSpPr>
            <p:spPr bwMode="auto">
              <a:xfrm>
                <a:off x="5261" y="3925"/>
                <a:ext cx="1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000" b="1" i="1" dirty="0">
                    <a:latin typeface="+mn-lt"/>
                  </a:rPr>
                  <a:t>j</a:t>
                </a:r>
              </a:p>
            </p:txBody>
          </p:sp>
          <p:sp>
            <p:nvSpPr>
              <p:cNvPr id="45085" name="Rectangle 88"/>
              <p:cNvSpPr>
                <a:spLocks noChangeArrowheads="1"/>
              </p:cNvSpPr>
              <p:nvPr/>
            </p:nvSpPr>
            <p:spPr bwMode="auto">
              <a:xfrm>
                <a:off x="4446" y="3792"/>
                <a:ext cx="793" cy="16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it-IT" sz="2000" b="1">
                  <a:latin typeface="+mn-lt"/>
                </a:endParaRPr>
              </a:p>
            </p:txBody>
          </p:sp>
        </p:grpSp>
        <p:sp>
          <p:nvSpPr>
            <p:cNvPr id="45064" name="Line 89"/>
            <p:cNvSpPr>
              <a:spLocks noChangeShapeType="1"/>
            </p:cNvSpPr>
            <p:nvPr/>
          </p:nvSpPr>
          <p:spPr bwMode="auto">
            <a:xfrm>
              <a:off x="603" y="3862"/>
              <a:ext cx="22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Text Box 16"/>
          <p:cNvSpPr txBox="1">
            <a:spLocks noChangeArrowheads="1"/>
          </p:cNvSpPr>
          <p:nvPr/>
        </p:nvSpPr>
        <p:spPr bwMode="auto">
          <a:xfrm>
            <a:off x="287338" y="152400"/>
            <a:ext cx="62642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 dirty="0" err="1" smtClean="0">
                <a:solidFill>
                  <a:srgbClr val="CC0000"/>
                </a:solidFill>
                <a:latin typeface="+mn-lt"/>
              </a:rPr>
              <a:t>Merge</a:t>
            </a:r>
            <a:r>
              <a:rPr lang="it-IT" sz="2000" b="1" dirty="0" smtClean="0">
                <a:latin typeface="+mn-lt"/>
              </a:rPr>
              <a:t>(</a:t>
            </a:r>
            <a:r>
              <a:rPr lang="it-IT" sz="2000" b="1" i="1" dirty="0" smtClean="0">
                <a:latin typeface="+mn-lt"/>
              </a:rPr>
              <a:t>A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p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q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) 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</a:rPr>
              <a:t>complessità</a:t>
            </a:r>
            <a:r>
              <a:rPr lang="it-IT" sz="20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1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 – 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 + 1		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2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 – </a:t>
            </a:r>
            <a:r>
              <a:rPr lang="it-IT" sz="2000" b="1" i="1" dirty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		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= 1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1</a:t>
            </a:r>
            <a:r>
              <a:rPr lang="it-IT" sz="2000" b="1" dirty="0">
                <a:latin typeface="+mn-lt"/>
              </a:rPr>
              <a:t>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  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 + 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– 1]	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 = 1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2</a:t>
            </a:r>
            <a:r>
              <a:rPr lang="it-IT" sz="2000" b="1" dirty="0">
                <a:latin typeface="+mn-lt"/>
              </a:rPr>
              <a:t> 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  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 + 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]	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1</a:t>
            </a:r>
            <a:r>
              <a:rPr lang="it-IT" sz="2000" b="1" dirty="0">
                <a:latin typeface="+mn-lt"/>
              </a:rPr>
              <a:t> + 1] =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n</a:t>
            </a:r>
            <a:r>
              <a:rPr lang="it-IT" sz="2000" b="1" baseline="-25000" dirty="0">
                <a:latin typeface="+mn-lt"/>
              </a:rPr>
              <a:t>2 </a:t>
            </a:r>
            <a:r>
              <a:rPr lang="it-IT" sz="2000" b="1" dirty="0">
                <a:latin typeface="+mn-lt"/>
              </a:rPr>
              <a:t>+ 1] = </a:t>
            </a:r>
            <a:r>
              <a:rPr lang="it-IT" sz="2000" b="1" dirty="0">
                <a:latin typeface="+mn-lt"/>
                <a:sym typeface="Symbol" pitchFamily="18" charset="2"/>
              </a:rPr>
              <a:t></a:t>
            </a:r>
            <a:r>
              <a:rPr lang="it-IT" sz="2000" b="1" dirty="0">
                <a:latin typeface="+mn-lt"/>
              </a:rPr>
              <a:t>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  <a:sym typeface="Symbol" pitchFamily="18" charset="2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 = 1		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k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 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   </a:t>
            </a:r>
            <a:r>
              <a:rPr lang="it-IT" sz="2000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] </a:t>
            </a:r>
            <a:r>
              <a:rPr lang="it-IT" sz="2000" b="1" dirty="0">
                <a:latin typeface="+mn-lt"/>
                <a:sym typeface="Symbol" pitchFamily="18" charset="2"/>
              </a:rPr>
              <a:t>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]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solidFill>
                <a:schemeClr val="accent2"/>
              </a:solidFill>
              <a:latin typeface="+mn-lt"/>
            </a:endParaRPr>
          </a:p>
          <a:p>
            <a:r>
              <a:rPr lang="it-IT" sz="2000" b="1" dirty="0">
                <a:latin typeface="+mn-lt"/>
              </a:rPr>
              <a:t>        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k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L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]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      </a:t>
            </a:r>
            <a:r>
              <a:rPr lang="it-IT" sz="2000" b="1" i="1" dirty="0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i="1" dirty="0" err="1">
                <a:latin typeface="+mn-lt"/>
              </a:rPr>
              <a:t>i</a:t>
            </a:r>
            <a:r>
              <a:rPr lang="it-IT" sz="2000" b="1" dirty="0">
                <a:latin typeface="+mn-lt"/>
              </a:rPr>
              <a:t> + 1		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   </a:t>
            </a:r>
            <a:r>
              <a:rPr lang="it-IT" sz="2000" b="1" dirty="0">
                <a:solidFill>
                  <a:schemeClr val="accent2"/>
                </a:solidFill>
                <a:latin typeface="+mn-lt"/>
              </a:rPr>
              <a:t>else</a:t>
            </a:r>
          </a:p>
          <a:p>
            <a:r>
              <a:rPr lang="it-IT" sz="2000" b="1" dirty="0">
                <a:latin typeface="+mn-lt"/>
              </a:rPr>
              <a:t>         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k</a:t>
            </a:r>
            <a:r>
              <a:rPr lang="it-IT" sz="2000" b="1" dirty="0">
                <a:latin typeface="+mn-lt"/>
              </a:rPr>
              <a:t>] =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[</a:t>
            </a:r>
            <a:r>
              <a:rPr lang="it-IT" sz="2000" b="1" i="1" dirty="0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]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         </a:t>
            </a:r>
            <a:r>
              <a:rPr lang="it-IT" sz="2000" b="1" i="1" dirty="0">
                <a:latin typeface="+mn-lt"/>
              </a:rPr>
              <a:t>j </a:t>
            </a:r>
            <a:r>
              <a:rPr lang="it-IT" sz="2000" b="1" dirty="0">
                <a:latin typeface="+mn-lt"/>
              </a:rPr>
              <a:t>= </a:t>
            </a:r>
            <a:r>
              <a:rPr lang="it-IT" sz="2000" b="1" i="1" dirty="0" err="1">
                <a:latin typeface="+mn-lt"/>
              </a:rPr>
              <a:t>j</a:t>
            </a:r>
            <a:r>
              <a:rPr lang="it-IT" sz="2000" b="1" dirty="0">
                <a:latin typeface="+mn-lt"/>
              </a:rPr>
              <a:t> + 1		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1261570" name="Object 2"/>
          <p:cNvGraphicFramePr>
            <a:graphicFrameLocks noChangeAspect="1"/>
          </p:cNvGraphicFramePr>
          <p:nvPr/>
        </p:nvGraphicFramePr>
        <p:xfrm>
          <a:off x="4316409" y="179343"/>
          <a:ext cx="301625" cy="368300"/>
        </p:xfrm>
        <a:graphic>
          <a:graphicData uri="http://schemas.openxmlformats.org/presentationml/2006/ole">
            <p:oleObj spid="_x0000_s1028098" name="Equazione" r:id="rId3" imgW="139680" imgH="215640" progId="Equation.3">
              <p:embed/>
            </p:oleObj>
          </a:graphicData>
        </a:graphic>
      </p:graphicFrame>
      <p:graphicFrame>
        <p:nvGraphicFramePr>
          <p:cNvPr id="1261571" name="Object 3"/>
          <p:cNvGraphicFramePr>
            <a:graphicFrameLocks noChangeAspect="1"/>
          </p:cNvGraphicFramePr>
          <p:nvPr/>
        </p:nvGraphicFramePr>
        <p:xfrm>
          <a:off x="4316409" y="434934"/>
          <a:ext cx="266700" cy="396875"/>
        </p:xfrm>
        <a:graphic>
          <a:graphicData uri="http://schemas.openxmlformats.org/presentationml/2006/ole">
            <p:oleObj spid="_x0000_s1028099" name="Equazione" r:id="rId4" imgW="164880" imgH="215640" progId="Equation.3">
              <p:embed/>
            </p:oleObj>
          </a:graphicData>
        </a:graphic>
      </p:graphicFrame>
      <p:graphicFrame>
        <p:nvGraphicFramePr>
          <p:cNvPr id="1261572" name="Object 4"/>
          <p:cNvGraphicFramePr>
            <a:graphicFrameLocks/>
          </p:cNvGraphicFramePr>
          <p:nvPr/>
        </p:nvGraphicFramePr>
        <p:xfrm>
          <a:off x="4352922" y="727038"/>
          <a:ext cx="223838" cy="374650"/>
        </p:xfrm>
        <a:graphic>
          <a:graphicData uri="http://schemas.openxmlformats.org/presentationml/2006/ole">
            <p:oleObj spid="_x0000_s1028100" name="Equazione" r:id="rId5" imgW="152280" imgH="228600" progId="Equation.3">
              <p:embed/>
            </p:oleObj>
          </a:graphicData>
        </a:graphic>
      </p:graphicFrame>
      <p:graphicFrame>
        <p:nvGraphicFramePr>
          <p:cNvPr id="1261573" name="Object 5"/>
          <p:cNvGraphicFramePr>
            <a:graphicFrameLocks noChangeAspect="1"/>
          </p:cNvGraphicFramePr>
          <p:nvPr/>
        </p:nvGraphicFramePr>
        <p:xfrm>
          <a:off x="4352922" y="1019142"/>
          <a:ext cx="928688" cy="360362"/>
        </p:xfrm>
        <a:graphic>
          <a:graphicData uri="http://schemas.openxmlformats.org/presentationml/2006/ole">
            <p:oleObj spid="_x0000_s1028101" name="Equazione" r:id="rId6" imgW="571320" imgH="215640" progId="Equation.3">
              <p:embed/>
            </p:oleObj>
          </a:graphicData>
        </a:graphic>
      </p:graphicFrame>
      <p:graphicFrame>
        <p:nvGraphicFramePr>
          <p:cNvPr id="1261574" name="Object 6"/>
          <p:cNvGraphicFramePr>
            <a:graphicFrameLocks noChangeAspect="1"/>
          </p:cNvGraphicFramePr>
          <p:nvPr/>
        </p:nvGraphicFramePr>
        <p:xfrm>
          <a:off x="4316409" y="1311246"/>
          <a:ext cx="565150" cy="392113"/>
        </p:xfrm>
        <a:graphic>
          <a:graphicData uri="http://schemas.openxmlformats.org/presentationml/2006/ole">
            <p:oleObj spid="_x0000_s1028102" name="Equazione" r:id="rId7" imgW="266400" imgH="228600" progId="Equation.3">
              <p:embed/>
            </p:oleObj>
          </a:graphicData>
        </a:graphic>
      </p:graphicFrame>
      <p:graphicFrame>
        <p:nvGraphicFramePr>
          <p:cNvPr id="1261575" name="Object 7"/>
          <p:cNvGraphicFramePr>
            <a:graphicFrameLocks noChangeAspect="1"/>
          </p:cNvGraphicFramePr>
          <p:nvPr/>
        </p:nvGraphicFramePr>
        <p:xfrm>
          <a:off x="4316409" y="1676376"/>
          <a:ext cx="863600" cy="358775"/>
        </p:xfrm>
        <a:graphic>
          <a:graphicData uri="http://schemas.openxmlformats.org/presentationml/2006/ole">
            <p:oleObj spid="_x0000_s1028103" name="Equazione" r:id="rId8" imgW="583920" imgH="215640" progId="Equation.3">
              <p:embed/>
            </p:oleObj>
          </a:graphicData>
        </a:graphic>
      </p:graphicFrame>
      <p:graphicFrame>
        <p:nvGraphicFramePr>
          <p:cNvPr id="1261576" name="Object 8"/>
          <p:cNvGraphicFramePr>
            <a:graphicFrameLocks noChangeAspect="1"/>
          </p:cNvGraphicFramePr>
          <p:nvPr/>
        </p:nvGraphicFramePr>
        <p:xfrm>
          <a:off x="4316409" y="2004993"/>
          <a:ext cx="587375" cy="427038"/>
        </p:xfrm>
        <a:graphic>
          <a:graphicData uri="http://schemas.openxmlformats.org/presentationml/2006/ole">
            <p:oleObj spid="_x0000_s1028104" name="Equazione" r:id="rId9" imgW="279360" imgH="228600" progId="Equation.3">
              <p:embed/>
            </p:oleObj>
          </a:graphicData>
        </a:graphic>
      </p:graphicFrame>
      <p:graphicFrame>
        <p:nvGraphicFramePr>
          <p:cNvPr id="1261577" name="Object 9"/>
          <p:cNvGraphicFramePr>
            <a:graphicFrameLocks noChangeAspect="1"/>
          </p:cNvGraphicFramePr>
          <p:nvPr/>
        </p:nvGraphicFramePr>
        <p:xfrm>
          <a:off x="4316409" y="2297097"/>
          <a:ext cx="301625" cy="388938"/>
        </p:xfrm>
        <a:graphic>
          <a:graphicData uri="http://schemas.openxmlformats.org/presentationml/2006/ole">
            <p:oleObj spid="_x0000_s1028105" name="Equazione" r:id="rId10" imgW="164880" imgH="228600" progId="Equation.3">
              <p:embed/>
            </p:oleObj>
          </a:graphicData>
        </a:graphic>
      </p:graphicFrame>
      <p:graphicFrame>
        <p:nvGraphicFramePr>
          <p:cNvPr id="1261602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7054884" y="654012"/>
          <a:ext cx="1550988" cy="366713"/>
        </p:xfrm>
        <a:graphic>
          <a:graphicData uri="http://schemas.openxmlformats.org/presentationml/2006/ole">
            <p:oleObj spid="_x0000_s1028106" name="Equazione" r:id="rId11" imgW="965160" imgH="228600" progId="Equation.3">
              <p:embed/>
            </p:oleObj>
          </a:graphicData>
        </a:graphic>
      </p:graphicFrame>
      <p:graphicFrame>
        <p:nvGraphicFramePr>
          <p:cNvPr id="1261596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4279896" y="4743468"/>
          <a:ext cx="582613" cy="396875"/>
        </p:xfrm>
        <a:graphic>
          <a:graphicData uri="http://schemas.openxmlformats.org/presentationml/2006/ole">
            <p:oleObj spid="_x0000_s1028107" name="Equazione" r:id="rId12" imgW="317160" imgH="215640" progId="Equation.3">
              <p:embed/>
            </p:oleObj>
          </a:graphicData>
        </a:graphic>
      </p:graphicFrame>
      <p:graphicFrame>
        <p:nvGraphicFramePr>
          <p:cNvPr id="1261585" name="Object 12"/>
          <p:cNvGraphicFramePr>
            <a:graphicFrameLocks noChangeAspect="1"/>
          </p:cNvGraphicFramePr>
          <p:nvPr/>
        </p:nvGraphicFramePr>
        <p:xfrm>
          <a:off x="4316409" y="2589201"/>
          <a:ext cx="280988" cy="361950"/>
        </p:xfrm>
        <a:graphic>
          <a:graphicData uri="http://schemas.openxmlformats.org/presentationml/2006/ole">
            <p:oleObj spid="_x0000_s1028108" name="Equazione" r:id="rId13" imgW="164880" imgH="228600" progId="Equation.3">
              <p:embed/>
            </p:oleObj>
          </a:graphicData>
        </a:graphic>
      </p:graphicFrame>
      <p:graphicFrame>
        <p:nvGraphicFramePr>
          <p:cNvPr id="1261586" name="Object 13"/>
          <p:cNvGraphicFramePr>
            <a:graphicFrameLocks noChangeAspect="1"/>
          </p:cNvGraphicFramePr>
          <p:nvPr/>
        </p:nvGraphicFramePr>
        <p:xfrm>
          <a:off x="4316409" y="2917818"/>
          <a:ext cx="866775" cy="360363"/>
        </p:xfrm>
        <a:graphic>
          <a:graphicData uri="http://schemas.openxmlformats.org/presentationml/2006/ole">
            <p:oleObj spid="_x0000_s1028109" name="Equazione" r:id="rId14" imgW="520560" imgH="228600" progId="Equation.3">
              <p:embed/>
            </p:oleObj>
          </a:graphicData>
        </a:graphic>
      </p:graphicFrame>
      <p:graphicFrame>
        <p:nvGraphicFramePr>
          <p:cNvPr id="1261587" name="Object 14"/>
          <p:cNvGraphicFramePr>
            <a:graphicFrameLocks noChangeAspect="1"/>
          </p:cNvGraphicFramePr>
          <p:nvPr/>
        </p:nvGraphicFramePr>
        <p:xfrm>
          <a:off x="4316409" y="3794130"/>
          <a:ext cx="593725" cy="395288"/>
        </p:xfrm>
        <a:graphic>
          <a:graphicData uri="http://schemas.openxmlformats.org/presentationml/2006/ole">
            <p:oleObj spid="_x0000_s1028110" name="Equazione" r:id="rId15" imgW="304560" imgH="215640" progId="Equation.3">
              <p:embed/>
            </p:oleObj>
          </a:graphicData>
        </a:graphic>
      </p:graphicFrame>
      <p:graphicFrame>
        <p:nvGraphicFramePr>
          <p:cNvPr id="1261588" name="Object 15"/>
          <p:cNvGraphicFramePr>
            <a:graphicFrameLocks noChangeAspect="1"/>
          </p:cNvGraphicFramePr>
          <p:nvPr/>
        </p:nvGraphicFramePr>
        <p:xfrm>
          <a:off x="4316409" y="3173409"/>
          <a:ext cx="542925" cy="398462"/>
        </p:xfrm>
        <a:graphic>
          <a:graphicData uri="http://schemas.openxmlformats.org/presentationml/2006/ole">
            <p:oleObj spid="_x0000_s1028111" name="Equazione" r:id="rId16" imgW="241200" imgH="228600" progId="Equation.3">
              <p:embed/>
            </p:oleObj>
          </a:graphicData>
        </a:graphic>
      </p:graphicFrame>
      <p:graphicFrame>
        <p:nvGraphicFramePr>
          <p:cNvPr id="1261589" name="Object 16"/>
          <p:cNvGraphicFramePr>
            <a:graphicFrameLocks noChangeAspect="1"/>
          </p:cNvGraphicFramePr>
          <p:nvPr/>
        </p:nvGraphicFramePr>
        <p:xfrm>
          <a:off x="4316409" y="3502026"/>
          <a:ext cx="571500" cy="396875"/>
        </p:xfrm>
        <a:graphic>
          <a:graphicData uri="http://schemas.openxmlformats.org/presentationml/2006/ole">
            <p:oleObj spid="_x0000_s1028112" name="Equazione" r:id="rId17" imgW="304560" imgH="228600" progId="Equation.3">
              <p:embed/>
            </p:oleObj>
          </a:graphicData>
        </a:graphic>
      </p:graphicFrame>
      <p:graphicFrame>
        <p:nvGraphicFramePr>
          <p:cNvPr id="1261591" name="Object 17"/>
          <p:cNvGraphicFramePr>
            <a:graphicFrameLocks noChangeAspect="1"/>
          </p:cNvGraphicFramePr>
          <p:nvPr/>
        </p:nvGraphicFramePr>
        <p:xfrm>
          <a:off x="4316409" y="4414851"/>
          <a:ext cx="615950" cy="395288"/>
        </p:xfrm>
        <a:graphic>
          <a:graphicData uri="http://schemas.openxmlformats.org/presentationml/2006/ole">
            <p:oleObj spid="_x0000_s1028113" name="Equazione" r:id="rId18" imgW="317160" imgH="228600" progId="Equation.3">
              <p:embed/>
            </p:oleObj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5521325" y="5519738"/>
          <a:ext cx="185738" cy="355600"/>
        </p:xfrm>
        <a:graphic>
          <a:graphicData uri="http://schemas.openxmlformats.org/presentationml/2006/ole">
            <p:oleObj spid="_x0000_s1028114" name="Equation" r:id="rId19" imgW="139680" imgH="266400" progId="Equation.3">
              <p:embed/>
            </p:oleObj>
          </a:graphicData>
        </a:graphic>
      </p:graphicFrame>
      <p:graphicFrame>
        <p:nvGraphicFramePr>
          <p:cNvPr id="1261600" name="Object 19"/>
          <p:cNvGraphicFramePr>
            <a:graphicFrameLocks noChangeAspect="1"/>
          </p:cNvGraphicFramePr>
          <p:nvPr/>
        </p:nvGraphicFramePr>
        <p:xfrm>
          <a:off x="7054884" y="179343"/>
          <a:ext cx="1420813" cy="377825"/>
        </p:xfrm>
        <a:graphic>
          <a:graphicData uri="http://schemas.openxmlformats.org/presentationml/2006/ole">
            <p:oleObj spid="_x0000_s1028115" name="Equazione" r:id="rId20" imgW="761760" imgH="203040" progId="Equation.3">
              <p:embed/>
            </p:oleObj>
          </a:graphicData>
        </a:graphic>
      </p:graphicFrame>
      <p:graphicFrame>
        <p:nvGraphicFramePr>
          <p:cNvPr id="1261606" name="Object 20"/>
          <p:cNvGraphicFramePr>
            <a:graphicFrameLocks noChangeAspect="1"/>
          </p:cNvGraphicFramePr>
          <p:nvPr>
            <p:ph sz="quarter" idx="1"/>
          </p:nvPr>
        </p:nvGraphicFramePr>
        <p:xfrm>
          <a:off x="7200936" y="1092168"/>
          <a:ext cx="1166812" cy="396875"/>
        </p:xfrm>
        <a:graphic>
          <a:graphicData uri="http://schemas.openxmlformats.org/presentationml/2006/ole">
            <p:oleObj spid="_x0000_s1028116" name="Equazione" r:id="rId21" imgW="672840" imgH="228600" progId="Equation.3">
              <p:embed/>
            </p:oleObj>
          </a:graphicData>
        </a:graphic>
      </p:graphicFrame>
      <p:graphicFrame>
        <p:nvGraphicFramePr>
          <p:cNvPr id="1261609" name="Object 21"/>
          <p:cNvGraphicFramePr>
            <a:graphicFrameLocks noChangeAspect="1"/>
          </p:cNvGraphicFramePr>
          <p:nvPr/>
        </p:nvGraphicFramePr>
        <p:xfrm>
          <a:off x="7200936" y="1603350"/>
          <a:ext cx="1187450" cy="396875"/>
        </p:xfrm>
        <a:graphic>
          <a:graphicData uri="http://schemas.openxmlformats.org/presentationml/2006/ole">
            <p:oleObj spid="_x0000_s1028117" name="Equazione" r:id="rId22" imgW="698400" imgH="228600" progId="Equation.3">
              <p:embed/>
            </p:oleObj>
          </a:graphicData>
        </a:graphic>
      </p:graphicFrame>
      <p:graphicFrame>
        <p:nvGraphicFramePr>
          <p:cNvPr id="1261610" name="Object 22"/>
          <p:cNvGraphicFramePr>
            <a:graphicFrameLocks noChangeAspect="1"/>
          </p:cNvGraphicFramePr>
          <p:nvPr/>
        </p:nvGraphicFramePr>
        <p:xfrm>
          <a:off x="7200936" y="2114532"/>
          <a:ext cx="1122363" cy="374650"/>
        </p:xfrm>
        <a:graphic>
          <a:graphicData uri="http://schemas.openxmlformats.org/presentationml/2006/ole">
            <p:oleObj spid="_x0000_s1028118" name="Equazione" r:id="rId23" imgW="660240" imgH="215640" progId="Equation.3">
              <p:embed/>
            </p:oleObj>
          </a:graphicData>
        </a:graphic>
      </p:graphicFrame>
      <p:graphicFrame>
        <p:nvGraphicFramePr>
          <p:cNvPr id="1261611" name="Object 23"/>
          <p:cNvGraphicFramePr>
            <a:graphicFrameLocks noChangeAspect="1"/>
          </p:cNvGraphicFramePr>
          <p:nvPr/>
        </p:nvGraphicFramePr>
        <p:xfrm>
          <a:off x="1833525" y="5145112"/>
          <a:ext cx="4775238" cy="1374752"/>
        </p:xfrm>
        <a:graphic>
          <a:graphicData uri="http://schemas.openxmlformats.org/presentationml/2006/ole">
            <p:oleObj spid="_x0000_s1028119" name="Equation" r:id="rId24" imgW="2387520" imgH="660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2"/>
          <p:cNvSpPr txBox="1">
            <a:spLocks noChangeArrowheads="1"/>
          </p:cNvSpPr>
          <p:nvPr/>
        </p:nvSpPr>
        <p:spPr bwMode="auto">
          <a:xfrm>
            <a:off x="215900" y="368300"/>
            <a:ext cx="51117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sz="2000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sz="2000" b="1" dirty="0" smtClean="0">
                <a:latin typeface="+mn-lt"/>
              </a:rPr>
              <a:t>(</a:t>
            </a:r>
            <a:r>
              <a:rPr lang="it-IT" sz="2000" b="1" i="1" dirty="0" smtClean="0">
                <a:latin typeface="+mn-lt"/>
              </a:rPr>
              <a:t>A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p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r</a:t>
            </a:r>
            <a:r>
              <a:rPr lang="it-IT" sz="2000" b="1" dirty="0" smtClean="0">
                <a:latin typeface="+mn-lt"/>
              </a:rPr>
              <a:t>) 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</a:rPr>
              <a:t>complessità</a:t>
            </a:r>
            <a:r>
              <a:rPr lang="it-IT" sz="2000" b="1" dirty="0">
                <a:latin typeface="+mn-lt"/>
              </a:rPr>
              <a:t>	</a:t>
            </a:r>
            <a:r>
              <a:rPr lang="it-IT" sz="2000" b="1" dirty="0" smtClean="0">
                <a:latin typeface="+mn-lt"/>
              </a:rPr>
              <a:t>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000" b="1" dirty="0">
                <a:latin typeface="+mn-lt"/>
              </a:rPr>
              <a:t>     </a:t>
            </a:r>
            <a:r>
              <a:rPr lang="it-IT" sz="2000" b="1" dirty="0" err="1">
                <a:solidFill>
                  <a:srgbClr val="3333CC"/>
                </a:solidFill>
                <a:latin typeface="+mn-lt"/>
              </a:rPr>
              <a:t>if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>
                <a:latin typeface="+mn-lt"/>
                <a:sym typeface="Symbol" pitchFamily="18" charset="2"/>
              </a:rPr>
              <a:t>&lt;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 	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+mn-lt"/>
              </a:rPr>
              <a:t>	 </a:t>
            </a:r>
            <a:r>
              <a:rPr lang="it-IT" sz="2000" b="1" i="1" dirty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 = </a:t>
            </a:r>
            <a:r>
              <a:rPr lang="it-IT" sz="2000" b="1" dirty="0">
                <a:latin typeface="+mn-lt"/>
                <a:sym typeface="Symbol" pitchFamily="18" charset="2"/>
              </a:rPr>
              <a:t>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i="1" dirty="0" err="1">
                <a:latin typeface="+mn-lt"/>
              </a:rPr>
              <a:t>p</a:t>
            </a:r>
            <a:r>
              <a:rPr lang="it-IT" sz="2000" b="1" dirty="0" err="1">
                <a:latin typeface="+mn-lt"/>
              </a:rPr>
              <a:t>+</a:t>
            </a:r>
            <a:r>
              <a:rPr lang="it-IT" sz="2000" b="1" i="1" dirty="0" err="1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)/2</a:t>
            </a:r>
            <a:r>
              <a:rPr lang="it-IT" sz="2000" b="1" dirty="0">
                <a:latin typeface="+mn-lt"/>
                <a:sym typeface="Symbol" pitchFamily="18" charset="2"/>
              </a:rPr>
              <a:t></a:t>
            </a:r>
            <a:r>
              <a:rPr lang="it-IT" sz="2000" b="1" dirty="0">
                <a:latin typeface="+mn-lt"/>
              </a:rPr>
              <a:t>	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+mn-lt"/>
              </a:rPr>
              <a:t>	 </a:t>
            </a:r>
            <a:r>
              <a:rPr lang="it-IT" sz="2000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sz="2000" b="1" dirty="0" smtClean="0">
                <a:latin typeface="+mn-lt"/>
              </a:rPr>
              <a:t>(</a:t>
            </a:r>
            <a:r>
              <a:rPr lang="it-IT" sz="2000" b="1" i="1" dirty="0" smtClean="0">
                <a:latin typeface="+mn-lt"/>
              </a:rPr>
              <a:t>A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p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) 		</a:t>
            </a:r>
            <a:r>
              <a:rPr lang="it-IT" sz="2000" b="1" dirty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+mn-lt"/>
              </a:rPr>
              <a:t>	 </a:t>
            </a:r>
            <a:r>
              <a:rPr lang="it-IT" sz="2000" b="1" dirty="0" err="1" smtClean="0">
                <a:solidFill>
                  <a:srgbClr val="CC0000"/>
                </a:solidFill>
                <a:latin typeface="+mn-lt"/>
              </a:rPr>
              <a:t>Merge-Sort</a:t>
            </a:r>
            <a:r>
              <a:rPr lang="it-IT" sz="2000" b="1" dirty="0" smtClean="0">
                <a:latin typeface="+mn-lt"/>
              </a:rPr>
              <a:t>(</a:t>
            </a:r>
            <a:r>
              <a:rPr lang="it-IT" sz="2000" b="1" i="1" dirty="0" smtClean="0">
                <a:latin typeface="+mn-lt"/>
              </a:rPr>
              <a:t>A</a:t>
            </a:r>
            <a:r>
              <a:rPr lang="it-IT" sz="2000" b="1" dirty="0" smtClean="0">
                <a:latin typeface="+mn-lt"/>
              </a:rPr>
              <a:t>,</a:t>
            </a:r>
            <a:r>
              <a:rPr lang="it-IT" sz="2000" b="1" i="1" dirty="0" smtClean="0">
                <a:latin typeface="+mn-lt"/>
              </a:rPr>
              <a:t>q</a:t>
            </a:r>
            <a:r>
              <a:rPr lang="it-IT" sz="2000" b="1" dirty="0" smtClean="0">
                <a:latin typeface="+mn-lt"/>
              </a:rPr>
              <a:t>+1,</a:t>
            </a:r>
            <a:r>
              <a:rPr lang="it-IT" sz="2000" b="1" i="1" dirty="0" smtClean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)	</a:t>
            </a:r>
            <a:r>
              <a:rPr lang="it-IT" sz="2000" b="1" dirty="0" smtClean="0">
                <a:latin typeface="+mn-lt"/>
              </a:rPr>
              <a:t>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+mn-lt"/>
              </a:rPr>
              <a:t>	 </a:t>
            </a:r>
            <a:r>
              <a:rPr lang="it-IT" sz="2000" b="1" dirty="0" err="1">
                <a:solidFill>
                  <a:srgbClr val="CC0000"/>
                </a:solidFill>
                <a:latin typeface="+mn-lt"/>
              </a:rPr>
              <a:t>Merge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i="1" dirty="0">
                <a:latin typeface="+mn-lt"/>
              </a:rPr>
              <a:t>A</a:t>
            </a:r>
            <a:r>
              <a:rPr lang="it-IT" sz="2000" b="1" dirty="0">
                <a:latin typeface="+mn-lt"/>
              </a:rPr>
              <a:t>,</a:t>
            </a:r>
            <a:r>
              <a:rPr lang="it-IT" sz="2000" b="1" i="1" dirty="0">
                <a:latin typeface="+mn-lt"/>
              </a:rPr>
              <a:t>p</a:t>
            </a:r>
            <a:r>
              <a:rPr lang="it-IT" sz="2000" b="1" dirty="0">
                <a:latin typeface="+mn-lt"/>
              </a:rPr>
              <a:t>,</a:t>
            </a:r>
            <a:r>
              <a:rPr lang="it-IT" sz="2000" b="1" i="1" dirty="0">
                <a:latin typeface="+mn-lt"/>
              </a:rPr>
              <a:t>q</a:t>
            </a:r>
            <a:r>
              <a:rPr lang="it-IT" sz="2000" b="1" dirty="0">
                <a:latin typeface="+mn-lt"/>
              </a:rPr>
              <a:t>,</a:t>
            </a:r>
            <a:r>
              <a:rPr lang="it-IT" sz="2000" b="1" i="1" dirty="0">
                <a:latin typeface="+mn-lt"/>
              </a:rPr>
              <a:t>r</a:t>
            </a:r>
            <a:r>
              <a:rPr lang="it-IT" sz="2000" b="1" dirty="0">
                <a:latin typeface="+mn-lt"/>
              </a:rPr>
              <a:t>) 		</a:t>
            </a:r>
            <a:r>
              <a:rPr lang="it-IT" sz="2000" b="1" dirty="0" smtClean="0">
                <a:latin typeface="+mn-lt"/>
              </a:rPr>
              <a:t>	</a:t>
            </a:r>
            <a:r>
              <a:rPr lang="it-IT" sz="2000" b="1" dirty="0" smtClean="0">
                <a:latin typeface="+mn-lt"/>
                <a:sym typeface="MT Extra" pitchFamily="18" charset="2"/>
              </a:rPr>
              <a:t>//</a:t>
            </a:r>
            <a:endParaRPr lang="it-IT" sz="2000" b="1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1212419" name="Object 2"/>
          <p:cNvGraphicFramePr>
            <a:graphicFrameLocks noChangeAspect="1"/>
          </p:cNvGraphicFramePr>
          <p:nvPr/>
        </p:nvGraphicFramePr>
        <p:xfrm>
          <a:off x="5156208" y="398421"/>
          <a:ext cx="287337" cy="393700"/>
        </p:xfrm>
        <a:graphic>
          <a:graphicData uri="http://schemas.openxmlformats.org/presentationml/2006/ole">
            <p:oleObj spid="_x0000_s1029122" name="Equazione" r:id="rId3" imgW="139680" imgH="215640" progId="Equation.3">
              <p:embed/>
            </p:oleObj>
          </a:graphicData>
        </a:graphic>
      </p:graphicFrame>
      <p:graphicFrame>
        <p:nvGraphicFramePr>
          <p:cNvPr id="1212420" name="Object 3"/>
          <p:cNvGraphicFramePr>
            <a:graphicFrameLocks noChangeAspect="1"/>
          </p:cNvGraphicFramePr>
          <p:nvPr/>
        </p:nvGraphicFramePr>
        <p:xfrm>
          <a:off x="5156208" y="727038"/>
          <a:ext cx="315912" cy="396875"/>
        </p:xfrm>
        <a:graphic>
          <a:graphicData uri="http://schemas.openxmlformats.org/presentationml/2006/ole">
            <p:oleObj spid="_x0000_s1029123" name="Equazione" r:id="rId4" imgW="164880" imgH="215640" progId="Equation.3">
              <p:embed/>
            </p:oleObj>
          </a:graphicData>
        </a:graphic>
      </p:graphicFrame>
      <p:graphicFrame>
        <p:nvGraphicFramePr>
          <p:cNvPr id="1212421" name="Object 4"/>
          <p:cNvGraphicFramePr>
            <a:graphicFrameLocks noChangeAspect="1"/>
          </p:cNvGraphicFramePr>
          <p:nvPr/>
        </p:nvGraphicFramePr>
        <p:xfrm>
          <a:off x="5156208" y="1128681"/>
          <a:ext cx="315913" cy="398462"/>
        </p:xfrm>
        <a:graphic>
          <a:graphicData uri="http://schemas.openxmlformats.org/presentationml/2006/ole">
            <p:oleObj spid="_x0000_s1029124" name="Equazione" r:id="rId5" imgW="152280" imgH="228600" progId="Equation.3">
              <p:embed/>
            </p:oleObj>
          </a:graphicData>
        </a:graphic>
      </p:graphicFrame>
      <p:graphicFrame>
        <p:nvGraphicFramePr>
          <p:cNvPr id="1212422" name="Object 5"/>
          <p:cNvGraphicFramePr>
            <a:graphicFrameLocks noChangeAspect="1"/>
          </p:cNvGraphicFramePr>
          <p:nvPr/>
        </p:nvGraphicFramePr>
        <p:xfrm>
          <a:off x="5156208" y="1493811"/>
          <a:ext cx="922359" cy="395288"/>
        </p:xfrm>
        <a:graphic>
          <a:graphicData uri="http://schemas.openxmlformats.org/presentationml/2006/ole">
            <p:oleObj spid="_x0000_s1029125" name="Equazione" r:id="rId6" imgW="507960" imgH="228600" progId="Equation.3">
              <p:embed/>
            </p:oleObj>
          </a:graphicData>
        </a:graphic>
      </p:graphicFrame>
      <p:graphicFrame>
        <p:nvGraphicFramePr>
          <p:cNvPr id="1212423" name="Object 6"/>
          <p:cNvGraphicFramePr>
            <a:graphicFrameLocks noChangeAspect="1"/>
          </p:cNvGraphicFramePr>
          <p:nvPr/>
        </p:nvGraphicFramePr>
        <p:xfrm>
          <a:off x="5192721" y="1858941"/>
          <a:ext cx="892197" cy="395287"/>
        </p:xfrm>
        <a:graphic>
          <a:graphicData uri="http://schemas.openxmlformats.org/presentationml/2006/ole">
            <p:oleObj spid="_x0000_s1029126" name="Equazione" r:id="rId7" imgW="520560" imgH="228600" progId="Equation.3">
              <p:embed/>
            </p:oleObj>
          </a:graphicData>
        </a:graphic>
      </p:graphicFrame>
      <p:graphicFrame>
        <p:nvGraphicFramePr>
          <p:cNvPr id="1212424" name="Object 7"/>
          <p:cNvGraphicFramePr>
            <a:graphicFrameLocks noChangeAspect="1"/>
          </p:cNvGraphicFramePr>
          <p:nvPr/>
        </p:nvGraphicFramePr>
        <p:xfrm>
          <a:off x="5192721" y="2224071"/>
          <a:ext cx="1598612" cy="395288"/>
        </p:xfrm>
        <a:graphic>
          <a:graphicData uri="http://schemas.openxmlformats.org/presentationml/2006/ole">
            <p:oleObj spid="_x0000_s1029127" name="Equazione" r:id="rId8" imgW="1015920" imgH="228600" progId="Equation.3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7396163" y="333375"/>
          <a:ext cx="1431925" cy="381000"/>
        </p:xfrm>
        <a:graphic>
          <a:graphicData uri="http://schemas.openxmlformats.org/presentationml/2006/ole">
            <p:oleObj spid="_x0000_s1029128" name="Equazione" r:id="rId9" imgW="761760" imgH="203040" progId="Equation.3">
              <p:embed/>
            </p:oleObj>
          </a:graphicData>
        </a:graphic>
      </p:graphicFrame>
      <p:graphicFrame>
        <p:nvGraphicFramePr>
          <p:cNvPr id="1212435" name="Object 9"/>
          <p:cNvGraphicFramePr>
            <a:graphicFrameLocks noChangeAspect="1"/>
          </p:cNvGraphicFramePr>
          <p:nvPr>
            <p:ph sz="quarter" idx="4"/>
          </p:nvPr>
        </p:nvGraphicFramePr>
        <p:xfrm>
          <a:off x="226953" y="3027357"/>
          <a:ext cx="8617068" cy="1204929"/>
        </p:xfrm>
        <a:graphic>
          <a:graphicData uri="http://schemas.openxmlformats.org/presentationml/2006/ole">
            <p:oleObj spid="_x0000_s1029129" name="Equazione" r:id="rId10" imgW="3682800" imgH="482400" progId="Equation.3">
              <p:embed/>
            </p:oleObj>
          </a:graphicData>
        </a:graphic>
      </p:graphicFrame>
      <p:graphicFrame>
        <p:nvGraphicFramePr>
          <p:cNvPr id="1212439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7383501" y="873090"/>
          <a:ext cx="1490662" cy="395287"/>
        </p:xfrm>
        <a:graphic>
          <a:graphicData uri="http://schemas.openxmlformats.org/presentationml/2006/ole">
            <p:oleObj spid="_x0000_s1029130" name="Equazione" r:id="rId11" imgW="812520" imgH="215640" progId="Equation.3">
              <p:embed/>
            </p:oleObj>
          </a:graphicData>
        </a:graphic>
      </p:graphicFrame>
      <p:graphicFrame>
        <p:nvGraphicFramePr>
          <p:cNvPr id="1212442" name="Object 11"/>
          <p:cNvGraphicFramePr>
            <a:graphicFrameLocks noChangeAspect="1"/>
          </p:cNvGraphicFramePr>
          <p:nvPr/>
        </p:nvGraphicFramePr>
        <p:xfrm>
          <a:off x="7383501" y="1384272"/>
          <a:ext cx="1195388" cy="396875"/>
        </p:xfrm>
        <a:graphic>
          <a:graphicData uri="http://schemas.openxmlformats.org/presentationml/2006/ole">
            <p:oleObj spid="_x0000_s1029131" name="Equazione" r:id="rId12" imgW="622080" imgH="215640" progId="Equation.3">
              <p:embed/>
            </p:oleObj>
          </a:graphicData>
        </a:graphic>
      </p:graphicFrame>
      <p:graphicFrame>
        <p:nvGraphicFramePr>
          <p:cNvPr id="1212443" name="Object 12"/>
          <p:cNvGraphicFramePr>
            <a:graphicFrameLocks noChangeAspect="1"/>
          </p:cNvGraphicFramePr>
          <p:nvPr/>
        </p:nvGraphicFramePr>
        <p:xfrm>
          <a:off x="7420014" y="1931967"/>
          <a:ext cx="1266825" cy="396875"/>
        </p:xfrm>
        <a:graphic>
          <a:graphicData uri="http://schemas.openxmlformats.org/presentationml/2006/ole">
            <p:oleObj spid="_x0000_s1029132" name="Equazione" r:id="rId13" imgW="660240" imgH="215640" progId="Equation.3">
              <p:embed/>
            </p:oleObj>
          </a:graphicData>
        </a:graphic>
      </p:graphicFrame>
      <p:graphicFrame>
        <p:nvGraphicFramePr>
          <p:cNvPr id="1212444" name="Object 13"/>
          <p:cNvGraphicFramePr>
            <a:graphicFrameLocks noChangeAspect="1"/>
          </p:cNvGraphicFramePr>
          <p:nvPr/>
        </p:nvGraphicFramePr>
        <p:xfrm>
          <a:off x="665109" y="4560903"/>
          <a:ext cx="7037473" cy="1181128"/>
        </p:xfrm>
        <a:graphic>
          <a:graphicData uri="http://schemas.openxmlformats.org/presentationml/2006/ole">
            <p:oleObj spid="_x0000_s1029133" name="Equation" r:id="rId14" imgW="288288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12890</TotalTime>
  <Words>1541</Words>
  <Application>Microsoft Office PowerPoint</Application>
  <PresentationFormat>Presentazione su schermo (4:3)</PresentationFormat>
  <Paragraphs>318</Paragraphs>
  <Slides>15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Blank Presentation</vt:lpstr>
      <vt:lpstr>Equazione</vt:lpstr>
      <vt:lpstr>Equation</vt:lpstr>
      <vt:lpstr>TECNICA  DIVIDE  ET  IMPERA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650</cp:revision>
  <cp:lastPrinted>2015-03-05T21:28:56Z</cp:lastPrinted>
  <dcterms:created xsi:type="dcterms:W3CDTF">2015-03-08T17:21:34Z</dcterms:created>
  <dcterms:modified xsi:type="dcterms:W3CDTF">2015-03-08T17:22:45Z</dcterms:modified>
</cp:coreProperties>
</file>