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93" r:id="rId25"/>
    <p:sldId id="294" r:id="rId26"/>
    <p:sldId id="295" r:id="rId27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853CD-CA13-4798-8F62-334B29B9AF46}" type="slidenum">
              <a:rPr lang="it-IT"/>
              <a:pPr/>
              <a:t>1</a:t>
            </a:fld>
            <a:endParaRPr lang="it-IT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4D022-ABEF-4C46-A109-3B21BD4E867A}" type="slidenum">
              <a:rPr lang="it-IT"/>
              <a:pPr/>
              <a:t>18</a:t>
            </a:fld>
            <a:endParaRPr lang="it-IT"/>
          </a:p>
        </p:txBody>
      </p:sp>
      <p:sp>
        <p:nvSpPr>
          <p:cNvPr id="159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23D9F-44F3-4C87-8FF3-351D1909E660}" type="slidenum">
              <a:rPr lang="it-IT"/>
              <a:pPr/>
              <a:t>19</a:t>
            </a:fld>
            <a:endParaRPr lang="it-IT"/>
          </a:p>
        </p:txBody>
      </p:sp>
      <p:sp>
        <p:nvSpPr>
          <p:cNvPr id="160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7EDE9-1580-4CB3-98A9-51BFB18D204A}" type="slidenum">
              <a:rPr lang="it-IT"/>
              <a:pPr/>
              <a:t>20</a:t>
            </a:fld>
            <a:endParaRPr lang="it-IT"/>
          </a:p>
        </p:txBody>
      </p:sp>
      <p:sp>
        <p:nvSpPr>
          <p:cNvPr id="160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88A9B-4DBE-451A-B8B6-F1BC2815D833}" type="slidenum">
              <a:rPr lang="it-IT"/>
              <a:pPr/>
              <a:t>21</a:t>
            </a:fld>
            <a:endParaRPr lang="it-IT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34FBB-0586-467C-9555-036D8C477696}" type="slidenum">
              <a:rPr lang="it-IT"/>
              <a:pPr/>
              <a:t>22</a:t>
            </a:fld>
            <a:endParaRPr lang="it-IT"/>
          </a:p>
        </p:txBody>
      </p:sp>
      <p:sp>
        <p:nvSpPr>
          <p:cNvPr id="185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BDB91-EFDE-4532-9B4D-D71FB94C9A29}" type="slidenum">
              <a:rPr lang="it-IT"/>
              <a:pPr/>
              <a:t>23</a:t>
            </a:fld>
            <a:endParaRPr lang="it-IT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6400" y="525463"/>
            <a:ext cx="3506788" cy="2628900"/>
          </a:xfrm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56263-F2FC-4F21-B2E0-0D5B4A8C4D48}" type="slidenum">
              <a:rPr lang="it-IT"/>
              <a:pPr/>
              <a:t>24</a:t>
            </a:fld>
            <a:endParaRPr lang="it-IT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6400" y="525463"/>
            <a:ext cx="3506788" cy="2628900"/>
          </a:xfrm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4E1B7-DF90-4C40-A308-41C2DC717F57}" type="slidenum">
              <a:rPr lang="it-IT"/>
              <a:pPr/>
              <a:t>25</a:t>
            </a:fld>
            <a:endParaRPr lang="it-IT"/>
          </a:p>
        </p:txBody>
      </p:sp>
      <p:sp>
        <p:nvSpPr>
          <p:cNvPr id="185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85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C3ED-6159-42D7-9C8A-5A3FA20586ED}" type="slidenum">
              <a:rPr lang="it-IT"/>
              <a:pPr/>
              <a:t>26</a:t>
            </a:fld>
            <a:endParaRPr lang="it-IT"/>
          </a:p>
        </p:txBody>
      </p:sp>
      <p:sp>
        <p:nvSpPr>
          <p:cNvPr id="162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6400" y="525463"/>
            <a:ext cx="3506788" cy="2628900"/>
          </a:xfrm>
          <a:ln/>
        </p:spPr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12539-16CC-4027-89FD-45BA432CDCB4}" type="slidenum">
              <a:rPr lang="it-IT"/>
              <a:pPr/>
              <a:t>4</a:t>
            </a:fld>
            <a:endParaRPr lang="it-IT"/>
          </a:p>
        </p:txBody>
      </p:sp>
      <p:sp>
        <p:nvSpPr>
          <p:cNvPr id="156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346A0-BDD6-4279-A927-1D3A207532C0}" type="slidenum">
              <a:rPr lang="it-IT"/>
              <a:pPr/>
              <a:t>6</a:t>
            </a:fld>
            <a:endParaRPr lang="it-IT"/>
          </a:p>
        </p:txBody>
      </p:sp>
      <p:sp>
        <p:nvSpPr>
          <p:cNvPr id="156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E2EB9-E22B-48F8-84E9-DACE379D8E43}" type="slidenum">
              <a:rPr lang="it-IT"/>
              <a:pPr/>
              <a:t>12</a:t>
            </a:fld>
            <a:endParaRPr lang="it-IT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1C8F-05B4-4465-BD34-58156272F337}" type="slidenum">
              <a:rPr lang="it-IT"/>
              <a:pPr/>
              <a:t>13</a:t>
            </a:fld>
            <a:endParaRPr lang="it-IT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C6971-56AD-476E-BF64-A616E4915FA1}" type="slidenum">
              <a:rPr lang="it-IT"/>
              <a:pPr/>
              <a:t>14</a:t>
            </a:fld>
            <a:endParaRPr lang="it-IT"/>
          </a:p>
        </p:txBody>
      </p:sp>
      <p:sp>
        <p:nvSpPr>
          <p:cNvPr id="15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4CFD8-96A1-403E-AD0B-07829AD7FC0B}" type="slidenum">
              <a:rPr lang="it-IT"/>
              <a:pPr/>
              <a:t>15</a:t>
            </a:fld>
            <a:endParaRPr lang="it-IT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28F19-D3A1-4386-A3C2-EA68119A8EE1}" type="slidenum">
              <a:rPr lang="it-IT"/>
              <a:pPr/>
              <a:t>16</a:t>
            </a:fld>
            <a:endParaRPr lang="it-IT"/>
          </a:p>
        </p:txBody>
      </p:sp>
      <p:sp>
        <p:nvSpPr>
          <p:cNvPr id="184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1CD79-8280-46D4-BF0A-5EBAC23EB01E}" type="slidenum">
              <a:rPr lang="it-IT"/>
              <a:pPr/>
              <a:t>17</a:t>
            </a:fld>
            <a:endParaRPr lang="it-IT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ChangeArrowheads="1"/>
          </p:cNvSpPr>
          <p:nvPr/>
        </p:nvSpPr>
        <p:spPr bwMode="auto">
          <a:xfrm>
            <a:off x="1943100" y="260350"/>
            <a:ext cx="4860925" cy="635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rosso-neri</a:t>
            </a:r>
            <a:endParaRPr lang="en-US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9556" name="Text Box 4"/>
          <p:cNvSpPr txBox="1">
            <a:spLocks noChangeArrowheads="1"/>
          </p:cNvSpPr>
          <p:nvPr/>
        </p:nvSpPr>
        <p:spPr bwMode="auto">
          <a:xfrm>
            <a:off x="287338" y="944563"/>
            <a:ext cx="8532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Le operazioni sugli alberi binari di ricerca hanno complessità proporzionale all’altezza </a:t>
            </a:r>
            <a:r>
              <a:rPr lang="it-IT" sz="2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9557" name="Text Box 5"/>
          <p:cNvSpPr txBox="1">
            <a:spLocks noChangeArrowheads="1"/>
          </p:cNvSpPr>
          <p:nvPr/>
        </p:nvSpPr>
        <p:spPr bwMode="auto">
          <a:xfrm>
            <a:off x="287338" y="2384425"/>
            <a:ext cx="8029078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Gli alberi </a:t>
            </a:r>
            <a:r>
              <a:rPr lang="it-IT" sz="2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rosso-neri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sono alberi binari di ricerca in cui le operazioni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sono opportunamente modificate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per garantire un’altezza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dell’albero </a:t>
            </a:r>
          </a:p>
          <a:p>
            <a:pPr>
              <a:spcBef>
                <a:spcPct val="4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59558" name="Text Box 6"/>
          <p:cNvSpPr txBox="1">
            <a:spLocks noChangeArrowheads="1"/>
          </p:cNvSpPr>
          <p:nvPr/>
        </p:nvSpPr>
        <p:spPr bwMode="auto">
          <a:xfrm>
            <a:off x="323528" y="4617132"/>
            <a:ext cx="8532812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Bisogna aggiunge un bit ad ogni nodo: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it-IT" sz="2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colore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che può essere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rosso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nero.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7" grpId="0"/>
      <p:bldP spid="15595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Text Box 2"/>
          <p:cNvSpPr txBox="1">
            <a:spLocks noChangeArrowheads="1"/>
          </p:cNvSpPr>
          <p:nvPr/>
        </p:nvSpPr>
        <p:spPr bwMode="auto">
          <a:xfrm>
            <a:off x="287338" y="685800"/>
            <a:ext cx="8569325" cy="304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Conseguenza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Su di un albero rosso-nero 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nodi interni le operazioni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it-IT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richiedono tutte tempo 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Text Box 2"/>
          <p:cNvSpPr txBox="1">
            <a:spLocks noChangeArrowheads="1"/>
          </p:cNvSpPr>
          <p:nvPr/>
        </p:nvSpPr>
        <p:spPr bwMode="auto">
          <a:xfrm>
            <a:off x="287338" y="533400"/>
            <a:ext cx="85518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Anche le operazioni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su di un albero rosso-nero richiedono 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ma siccome esse modificano l’albero possono introdurre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delle violazioni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alle proprietà degli alberi rosso-neri ed in tal caso occorre ripristinare le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proprietà.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2867" name="Text Box 3"/>
          <p:cNvSpPr txBox="1">
            <a:spLocks noChangeArrowheads="1"/>
          </p:cNvSpPr>
          <p:nvPr/>
        </p:nvSpPr>
        <p:spPr bwMode="auto">
          <a:xfrm>
            <a:off x="287338" y="3536950"/>
            <a:ext cx="86058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farlo useremo delle operazioni elementari, dette </a:t>
            </a:r>
            <a:r>
              <a:rPr lang="it-IT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rotazioni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che preservano la proprietà di albero binario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ricerca.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Line 2"/>
          <p:cNvSpPr>
            <a:spLocks noChangeShapeType="1"/>
          </p:cNvSpPr>
          <p:nvPr/>
        </p:nvSpPr>
        <p:spPr bwMode="auto">
          <a:xfrm flipH="1">
            <a:off x="7127875" y="22542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15" name="Line 3"/>
          <p:cNvSpPr>
            <a:spLocks noChangeShapeType="1"/>
          </p:cNvSpPr>
          <p:nvPr/>
        </p:nvSpPr>
        <p:spPr bwMode="auto">
          <a:xfrm flipH="1">
            <a:off x="2268538" y="22542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16" name="Text Box 4"/>
          <p:cNvSpPr txBox="1">
            <a:spLocks noChangeArrowheads="1"/>
          </p:cNvSpPr>
          <p:nvPr/>
        </p:nvSpPr>
        <p:spPr bwMode="auto">
          <a:xfrm>
            <a:off x="287338" y="2133600"/>
            <a:ext cx="85693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non deve essere la sentinella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x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può essere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T.nil</a:t>
            </a:r>
            <a:endParaRPr lang="it-IT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y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y,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x </a:t>
            </a:r>
          </a:p>
        </p:txBody>
      </p:sp>
      <p:sp>
        <p:nvSpPr>
          <p:cNvPr id="1574917" name="Line 5"/>
          <p:cNvSpPr>
            <a:spLocks noChangeShapeType="1"/>
          </p:cNvSpPr>
          <p:nvPr/>
        </p:nvSpPr>
        <p:spPr bwMode="auto">
          <a:xfrm>
            <a:off x="6553200" y="144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18" name="Line 6"/>
          <p:cNvSpPr>
            <a:spLocks noChangeShapeType="1"/>
          </p:cNvSpPr>
          <p:nvPr/>
        </p:nvSpPr>
        <p:spPr bwMode="auto">
          <a:xfrm flipH="1">
            <a:off x="19050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19" name="Line 7"/>
          <p:cNvSpPr>
            <a:spLocks noChangeShapeType="1"/>
          </p:cNvSpPr>
          <p:nvPr/>
        </p:nvSpPr>
        <p:spPr bwMode="auto">
          <a:xfrm>
            <a:off x="2286000" y="762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0" name="Oval 8"/>
          <p:cNvSpPr>
            <a:spLocks noChangeArrowheads="1"/>
          </p:cNvSpPr>
          <p:nvPr/>
        </p:nvSpPr>
        <p:spPr bwMode="auto">
          <a:xfrm>
            <a:off x="2057400" y="53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1" name="Line 9"/>
          <p:cNvSpPr>
            <a:spLocks noChangeShapeType="1"/>
          </p:cNvSpPr>
          <p:nvPr/>
        </p:nvSpPr>
        <p:spPr bwMode="auto">
          <a:xfrm flipH="1">
            <a:off x="2514600" y="137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2" name="Line 10"/>
          <p:cNvSpPr>
            <a:spLocks noChangeShapeType="1"/>
          </p:cNvSpPr>
          <p:nvPr/>
        </p:nvSpPr>
        <p:spPr bwMode="auto">
          <a:xfrm>
            <a:off x="2819400" y="137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3" name="Oval 11"/>
          <p:cNvSpPr>
            <a:spLocks noChangeArrowheads="1"/>
          </p:cNvSpPr>
          <p:nvPr/>
        </p:nvSpPr>
        <p:spPr bwMode="auto">
          <a:xfrm>
            <a:off x="2590800" y="1143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4" name="Rectangle 12"/>
          <p:cNvSpPr>
            <a:spLocks noChangeArrowheads="1"/>
          </p:cNvSpPr>
          <p:nvPr/>
        </p:nvSpPr>
        <p:spPr bwMode="auto">
          <a:xfrm>
            <a:off x="2895600" y="167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5" name="Rectangle 13"/>
          <p:cNvSpPr>
            <a:spLocks noChangeArrowheads="1"/>
          </p:cNvSpPr>
          <p:nvPr/>
        </p:nvSpPr>
        <p:spPr bwMode="auto">
          <a:xfrm>
            <a:off x="2133600" y="175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6" name="Rectangle 14"/>
          <p:cNvSpPr>
            <a:spLocks noChangeArrowheads="1"/>
          </p:cNvSpPr>
          <p:nvPr/>
        </p:nvSpPr>
        <p:spPr bwMode="auto">
          <a:xfrm>
            <a:off x="1524000" y="1066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7" name="Line 15"/>
          <p:cNvSpPr>
            <a:spLocks noChangeShapeType="1"/>
          </p:cNvSpPr>
          <p:nvPr/>
        </p:nvSpPr>
        <p:spPr bwMode="auto">
          <a:xfrm flipH="1">
            <a:off x="6248400" y="144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8" name="Line 16"/>
          <p:cNvSpPr>
            <a:spLocks noChangeShapeType="1"/>
          </p:cNvSpPr>
          <p:nvPr/>
        </p:nvSpPr>
        <p:spPr bwMode="auto">
          <a:xfrm flipV="1">
            <a:off x="6553200" y="762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29" name="Oval 17"/>
          <p:cNvSpPr>
            <a:spLocks noChangeArrowheads="1"/>
          </p:cNvSpPr>
          <p:nvPr/>
        </p:nvSpPr>
        <p:spPr bwMode="auto">
          <a:xfrm>
            <a:off x="6324600" y="1219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0" name="Line 18"/>
          <p:cNvSpPr>
            <a:spLocks noChangeShapeType="1"/>
          </p:cNvSpPr>
          <p:nvPr/>
        </p:nvSpPr>
        <p:spPr bwMode="auto">
          <a:xfrm>
            <a:off x="7162800" y="83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1" name="Oval 19"/>
          <p:cNvSpPr>
            <a:spLocks noChangeArrowheads="1"/>
          </p:cNvSpPr>
          <p:nvPr/>
        </p:nvSpPr>
        <p:spPr bwMode="auto">
          <a:xfrm>
            <a:off x="6934200" y="53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2" name="Rectangle 20"/>
          <p:cNvSpPr>
            <a:spLocks noChangeArrowheads="1"/>
          </p:cNvSpPr>
          <p:nvPr/>
        </p:nvSpPr>
        <p:spPr bwMode="auto">
          <a:xfrm>
            <a:off x="7239000" y="1143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3" name="Rectangle 21"/>
          <p:cNvSpPr>
            <a:spLocks noChangeArrowheads="1"/>
          </p:cNvSpPr>
          <p:nvPr/>
        </p:nvSpPr>
        <p:spPr bwMode="auto">
          <a:xfrm>
            <a:off x="6477000" y="175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4" name="Rectangle 22"/>
          <p:cNvSpPr>
            <a:spLocks noChangeArrowheads="1"/>
          </p:cNvSpPr>
          <p:nvPr/>
        </p:nvSpPr>
        <p:spPr bwMode="auto">
          <a:xfrm>
            <a:off x="5867400" y="175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5" name="Line 23"/>
          <p:cNvSpPr>
            <a:spLocks noChangeShapeType="1"/>
          </p:cNvSpPr>
          <p:nvPr/>
        </p:nvSpPr>
        <p:spPr bwMode="auto">
          <a:xfrm>
            <a:off x="3492500" y="105251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6" name="Rectangle 24"/>
          <p:cNvSpPr>
            <a:spLocks noChangeArrowheads="1"/>
          </p:cNvSpPr>
          <p:nvPr/>
        </p:nvSpPr>
        <p:spPr bwMode="auto">
          <a:xfrm>
            <a:off x="3384550" y="584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4937" name="Text Box 25"/>
          <p:cNvSpPr txBox="1">
            <a:spLocks noChangeArrowheads="1"/>
          </p:cNvSpPr>
          <p:nvPr/>
        </p:nvSpPr>
        <p:spPr bwMode="auto">
          <a:xfrm>
            <a:off x="5580063" y="55895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 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574938" name="Text Box 26"/>
          <p:cNvSpPr txBox="1">
            <a:spLocks noChangeArrowheads="1"/>
          </p:cNvSpPr>
          <p:nvPr/>
        </p:nvSpPr>
        <p:spPr bwMode="auto">
          <a:xfrm>
            <a:off x="1727200" y="40481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74939" name="Text Box 27"/>
          <p:cNvSpPr txBox="1">
            <a:spLocks noChangeArrowheads="1"/>
          </p:cNvSpPr>
          <p:nvPr/>
        </p:nvSpPr>
        <p:spPr bwMode="auto">
          <a:xfrm>
            <a:off x="2268538" y="1052513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74940" name="Text Box 28"/>
          <p:cNvSpPr txBox="1">
            <a:spLocks noChangeArrowheads="1"/>
          </p:cNvSpPr>
          <p:nvPr/>
        </p:nvSpPr>
        <p:spPr bwMode="auto">
          <a:xfrm>
            <a:off x="6659563" y="116046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74941" name="Text Box 29"/>
          <p:cNvSpPr txBox="1">
            <a:spLocks noChangeArrowheads="1"/>
          </p:cNvSpPr>
          <p:nvPr/>
        </p:nvSpPr>
        <p:spPr bwMode="auto">
          <a:xfrm>
            <a:off x="7308850" y="476250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4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4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4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4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4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74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74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74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74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74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7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7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6" grpId="0" build="p"/>
      <p:bldP spid="15749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Line 2"/>
          <p:cNvSpPr>
            <a:spLocks noChangeShapeType="1"/>
          </p:cNvSpPr>
          <p:nvPr/>
        </p:nvSpPr>
        <p:spPr bwMode="auto">
          <a:xfrm flipH="1">
            <a:off x="7128210" y="117004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3" name="Line 3"/>
          <p:cNvSpPr>
            <a:spLocks noChangeShapeType="1"/>
          </p:cNvSpPr>
          <p:nvPr/>
        </p:nvSpPr>
        <p:spPr bwMode="auto">
          <a:xfrm flipH="1">
            <a:off x="2268873" y="117004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4" name="Text Box 4"/>
          <p:cNvSpPr txBox="1">
            <a:spLocks noChangeArrowheads="1"/>
          </p:cNvSpPr>
          <p:nvPr/>
        </p:nvSpPr>
        <p:spPr bwMode="auto">
          <a:xfrm>
            <a:off x="287338" y="2060575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Right-Rotate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non deve essere la sentinella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y  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può essere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x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x,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</p:txBody>
      </p:sp>
      <p:sp>
        <p:nvSpPr>
          <p:cNvPr id="1576965" name="Line 5"/>
          <p:cNvSpPr>
            <a:spLocks noChangeShapeType="1"/>
          </p:cNvSpPr>
          <p:nvPr/>
        </p:nvSpPr>
        <p:spPr bwMode="auto">
          <a:xfrm>
            <a:off x="6553535" y="133937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6" name="Line 6"/>
          <p:cNvSpPr>
            <a:spLocks noChangeShapeType="1"/>
          </p:cNvSpPr>
          <p:nvPr/>
        </p:nvSpPr>
        <p:spPr bwMode="auto">
          <a:xfrm flipH="1">
            <a:off x="1905335" y="65357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7" name="Line 7"/>
          <p:cNvSpPr>
            <a:spLocks noChangeShapeType="1"/>
          </p:cNvSpPr>
          <p:nvPr/>
        </p:nvSpPr>
        <p:spPr bwMode="auto">
          <a:xfrm>
            <a:off x="2286335" y="653579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8" name="Oval 8"/>
          <p:cNvSpPr>
            <a:spLocks noChangeArrowheads="1"/>
          </p:cNvSpPr>
          <p:nvPr/>
        </p:nvSpPr>
        <p:spPr bwMode="auto">
          <a:xfrm>
            <a:off x="2057735" y="424979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69" name="Line 9"/>
          <p:cNvSpPr>
            <a:spLocks noChangeShapeType="1"/>
          </p:cNvSpPr>
          <p:nvPr/>
        </p:nvSpPr>
        <p:spPr bwMode="auto">
          <a:xfrm flipH="1">
            <a:off x="2514935" y="126317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0" name="Line 10"/>
          <p:cNvSpPr>
            <a:spLocks noChangeShapeType="1"/>
          </p:cNvSpPr>
          <p:nvPr/>
        </p:nvSpPr>
        <p:spPr bwMode="auto">
          <a:xfrm>
            <a:off x="2819735" y="126317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1" name="Oval 11"/>
          <p:cNvSpPr>
            <a:spLocks noChangeArrowheads="1"/>
          </p:cNvSpPr>
          <p:nvPr/>
        </p:nvSpPr>
        <p:spPr bwMode="auto">
          <a:xfrm>
            <a:off x="2591135" y="1034579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2" name="Rectangle 12"/>
          <p:cNvSpPr>
            <a:spLocks noChangeArrowheads="1"/>
          </p:cNvSpPr>
          <p:nvPr/>
        </p:nvSpPr>
        <p:spPr bwMode="auto">
          <a:xfrm>
            <a:off x="2895935" y="1567979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3" name="Rectangle 13"/>
          <p:cNvSpPr>
            <a:spLocks noChangeArrowheads="1"/>
          </p:cNvSpPr>
          <p:nvPr/>
        </p:nvSpPr>
        <p:spPr bwMode="auto">
          <a:xfrm>
            <a:off x="2133935" y="164417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4" name="Rectangle 14"/>
          <p:cNvSpPr>
            <a:spLocks noChangeArrowheads="1"/>
          </p:cNvSpPr>
          <p:nvPr/>
        </p:nvSpPr>
        <p:spPr bwMode="auto">
          <a:xfrm>
            <a:off x="1524335" y="95837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5" name="Line 15"/>
          <p:cNvSpPr>
            <a:spLocks noChangeShapeType="1"/>
          </p:cNvSpPr>
          <p:nvPr/>
        </p:nvSpPr>
        <p:spPr bwMode="auto">
          <a:xfrm flipH="1">
            <a:off x="6248735" y="133937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6" name="Line 16"/>
          <p:cNvSpPr>
            <a:spLocks noChangeShapeType="1"/>
          </p:cNvSpPr>
          <p:nvPr/>
        </p:nvSpPr>
        <p:spPr bwMode="auto">
          <a:xfrm flipV="1">
            <a:off x="6553535" y="653579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7" name="Oval 17"/>
          <p:cNvSpPr>
            <a:spLocks noChangeArrowheads="1"/>
          </p:cNvSpPr>
          <p:nvPr/>
        </p:nvSpPr>
        <p:spPr bwMode="auto">
          <a:xfrm>
            <a:off x="6324935" y="1110779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8" name="Line 18"/>
          <p:cNvSpPr>
            <a:spLocks noChangeShapeType="1"/>
          </p:cNvSpPr>
          <p:nvPr/>
        </p:nvSpPr>
        <p:spPr bwMode="auto">
          <a:xfrm>
            <a:off x="7163135" y="72977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9" name="Oval 19"/>
          <p:cNvSpPr>
            <a:spLocks noChangeArrowheads="1"/>
          </p:cNvSpPr>
          <p:nvPr/>
        </p:nvSpPr>
        <p:spPr bwMode="auto">
          <a:xfrm>
            <a:off x="6934535" y="424979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it-IT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0" name="Rectangle 20"/>
          <p:cNvSpPr>
            <a:spLocks noChangeArrowheads="1"/>
          </p:cNvSpPr>
          <p:nvPr/>
        </p:nvSpPr>
        <p:spPr bwMode="auto">
          <a:xfrm>
            <a:off x="7239335" y="1034579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1" name="Rectangle 21"/>
          <p:cNvSpPr>
            <a:spLocks noChangeArrowheads="1"/>
          </p:cNvSpPr>
          <p:nvPr/>
        </p:nvSpPr>
        <p:spPr bwMode="auto">
          <a:xfrm>
            <a:off x="6477335" y="164417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2" name="Rectangle 22"/>
          <p:cNvSpPr>
            <a:spLocks noChangeArrowheads="1"/>
          </p:cNvSpPr>
          <p:nvPr/>
        </p:nvSpPr>
        <p:spPr bwMode="auto">
          <a:xfrm>
            <a:off x="5867735" y="164417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3" name="Line 23"/>
          <p:cNvSpPr>
            <a:spLocks noChangeShapeType="1"/>
          </p:cNvSpPr>
          <p:nvPr/>
        </p:nvSpPr>
        <p:spPr bwMode="auto">
          <a:xfrm flipH="1">
            <a:off x="3527760" y="1304454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4" name="Rectangle 24"/>
          <p:cNvSpPr>
            <a:spLocks noChangeArrowheads="1"/>
          </p:cNvSpPr>
          <p:nvPr/>
        </p:nvSpPr>
        <p:spPr bwMode="auto">
          <a:xfrm>
            <a:off x="3311860" y="764704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85" name="Text Box 25"/>
          <p:cNvSpPr txBox="1">
            <a:spLocks noChangeArrowheads="1"/>
          </p:cNvSpPr>
          <p:nvPr/>
        </p:nvSpPr>
        <p:spPr bwMode="auto">
          <a:xfrm>
            <a:off x="5651500" y="5337175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 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576986" name="Text Box 26"/>
          <p:cNvSpPr txBox="1">
            <a:spLocks noChangeArrowheads="1"/>
          </p:cNvSpPr>
          <p:nvPr/>
        </p:nvSpPr>
        <p:spPr bwMode="auto">
          <a:xfrm>
            <a:off x="1727535" y="2963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76987" name="Text Box 27"/>
          <p:cNvSpPr txBox="1">
            <a:spLocks noChangeArrowheads="1"/>
          </p:cNvSpPr>
          <p:nvPr/>
        </p:nvSpPr>
        <p:spPr bwMode="auto">
          <a:xfrm>
            <a:off x="2268873" y="980604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76988" name="Text Box 28"/>
          <p:cNvSpPr txBox="1">
            <a:spLocks noChangeArrowheads="1"/>
          </p:cNvSpPr>
          <p:nvPr/>
        </p:nvSpPr>
        <p:spPr bwMode="auto">
          <a:xfrm>
            <a:off x="6659898" y="108855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76989" name="Text Box 29"/>
          <p:cNvSpPr txBox="1">
            <a:spLocks noChangeArrowheads="1"/>
          </p:cNvSpPr>
          <p:nvPr/>
        </p:nvSpPr>
        <p:spPr bwMode="auto">
          <a:xfrm>
            <a:off x="7344110" y="36782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4" grpId="0"/>
      <p:bldP spid="15769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Text Box 2"/>
          <p:cNvSpPr txBox="1">
            <a:spLocks noChangeArrowheads="1"/>
          </p:cNvSpPr>
          <p:nvPr/>
        </p:nvSpPr>
        <p:spPr bwMode="auto">
          <a:xfrm>
            <a:off x="250825" y="1268413"/>
            <a:ext cx="8229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è rosso. L’unica violazione 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possibile delle proprietà degli alberi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rosso-neri è che </a:t>
            </a:r>
            <a:r>
              <a:rPr lang="it-IT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sia radice (</a:t>
            </a:r>
            <a:r>
              <a:rPr lang="it-IT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2)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oppure che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sia rosso (</a:t>
            </a:r>
            <a:r>
              <a:rPr lang="it-IT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4)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79012" name="Text Box 4"/>
          <p:cNvSpPr txBox="1">
            <a:spLocks noChangeArrowheads="1"/>
          </p:cNvSpPr>
          <p:nvPr/>
        </p:nvSpPr>
        <p:spPr bwMode="auto">
          <a:xfrm>
            <a:off x="611188" y="296863"/>
            <a:ext cx="7848600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2800">
                <a:latin typeface="Times New Roman" pitchFamily="18" charset="0"/>
                <a:cs typeface="Times New Roman" pitchFamily="18" charset="0"/>
              </a:rPr>
              <a:t>Inserimento di un nuovo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05838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RED</a:t>
            </a:r>
            <a:endParaRPr lang="it-IT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violata la proprietà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z.p.p.left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l’altro caso è simmetrico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z.p.p.right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RED                       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1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z.p.p.color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z.p.p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0575" y="3752850"/>
            <a:ext cx="2743200" cy="1981200"/>
            <a:chOff x="376" y="1460"/>
            <a:chExt cx="1728" cy="1248"/>
          </a:xfrm>
        </p:grpSpPr>
        <p:sp>
          <p:nvSpPr>
            <p:cNvPr id="1581061" name="Line 5"/>
            <p:cNvSpPr>
              <a:spLocks noChangeShapeType="1"/>
            </p:cNvSpPr>
            <p:nvPr/>
          </p:nvSpPr>
          <p:spPr bwMode="auto">
            <a:xfrm flipH="1">
              <a:off x="1048" y="16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62" name="Line 6"/>
            <p:cNvSpPr>
              <a:spLocks noChangeShapeType="1"/>
            </p:cNvSpPr>
            <p:nvPr/>
          </p:nvSpPr>
          <p:spPr bwMode="auto">
            <a:xfrm flipH="1">
              <a:off x="760" y="203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63" name="Line 7"/>
            <p:cNvSpPr>
              <a:spLocks noChangeShapeType="1"/>
            </p:cNvSpPr>
            <p:nvPr/>
          </p:nvSpPr>
          <p:spPr bwMode="auto">
            <a:xfrm>
              <a:off x="1384" y="165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64" name="Oval 8"/>
            <p:cNvSpPr>
              <a:spLocks noChangeArrowheads="1"/>
            </p:cNvSpPr>
            <p:nvPr/>
          </p:nvSpPr>
          <p:spPr bwMode="auto">
            <a:xfrm>
              <a:off x="904" y="1940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81065" name="Oval 9"/>
            <p:cNvSpPr>
              <a:spLocks noChangeArrowheads="1"/>
            </p:cNvSpPr>
            <p:nvPr/>
          </p:nvSpPr>
          <p:spPr bwMode="auto">
            <a:xfrm>
              <a:off x="1528" y="1940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81066" name="Oval 10"/>
            <p:cNvSpPr>
              <a:spLocks noChangeArrowheads="1"/>
            </p:cNvSpPr>
            <p:nvPr/>
          </p:nvSpPr>
          <p:spPr bwMode="auto">
            <a:xfrm>
              <a:off x="664" y="2420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81067" name="Oval 11"/>
            <p:cNvSpPr>
              <a:spLocks noChangeArrowheads="1"/>
            </p:cNvSpPr>
            <p:nvPr/>
          </p:nvSpPr>
          <p:spPr bwMode="auto">
            <a:xfrm>
              <a:off x="1240" y="150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81068" name="Rectangle 12"/>
            <p:cNvSpPr>
              <a:spLocks noChangeArrowheads="1"/>
            </p:cNvSpPr>
            <p:nvPr/>
          </p:nvSpPr>
          <p:spPr bwMode="auto">
            <a:xfrm>
              <a:off x="712" y="146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69" name="Rectangle 13"/>
            <p:cNvSpPr>
              <a:spLocks noChangeArrowheads="1"/>
            </p:cNvSpPr>
            <p:nvPr/>
          </p:nvSpPr>
          <p:spPr bwMode="auto">
            <a:xfrm>
              <a:off x="1768" y="18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0" name="Rectangle 14"/>
            <p:cNvSpPr>
              <a:spLocks noChangeArrowheads="1"/>
            </p:cNvSpPr>
            <p:nvPr/>
          </p:nvSpPr>
          <p:spPr bwMode="auto">
            <a:xfrm>
              <a:off x="616" y="18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 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1" name="Rectangle 15"/>
            <p:cNvSpPr>
              <a:spLocks noChangeArrowheads="1"/>
            </p:cNvSpPr>
            <p:nvPr/>
          </p:nvSpPr>
          <p:spPr bwMode="auto">
            <a:xfrm>
              <a:off x="376" y="24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08400" y="3789363"/>
            <a:ext cx="4419600" cy="1981200"/>
            <a:chOff x="2112" y="720"/>
            <a:chExt cx="2784" cy="1248"/>
          </a:xfrm>
        </p:grpSpPr>
        <p:sp>
          <p:nvSpPr>
            <p:cNvPr id="1581073" name="Line 17"/>
            <p:cNvSpPr>
              <a:spLocks noChangeShapeType="1"/>
            </p:cNvSpPr>
            <p:nvPr/>
          </p:nvSpPr>
          <p:spPr bwMode="auto">
            <a:xfrm>
              <a:off x="2112" y="13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4" name="Line 18"/>
            <p:cNvSpPr>
              <a:spLocks noChangeShapeType="1"/>
            </p:cNvSpPr>
            <p:nvPr/>
          </p:nvSpPr>
          <p:spPr bwMode="auto">
            <a:xfrm flipH="1">
              <a:off x="3840" y="91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5" name="Line 19"/>
            <p:cNvSpPr>
              <a:spLocks noChangeShapeType="1"/>
            </p:cNvSpPr>
            <p:nvPr/>
          </p:nvSpPr>
          <p:spPr bwMode="auto">
            <a:xfrm flipH="1">
              <a:off x="3552" y="12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6" name="Line 20"/>
            <p:cNvSpPr>
              <a:spLocks noChangeShapeType="1"/>
            </p:cNvSpPr>
            <p:nvPr/>
          </p:nvSpPr>
          <p:spPr bwMode="auto">
            <a:xfrm>
              <a:off x="4176" y="91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77" name="Oval 21"/>
            <p:cNvSpPr>
              <a:spLocks noChangeArrowheads="1"/>
            </p:cNvSpPr>
            <p:nvPr/>
          </p:nvSpPr>
          <p:spPr bwMode="auto">
            <a:xfrm>
              <a:off x="3696" y="120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81078" name="Oval 22"/>
            <p:cNvSpPr>
              <a:spLocks noChangeArrowheads="1"/>
            </p:cNvSpPr>
            <p:nvPr/>
          </p:nvSpPr>
          <p:spPr bwMode="auto">
            <a:xfrm>
              <a:off x="4320" y="120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81079" name="Oval 23"/>
            <p:cNvSpPr>
              <a:spLocks noChangeArrowheads="1"/>
            </p:cNvSpPr>
            <p:nvPr/>
          </p:nvSpPr>
          <p:spPr bwMode="auto">
            <a:xfrm>
              <a:off x="3456" y="1680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81080" name="Oval 24"/>
            <p:cNvSpPr>
              <a:spLocks noChangeArrowheads="1"/>
            </p:cNvSpPr>
            <p:nvPr/>
          </p:nvSpPr>
          <p:spPr bwMode="auto">
            <a:xfrm>
              <a:off x="4032" y="768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81081" name="Rectangle 25"/>
            <p:cNvSpPr>
              <a:spLocks noChangeArrowheads="1"/>
            </p:cNvSpPr>
            <p:nvPr/>
          </p:nvSpPr>
          <p:spPr bwMode="auto">
            <a:xfrm>
              <a:off x="3504" y="7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82" name="Rectangle 26"/>
            <p:cNvSpPr>
              <a:spLocks noChangeArrowheads="1"/>
            </p:cNvSpPr>
            <p:nvPr/>
          </p:nvSpPr>
          <p:spPr bwMode="auto">
            <a:xfrm>
              <a:off x="4560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83" name="Rectangle 27"/>
            <p:cNvSpPr>
              <a:spLocks noChangeArrowheads="1"/>
            </p:cNvSpPr>
            <p:nvPr/>
          </p:nvSpPr>
          <p:spPr bwMode="auto">
            <a:xfrm>
              <a:off x="3408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 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1084" name="Rectangle 28"/>
            <p:cNvSpPr>
              <a:spLocks noChangeArrowheads="1"/>
            </p:cNvSpPr>
            <p:nvPr/>
          </p:nvSpPr>
          <p:spPr bwMode="auto">
            <a:xfrm>
              <a:off x="3168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8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8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0583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2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400" b="1" i="1" dirty="0" err="1" smtClean="0">
                <a:latin typeface="Times New Roman" pitchFamily="18" charset="0"/>
                <a:cs typeface="Times New Roman" pitchFamily="18" charset="0"/>
              </a:rPr>
              <a:t>z.p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it-IT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3600" y="2203450"/>
            <a:ext cx="2362200" cy="1981200"/>
            <a:chOff x="509" y="1529"/>
            <a:chExt cx="1488" cy="1248"/>
          </a:xfrm>
        </p:grpSpPr>
        <p:sp>
          <p:nvSpPr>
            <p:cNvPr id="1846277" name="Line 5"/>
            <p:cNvSpPr>
              <a:spLocks noChangeShapeType="1"/>
            </p:cNvSpPr>
            <p:nvPr/>
          </p:nvSpPr>
          <p:spPr bwMode="auto">
            <a:xfrm flipH="1">
              <a:off x="941" y="1721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78" name="Line 6"/>
            <p:cNvSpPr>
              <a:spLocks noChangeShapeType="1"/>
            </p:cNvSpPr>
            <p:nvPr/>
          </p:nvSpPr>
          <p:spPr bwMode="auto">
            <a:xfrm>
              <a:off x="893" y="2105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79" name="Line 7"/>
            <p:cNvSpPr>
              <a:spLocks noChangeShapeType="1"/>
            </p:cNvSpPr>
            <p:nvPr/>
          </p:nvSpPr>
          <p:spPr bwMode="auto">
            <a:xfrm>
              <a:off x="1277" y="1721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80" name="Oval 8"/>
            <p:cNvSpPr>
              <a:spLocks noChangeArrowheads="1"/>
            </p:cNvSpPr>
            <p:nvPr/>
          </p:nvSpPr>
          <p:spPr bwMode="auto">
            <a:xfrm>
              <a:off x="797" y="2009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46281" name="Oval 9"/>
            <p:cNvSpPr>
              <a:spLocks noChangeArrowheads="1"/>
            </p:cNvSpPr>
            <p:nvPr/>
          </p:nvSpPr>
          <p:spPr bwMode="auto">
            <a:xfrm>
              <a:off x="1421" y="2009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46282" name="Oval 10"/>
            <p:cNvSpPr>
              <a:spLocks noChangeArrowheads="1"/>
            </p:cNvSpPr>
            <p:nvPr/>
          </p:nvSpPr>
          <p:spPr bwMode="auto">
            <a:xfrm>
              <a:off x="1037" y="2489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46283" name="Oval 11"/>
            <p:cNvSpPr>
              <a:spLocks noChangeArrowheads="1"/>
            </p:cNvSpPr>
            <p:nvPr/>
          </p:nvSpPr>
          <p:spPr bwMode="auto">
            <a:xfrm>
              <a:off x="1133" y="1577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46284" name="Rectangle 12"/>
            <p:cNvSpPr>
              <a:spLocks noChangeArrowheads="1"/>
            </p:cNvSpPr>
            <p:nvPr/>
          </p:nvSpPr>
          <p:spPr bwMode="auto">
            <a:xfrm>
              <a:off x="605" y="1529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85" name="Rectangle 13"/>
            <p:cNvSpPr>
              <a:spLocks noChangeArrowheads="1"/>
            </p:cNvSpPr>
            <p:nvPr/>
          </p:nvSpPr>
          <p:spPr bwMode="auto">
            <a:xfrm>
              <a:off x="1661" y="1961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86" name="Rectangle 14"/>
            <p:cNvSpPr>
              <a:spLocks noChangeArrowheads="1"/>
            </p:cNvSpPr>
            <p:nvPr/>
          </p:nvSpPr>
          <p:spPr bwMode="auto">
            <a:xfrm>
              <a:off x="509" y="1961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 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87" name="Rectangle 15"/>
            <p:cNvSpPr>
              <a:spLocks noChangeArrowheads="1"/>
            </p:cNvSpPr>
            <p:nvPr/>
          </p:nvSpPr>
          <p:spPr bwMode="auto">
            <a:xfrm>
              <a:off x="749" y="248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92500" y="2168525"/>
            <a:ext cx="4419600" cy="1905000"/>
            <a:chOff x="2112" y="624"/>
            <a:chExt cx="2784" cy="1200"/>
          </a:xfrm>
        </p:grpSpPr>
        <p:sp>
          <p:nvSpPr>
            <p:cNvPr id="1846289" name="Line 17"/>
            <p:cNvSpPr>
              <a:spLocks noChangeShapeType="1"/>
            </p:cNvSpPr>
            <p:nvPr/>
          </p:nvSpPr>
          <p:spPr bwMode="auto">
            <a:xfrm>
              <a:off x="2112" y="12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0" name="Line 18"/>
            <p:cNvSpPr>
              <a:spLocks noChangeShapeType="1"/>
            </p:cNvSpPr>
            <p:nvPr/>
          </p:nvSpPr>
          <p:spPr bwMode="auto">
            <a:xfrm flipH="1">
              <a:off x="3840" y="81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1" name="Line 19"/>
            <p:cNvSpPr>
              <a:spLocks noChangeShapeType="1"/>
            </p:cNvSpPr>
            <p:nvPr/>
          </p:nvSpPr>
          <p:spPr bwMode="auto">
            <a:xfrm flipH="1">
              <a:off x="3552" y="120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2" name="Line 20"/>
            <p:cNvSpPr>
              <a:spLocks noChangeShapeType="1"/>
            </p:cNvSpPr>
            <p:nvPr/>
          </p:nvSpPr>
          <p:spPr bwMode="auto">
            <a:xfrm>
              <a:off x="4176" y="81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3" name="Oval 21"/>
            <p:cNvSpPr>
              <a:spLocks noChangeArrowheads="1"/>
            </p:cNvSpPr>
            <p:nvPr/>
          </p:nvSpPr>
          <p:spPr bwMode="auto">
            <a:xfrm>
              <a:off x="3696" y="110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46294" name="Oval 22"/>
            <p:cNvSpPr>
              <a:spLocks noChangeArrowheads="1"/>
            </p:cNvSpPr>
            <p:nvPr/>
          </p:nvSpPr>
          <p:spPr bwMode="auto">
            <a:xfrm>
              <a:off x="4320" y="110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46295" name="Oval 23"/>
            <p:cNvSpPr>
              <a:spLocks noChangeArrowheads="1"/>
            </p:cNvSpPr>
            <p:nvPr/>
          </p:nvSpPr>
          <p:spPr bwMode="auto">
            <a:xfrm>
              <a:off x="3456" y="158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46296" name="Oval 24"/>
            <p:cNvSpPr>
              <a:spLocks noChangeArrowheads="1"/>
            </p:cNvSpPr>
            <p:nvPr/>
          </p:nvSpPr>
          <p:spPr bwMode="auto">
            <a:xfrm>
              <a:off x="4032" y="67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46297" name="Rectangle 25"/>
            <p:cNvSpPr>
              <a:spLocks noChangeArrowheads="1"/>
            </p:cNvSpPr>
            <p:nvPr/>
          </p:nvSpPr>
          <p:spPr bwMode="auto">
            <a:xfrm>
              <a:off x="3504" y="6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8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299" name="Rectangle 27"/>
            <p:cNvSpPr>
              <a:spLocks noChangeArrowheads="1"/>
            </p:cNvSpPr>
            <p:nvPr/>
          </p:nvSpPr>
          <p:spPr bwMode="auto">
            <a:xfrm>
              <a:off x="2928" y="15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300" name="Rectangle 28"/>
            <p:cNvSpPr>
              <a:spLocks noChangeArrowheads="1"/>
            </p:cNvSpPr>
            <p:nvPr/>
          </p:nvSpPr>
          <p:spPr bwMode="auto">
            <a:xfrm>
              <a:off x="3120" y="105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7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05838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//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figlio sinistro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// Caso 3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z.p.p.color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Right-Rotate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400" b="1" i="1" dirty="0" err="1" smtClean="0">
                <a:latin typeface="Times New Roman" pitchFamily="18" charset="0"/>
                <a:cs typeface="Times New Roman" pitchFamily="18" charset="0"/>
              </a:rPr>
              <a:t>z.p.p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 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simmetrico con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scambiati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alla fine del ciclo l’unica proprietà violata può 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essere soltanto la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95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T.root.color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BLACK                       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79725" y="3681413"/>
            <a:ext cx="3124200" cy="1905000"/>
            <a:chOff x="1680" y="2496"/>
            <a:chExt cx="1968" cy="1200"/>
          </a:xfrm>
        </p:grpSpPr>
        <p:sp>
          <p:nvSpPr>
            <p:cNvPr id="1848325" name="Line 5"/>
            <p:cNvSpPr>
              <a:spLocks noChangeShapeType="1"/>
            </p:cNvSpPr>
            <p:nvPr/>
          </p:nvSpPr>
          <p:spPr bwMode="auto">
            <a:xfrm>
              <a:off x="1680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26" name="Line 6"/>
            <p:cNvSpPr>
              <a:spLocks noChangeShapeType="1"/>
            </p:cNvSpPr>
            <p:nvPr/>
          </p:nvSpPr>
          <p:spPr bwMode="auto">
            <a:xfrm flipH="1">
              <a:off x="2592" y="26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27" name="Line 7"/>
            <p:cNvSpPr>
              <a:spLocks noChangeShapeType="1"/>
            </p:cNvSpPr>
            <p:nvPr/>
          </p:nvSpPr>
          <p:spPr bwMode="auto">
            <a:xfrm flipH="1">
              <a:off x="2304" y="3072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28" name="Line 8"/>
            <p:cNvSpPr>
              <a:spLocks noChangeShapeType="1"/>
            </p:cNvSpPr>
            <p:nvPr/>
          </p:nvSpPr>
          <p:spPr bwMode="auto">
            <a:xfrm>
              <a:off x="2928" y="26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29" name="Oval 9"/>
            <p:cNvSpPr>
              <a:spLocks noChangeArrowheads="1"/>
            </p:cNvSpPr>
            <p:nvPr/>
          </p:nvSpPr>
          <p:spPr bwMode="auto">
            <a:xfrm>
              <a:off x="2448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48330" name="Oval 10"/>
            <p:cNvSpPr>
              <a:spLocks noChangeArrowheads="1"/>
            </p:cNvSpPr>
            <p:nvPr/>
          </p:nvSpPr>
          <p:spPr bwMode="auto">
            <a:xfrm>
              <a:off x="3072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48331" name="Oval 11"/>
            <p:cNvSpPr>
              <a:spLocks noChangeArrowheads="1"/>
            </p:cNvSpPr>
            <p:nvPr/>
          </p:nvSpPr>
          <p:spPr bwMode="auto">
            <a:xfrm>
              <a:off x="2208" y="3456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48332" name="Oval 12"/>
            <p:cNvSpPr>
              <a:spLocks noChangeArrowheads="1"/>
            </p:cNvSpPr>
            <p:nvPr/>
          </p:nvSpPr>
          <p:spPr bwMode="auto">
            <a:xfrm>
              <a:off x="2784" y="254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48333" name="Rectangle 13"/>
            <p:cNvSpPr>
              <a:spLocks noChangeArrowheads="1"/>
            </p:cNvSpPr>
            <p:nvPr/>
          </p:nvSpPr>
          <p:spPr bwMode="auto">
            <a:xfrm>
              <a:off x="2256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34" name="Rectangle 14"/>
            <p:cNvSpPr>
              <a:spLocks noChangeArrowheads="1"/>
            </p:cNvSpPr>
            <p:nvPr/>
          </p:nvSpPr>
          <p:spPr bwMode="auto">
            <a:xfrm>
              <a:off x="3312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35" name="Rectangle 15"/>
            <p:cNvSpPr>
              <a:spLocks noChangeArrowheads="1"/>
            </p:cNvSpPr>
            <p:nvPr/>
          </p:nvSpPr>
          <p:spPr bwMode="auto">
            <a:xfrm>
              <a:off x="1920" y="340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36" name="Rectangle 16"/>
            <p:cNvSpPr>
              <a:spLocks noChangeArrowheads="1"/>
            </p:cNvSpPr>
            <p:nvPr/>
          </p:nvSpPr>
          <p:spPr bwMode="auto">
            <a:xfrm>
              <a:off x="2160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 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5288" y="3609975"/>
            <a:ext cx="2743200" cy="2590800"/>
            <a:chOff x="226" y="2067"/>
            <a:chExt cx="1728" cy="1632"/>
          </a:xfrm>
        </p:grpSpPr>
        <p:sp>
          <p:nvSpPr>
            <p:cNvPr id="1848338" name="Rectangle 18"/>
            <p:cNvSpPr>
              <a:spLocks noChangeArrowheads="1"/>
            </p:cNvSpPr>
            <p:nvPr/>
          </p:nvSpPr>
          <p:spPr bwMode="auto">
            <a:xfrm>
              <a:off x="226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39" name="Line 19"/>
            <p:cNvSpPr>
              <a:spLocks noChangeShapeType="1"/>
            </p:cNvSpPr>
            <p:nvPr/>
          </p:nvSpPr>
          <p:spPr bwMode="auto">
            <a:xfrm>
              <a:off x="658" y="3171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0" name="Line 20"/>
            <p:cNvSpPr>
              <a:spLocks noChangeShapeType="1"/>
            </p:cNvSpPr>
            <p:nvPr/>
          </p:nvSpPr>
          <p:spPr bwMode="auto">
            <a:xfrm flipH="1">
              <a:off x="466" y="3171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1" name="Line 21"/>
            <p:cNvSpPr>
              <a:spLocks noChangeShapeType="1"/>
            </p:cNvSpPr>
            <p:nvPr/>
          </p:nvSpPr>
          <p:spPr bwMode="auto">
            <a:xfrm flipH="1">
              <a:off x="1330" y="2691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2" name="Line 22"/>
            <p:cNvSpPr>
              <a:spLocks noChangeShapeType="1"/>
            </p:cNvSpPr>
            <p:nvPr/>
          </p:nvSpPr>
          <p:spPr bwMode="auto">
            <a:xfrm>
              <a:off x="1522" y="2691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3" name="Line 23"/>
            <p:cNvSpPr>
              <a:spLocks noChangeShapeType="1"/>
            </p:cNvSpPr>
            <p:nvPr/>
          </p:nvSpPr>
          <p:spPr bwMode="auto">
            <a:xfrm>
              <a:off x="898" y="27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4" name="Line 24"/>
            <p:cNvSpPr>
              <a:spLocks noChangeShapeType="1"/>
            </p:cNvSpPr>
            <p:nvPr/>
          </p:nvSpPr>
          <p:spPr bwMode="auto">
            <a:xfrm flipH="1">
              <a:off x="898" y="2259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5" name="Line 25"/>
            <p:cNvSpPr>
              <a:spLocks noChangeShapeType="1"/>
            </p:cNvSpPr>
            <p:nvPr/>
          </p:nvSpPr>
          <p:spPr bwMode="auto">
            <a:xfrm flipH="1">
              <a:off x="610" y="2643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6" name="Line 26"/>
            <p:cNvSpPr>
              <a:spLocks noChangeShapeType="1"/>
            </p:cNvSpPr>
            <p:nvPr/>
          </p:nvSpPr>
          <p:spPr bwMode="auto">
            <a:xfrm>
              <a:off x="1234" y="2259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47" name="Oval 27"/>
            <p:cNvSpPr>
              <a:spLocks noChangeArrowheads="1"/>
            </p:cNvSpPr>
            <p:nvPr/>
          </p:nvSpPr>
          <p:spPr bwMode="auto">
            <a:xfrm>
              <a:off x="754" y="2547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48348" name="Oval 28"/>
            <p:cNvSpPr>
              <a:spLocks noChangeArrowheads="1"/>
            </p:cNvSpPr>
            <p:nvPr/>
          </p:nvSpPr>
          <p:spPr bwMode="auto">
            <a:xfrm>
              <a:off x="1378" y="2547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48349" name="Oval 29"/>
            <p:cNvSpPr>
              <a:spLocks noChangeArrowheads="1"/>
            </p:cNvSpPr>
            <p:nvPr/>
          </p:nvSpPr>
          <p:spPr bwMode="auto">
            <a:xfrm>
              <a:off x="514" y="3027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48350" name="Oval 30"/>
            <p:cNvSpPr>
              <a:spLocks noChangeArrowheads="1"/>
            </p:cNvSpPr>
            <p:nvPr/>
          </p:nvSpPr>
          <p:spPr bwMode="auto">
            <a:xfrm>
              <a:off x="1090" y="2115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48351" name="Rectangle 31"/>
            <p:cNvSpPr>
              <a:spLocks noChangeArrowheads="1"/>
            </p:cNvSpPr>
            <p:nvPr/>
          </p:nvSpPr>
          <p:spPr bwMode="auto">
            <a:xfrm>
              <a:off x="562" y="2067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z.p.p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52" name="Rectangle 32"/>
            <p:cNvSpPr>
              <a:spLocks noChangeArrowheads="1"/>
            </p:cNvSpPr>
            <p:nvPr/>
          </p:nvSpPr>
          <p:spPr bwMode="auto">
            <a:xfrm>
              <a:off x="1618" y="249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53" name="Rectangle 33"/>
            <p:cNvSpPr>
              <a:spLocks noChangeArrowheads="1"/>
            </p:cNvSpPr>
            <p:nvPr/>
          </p:nvSpPr>
          <p:spPr bwMode="auto">
            <a:xfrm>
              <a:off x="466" y="249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z.p 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54" name="Rectangle 34"/>
            <p:cNvSpPr>
              <a:spLocks noChangeArrowheads="1"/>
            </p:cNvSpPr>
            <p:nvPr/>
          </p:nvSpPr>
          <p:spPr bwMode="auto">
            <a:xfrm>
              <a:off x="274" y="341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55" name="Rectangle 35"/>
            <p:cNvSpPr>
              <a:spLocks noChangeArrowheads="1"/>
            </p:cNvSpPr>
            <p:nvPr/>
          </p:nvSpPr>
          <p:spPr bwMode="auto">
            <a:xfrm>
              <a:off x="562" y="341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48356" name="Rectangle 36"/>
            <p:cNvSpPr>
              <a:spLocks noChangeArrowheads="1"/>
            </p:cNvSpPr>
            <p:nvPr/>
          </p:nvSpPr>
          <p:spPr bwMode="auto">
            <a:xfrm>
              <a:off x="802" y="297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48357" name="Rectangle 37"/>
            <p:cNvSpPr>
              <a:spLocks noChangeArrowheads="1"/>
            </p:cNvSpPr>
            <p:nvPr/>
          </p:nvSpPr>
          <p:spPr bwMode="auto">
            <a:xfrm>
              <a:off x="1090" y="293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48358" name="Rectangle 38"/>
            <p:cNvSpPr>
              <a:spLocks noChangeArrowheads="1"/>
            </p:cNvSpPr>
            <p:nvPr/>
          </p:nvSpPr>
          <p:spPr bwMode="auto">
            <a:xfrm>
              <a:off x="1426" y="293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651500" y="3754438"/>
            <a:ext cx="3200400" cy="2590800"/>
            <a:chOff x="3504" y="2544"/>
            <a:chExt cx="2016" cy="1632"/>
          </a:xfrm>
        </p:grpSpPr>
        <p:sp>
          <p:nvSpPr>
            <p:cNvPr id="1848360" name="Line 40"/>
            <p:cNvSpPr>
              <a:spLocks noChangeShapeType="1"/>
            </p:cNvSpPr>
            <p:nvPr/>
          </p:nvSpPr>
          <p:spPr bwMode="auto">
            <a:xfrm flipH="1">
              <a:off x="4128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1" name="Line 41"/>
            <p:cNvSpPr>
              <a:spLocks noChangeShapeType="1"/>
            </p:cNvSpPr>
            <p:nvPr/>
          </p:nvSpPr>
          <p:spPr bwMode="auto">
            <a:xfrm>
              <a:off x="4320" y="316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2" name="Line 42"/>
            <p:cNvSpPr>
              <a:spLocks noChangeShapeType="1"/>
            </p:cNvSpPr>
            <p:nvPr/>
          </p:nvSpPr>
          <p:spPr bwMode="auto">
            <a:xfrm>
              <a:off x="5232" y="360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3" name="Line 43"/>
            <p:cNvSpPr>
              <a:spLocks noChangeShapeType="1"/>
            </p:cNvSpPr>
            <p:nvPr/>
          </p:nvSpPr>
          <p:spPr bwMode="auto">
            <a:xfrm flipH="1">
              <a:off x="5088" y="364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4" name="Line 44"/>
            <p:cNvSpPr>
              <a:spLocks noChangeShapeType="1"/>
            </p:cNvSpPr>
            <p:nvPr/>
          </p:nvSpPr>
          <p:spPr bwMode="auto">
            <a:xfrm flipH="1">
              <a:off x="4800" y="321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5" name="Line 45"/>
            <p:cNvSpPr>
              <a:spLocks noChangeShapeType="1"/>
            </p:cNvSpPr>
            <p:nvPr/>
          </p:nvSpPr>
          <p:spPr bwMode="auto">
            <a:xfrm>
              <a:off x="350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6" name="Line 46"/>
            <p:cNvSpPr>
              <a:spLocks noChangeShapeType="1"/>
            </p:cNvSpPr>
            <p:nvPr/>
          </p:nvSpPr>
          <p:spPr bwMode="auto">
            <a:xfrm>
              <a:off x="4560" y="268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7" name="Line 47"/>
            <p:cNvSpPr>
              <a:spLocks noChangeShapeType="1"/>
            </p:cNvSpPr>
            <p:nvPr/>
          </p:nvSpPr>
          <p:spPr bwMode="auto">
            <a:xfrm flipH="1">
              <a:off x="4272" y="264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8" name="Line 48"/>
            <p:cNvSpPr>
              <a:spLocks noChangeShapeType="1"/>
            </p:cNvSpPr>
            <p:nvPr/>
          </p:nvSpPr>
          <p:spPr bwMode="auto">
            <a:xfrm>
              <a:off x="4944" y="316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69" name="Oval 49"/>
            <p:cNvSpPr>
              <a:spLocks noChangeArrowheads="1"/>
            </p:cNvSpPr>
            <p:nvPr/>
          </p:nvSpPr>
          <p:spPr bwMode="auto">
            <a:xfrm>
              <a:off x="4416" y="254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48370" name="Oval 50"/>
            <p:cNvSpPr>
              <a:spLocks noChangeArrowheads="1"/>
            </p:cNvSpPr>
            <p:nvPr/>
          </p:nvSpPr>
          <p:spPr bwMode="auto">
            <a:xfrm>
              <a:off x="5088" y="34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48371" name="Oval 51"/>
            <p:cNvSpPr>
              <a:spLocks noChangeArrowheads="1"/>
            </p:cNvSpPr>
            <p:nvPr/>
          </p:nvSpPr>
          <p:spPr bwMode="auto">
            <a:xfrm>
              <a:off x="4176" y="302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48372" name="Oval 52"/>
            <p:cNvSpPr>
              <a:spLocks noChangeArrowheads="1"/>
            </p:cNvSpPr>
            <p:nvPr/>
          </p:nvSpPr>
          <p:spPr bwMode="auto">
            <a:xfrm>
              <a:off x="4800" y="302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48373" name="Rectangle 53"/>
            <p:cNvSpPr>
              <a:spLocks noChangeArrowheads="1"/>
            </p:cNvSpPr>
            <p:nvPr/>
          </p:nvSpPr>
          <p:spPr bwMode="auto">
            <a:xfrm>
              <a:off x="3936" y="34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8374" name="Rectangle 54"/>
            <p:cNvSpPr>
              <a:spLocks noChangeArrowheads="1"/>
            </p:cNvSpPr>
            <p:nvPr/>
          </p:nvSpPr>
          <p:spPr bwMode="auto">
            <a:xfrm>
              <a:off x="4224" y="34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48375" name="Rectangle 55"/>
            <p:cNvSpPr>
              <a:spLocks noChangeArrowheads="1"/>
            </p:cNvSpPr>
            <p:nvPr/>
          </p:nvSpPr>
          <p:spPr bwMode="auto">
            <a:xfrm>
              <a:off x="4608" y="34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48376" name="Rectangle 56"/>
            <p:cNvSpPr>
              <a:spLocks noChangeArrowheads="1"/>
            </p:cNvSpPr>
            <p:nvPr/>
          </p:nvSpPr>
          <p:spPr bwMode="auto">
            <a:xfrm>
              <a:off x="4896" y="38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48377" name="Rectangle 57"/>
            <p:cNvSpPr>
              <a:spLocks noChangeArrowheads="1"/>
            </p:cNvSpPr>
            <p:nvPr/>
          </p:nvSpPr>
          <p:spPr bwMode="auto">
            <a:xfrm>
              <a:off x="5136" y="38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3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Complessità.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444" name="Text Box 4"/>
          <p:cNvSpPr txBox="1">
            <a:spLocks noChangeArrowheads="1"/>
          </p:cNvSpPr>
          <p:nvPr/>
        </p:nvSpPr>
        <p:spPr bwMode="auto">
          <a:xfrm>
            <a:off x="287338" y="3608388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Quindi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ha 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445" name="Text Box 5"/>
          <p:cNvSpPr txBox="1">
            <a:spLocks noChangeArrowheads="1"/>
          </p:cNvSpPr>
          <p:nvPr/>
        </p:nvSpPr>
        <p:spPr bwMode="auto">
          <a:xfrm>
            <a:off x="323850" y="1016000"/>
            <a:ext cx="84963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Ogni volta che si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ripete il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ciclo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il puntatore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risale di due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posizioni.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Quindi il ciclo può essere ripetuto al più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volte e la complessità di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  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≠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nil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key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elimino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 ha almeno un sottoalbero vuoto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sottoalbero di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l’altro è sicuramente vuoto</a:t>
            </a:r>
          </a:p>
        </p:txBody>
      </p:sp>
      <p:sp>
        <p:nvSpPr>
          <p:cNvPr id="1602564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8153400" cy="52322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</a:pPr>
            <a:r>
              <a:rPr lang="it-IT" sz="2800">
                <a:latin typeface="Times New Roman" pitchFamily="18" charset="0"/>
                <a:cs typeface="Times New Roman" pitchFamily="18" charset="0"/>
              </a:rPr>
              <a:t>Cancellazione di un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Times New Roman" pitchFamily="18" charset="0"/>
                <a:cs typeface="Times New Roman" pitchFamily="18" charset="0"/>
              </a:rPr>
              <a:t>Oltre ad essere alberi binari di ricerca, gli alberi rosso-neri soddisfano le proprietà:</a:t>
            </a:r>
            <a:endParaRPr lang="it-IT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1603" name="Text Box 3"/>
          <p:cNvSpPr txBox="1">
            <a:spLocks noChangeArrowheads="1"/>
          </p:cNvSpPr>
          <p:nvPr/>
        </p:nvSpPr>
        <p:spPr bwMode="auto">
          <a:xfrm>
            <a:off x="287338" y="1268413"/>
            <a:ext cx="85693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ogni nodo è o rosso 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nero;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la radice è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nera;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le foglie 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sono tutte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nere;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 figli di un nodo rosso sono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entrambi neri;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per ogni nodo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 cammini da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alle foglie sue discendenti contengono tutti lo stesso numero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nodi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neri: </a:t>
            </a:r>
            <a:r>
              <a:rPr lang="it-IT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l’altezza nera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   Notare che il nodo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viene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contato in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anche se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è nero.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Text Box 2"/>
          <p:cNvSpPr txBox="1">
            <a:spLocks noChangeArrowheads="1"/>
          </p:cNvSpPr>
          <p:nvPr/>
        </p:nvSpPr>
        <p:spPr bwMode="auto">
          <a:xfrm>
            <a:off x="395536" y="152636"/>
            <a:ext cx="8229600" cy="644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metto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 posto del padre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endParaRPr lang="it-IT" sz="28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rosso non ci sono violazioni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era nero l’unica violazione delle 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proprietà degli alberi rosso neri è che 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cammini che passano per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contengano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 nodo nero in meno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RB-Delete-Fixup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4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4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4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4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4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4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85" name="Text Box 29"/>
          <p:cNvSpPr txBox="1">
            <a:spLocks noChangeArrowheads="1"/>
          </p:cNvSpPr>
          <p:nvPr/>
        </p:nvSpPr>
        <p:spPr bwMode="auto">
          <a:xfrm>
            <a:off x="323528" y="152636"/>
            <a:ext cx="8353425" cy="377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RB-Delete-Fixup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≠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l’altro caso è simmetrico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w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1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RED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w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2413" y="3935413"/>
            <a:ext cx="2922587" cy="2590800"/>
            <a:chOff x="0" y="2319"/>
            <a:chExt cx="1841" cy="1632"/>
          </a:xfrm>
        </p:grpSpPr>
        <p:sp>
          <p:nvSpPr>
            <p:cNvPr id="1606687" name="Rectangle 31"/>
            <p:cNvSpPr>
              <a:spLocks noChangeArrowheads="1"/>
            </p:cNvSpPr>
            <p:nvPr/>
          </p:nvSpPr>
          <p:spPr bwMode="auto">
            <a:xfrm>
              <a:off x="0" y="268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88" name="Line 32"/>
            <p:cNvSpPr>
              <a:spLocks noChangeShapeType="1"/>
            </p:cNvSpPr>
            <p:nvPr/>
          </p:nvSpPr>
          <p:spPr bwMode="auto">
            <a:xfrm flipH="1">
              <a:off x="353" y="3039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89" name="Line 33"/>
            <p:cNvSpPr>
              <a:spLocks noChangeShapeType="1"/>
            </p:cNvSpPr>
            <p:nvPr/>
          </p:nvSpPr>
          <p:spPr bwMode="auto">
            <a:xfrm flipH="1">
              <a:off x="1025" y="2943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0" name="Line 34"/>
            <p:cNvSpPr>
              <a:spLocks noChangeShapeType="1"/>
            </p:cNvSpPr>
            <p:nvPr/>
          </p:nvSpPr>
          <p:spPr bwMode="auto">
            <a:xfrm>
              <a:off x="1265" y="2943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1" name="Line 35"/>
            <p:cNvSpPr>
              <a:spLocks noChangeShapeType="1"/>
            </p:cNvSpPr>
            <p:nvPr/>
          </p:nvSpPr>
          <p:spPr bwMode="auto">
            <a:xfrm>
              <a:off x="593" y="3039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2" name="Line 36"/>
            <p:cNvSpPr>
              <a:spLocks noChangeShapeType="1"/>
            </p:cNvSpPr>
            <p:nvPr/>
          </p:nvSpPr>
          <p:spPr bwMode="auto">
            <a:xfrm flipH="1">
              <a:off x="545" y="2463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3" name="Line 37"/>
            <p:cNvSpPr>
              <a:spLocks noChangeShapeType="1"/>
            </p:cNvSpPr>
            <p:nvPr/>
          </p:nvSpPr>
          <p:spPr bwMode="auto">
            <a:xfrm>
              <a:off x="929" y="2463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4" name="Oval 38"/>
            <p:cNvSpPr>
              <a:spLocks noChangeArrowheads="1"/>
            </p:cNvSpPr>
            <p:nvPr/>
          </p:nvSpPr>
          <p:spPr bwMode="auto">
            <a:xfrm>
              <a:off x="401" y="2751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06695" name="Oval 39"/>
            <p:cNvSpPr>
              <a:spLocks noChangeArrowheads="1"/>
            </p:cNvSpPr>
            <p:nvPr/>
          </p:nvSpPr>
          <p:spPr bwMode="auto">
            <a:xfrm>
              <a:off x="1121" y="2751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6696" name="Oval 40"/>
            <p:cNvSpPr>
              <a:spLocks noChangeArrowheads="1"/>
            </p:cNvSpPr>
            <p:nvPr/>
          </p:nvSpPr>
          <p:spPr bwMode="auto">
            <a:xfrm>
              <a:off x="785" y="2319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06697" name="Rectangle 41"/>
            <p:cNvSpPr>
              <a:spLocks noChangeArrowheads="1"/>
            </p:cNvSpPr>
            <p:nvPr/>
          </p:nvSpPr>
          <p:spPr bwMode="auto">
            <a:xfrm>
              <a:off x="1361" y="2703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8" name="Oval 42"/>
            <p:cNvSpPr>
              <a:spLocks noChangeArrowheads="1"/>
            </p:cNvSpPr>
            <p:nvPr/>
          </p:nvSpPr>
          <p:spPr bwMode="auto">
            <a:xfrm>
              <a:off x="353" y="2703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699" name="Rectangle 43"/>
            <p:cNvSpPr>
              <a:spLocks noChangeArrowheads="1"/>
            </p:cNvSpPr>
            <p:nvPr/>
          </p:nvSpPr>
          <p:spPr bwMode="auto">
            <a:xfrm>
              <a:off x="113" y="31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00" name="Rectangle 44"/>
            <p:cNvSpPr>
              <a:spLocks noChangeArrowheads="1"/>
            </p:cNvSpPr>
            <p:nvPr/>
          </p:nvSpPr>
          <p:spPr bwMode="auto">
            <a:xfrm>
              <a:off x="497" y="323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606701" name="Line 45"/>
            <p:cNvSpPr>
              <a:spLocks noChangeShapeType="1"/>
            </p:cNvSpPr>
            <p:nvPr/>
          </p:nvSpPr>
          <p:spPr bwMode="auto">
            <a:xfrm flipH="1">
              <a:off x="785" y="342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02" name="Line 46"/>
            <p:cNvSpPr>
              <a:spLocks noChangeShapeType="1"/>
            </p:cNvSpPr>
            <p:nvPr/>
          </p:nvSpPr>
          <p:spPr bwMode="auto">
            <a:xfrm>
              <a:off x="977" y="342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03" name="Rectangle 47"/>
            <p:cNvSpPr>
              <a:spLocks noChangeArrowheads="1"/>
            </p:cNvSpPr>
            <p:nvPr/>
          </p:nvSpPr>
          <p:spPr bwMode="auto">
            <a:xfrm>
              <a:off x="641" y="3615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606704" name="Rectangle 48"/>
            <p:cNvSpPr>
              <a:spLocks noChangeArrowheads="1"/>
            </p:cNvSpPr>
            <p:nvPr/>
          </p:nvSpPr>
          <p:spPr bwMode="auto">
            <a:xfrm>
              <a:off x="929" y="366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606705" name="Oval 49"/>
            <p:cNvSpPr>
              <a:spLocks noChangeArrowheads="1"/>
            </p:cNvSpPr>
            <p:nvPr/>
          </p:nvSpPr>
          <p:spPr bwMode="auto">
            <a:xfrm>
              <a:off x="881" y="3231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06706" name="Oval 50"/>
            <p:cNvSpPr>
              <a:spLocks noChangeArrowheads="1"/>
            </p:cNvSpPr>
            <p:nvPr/>
          </p:nvSpPr>
          <p:spPr bwMode="auto">
            <a:xfrm>
              <a:off x="1361" y="3231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06707" name="Line 51"/>
            <p:cNvSpPr>
              <a:spLocks noChangeShapeType="1"/>
            </p:cNvSpPr>
            <p:nvPr/>
          </p:nvSpPr>
          <p:spPr bwMode="auto">
            <a:xfrm flipH="1">
              <a:off x="1313" y="342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08" name="Line 52"/>
            <p:cNvSpPr>
              <a:spLocks noChangeShapeType="1"/>
            </p:cNvSpPr>
            <p:nvPr/>
          </p:nvSpPr>
          <p:spPr bwMode="auto">
            <a:xfrm>
              <a:off x="1505" y="342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09" name="Rectangle 53"/>
            <p:cNvSpPr>
              <a:spLocks noChangeArrowheads="1"/>
            </p:cNvSpPr>
            <p:nvPr/>
          </p:nvSpPr>
          <p:spPr bwMode="auto">
            <a:xfrm>
              <a:off x="1169" y="3615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606710" name="Rectangle 54"/>
            <p:cNvSpPr>
              <a:spLocks noChangeArrowheads="1"/>
            </p:cNvSpPr>
            <p:nvPr/>
          </p:nvSpPr>
          <p:spPr bwMode="auto">
            <a:xfrm>
              <a:off x="1457" y="366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808288" y="3970338"/>
            <a:ext cx="3276600" cy="2590800"/>
            <a:chOff x="1680" y="1344"/>
            <a:chExt cx="2064" cy="1632"/>
          </a:xfrm>
        </p:grpSpPr>
        <p:sp>
          <p:nvSpPr>
            <p:cNvPr id="1606712" name="Line 56"/>
            <p:cNvSpPr>
              <a:spLocks noChangeShapeType="1"/>
            </p:cNvSpPr>
            <p:nvPr/>
          </p:nvSpPr>
          <p:spPr bwMode="auto">
            <a:xfrm>
              <a:off x="1680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3" name="Line 57"/>
            <p:cNvSpPr>
              <a:spLocks noChangeShapeType="1"/>
            </p:cNvSpPr>
            <p:nvPr/>
          </p:nvSpPr>
          <p:spPr bwMode="auto">
            <a:xfrm flipH="1">
              <a:off x="2256" y="20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4" name="Line 58"/>
            <p:cNvSpPr>
              <a:spLocks noChangeShapeType="1"/>
            </p:cNvSpPr>
            <p:nvPr/>
          </p:nvSpPr>
          <p:spPr bwMode="auto">
            <a:xfrm flipH="1">
              <a:off x="292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5" name="Line 59"/>
            <p:cNvSpPr>
              <a:spLocks noChangeShapeType="1"/>
            </p:cNvSpPr>
            <p:nvPr/>
          </p:nvSpPr>
          <p:spPr bwMode="auto">
            <a:xfrm>
              <a:off x="316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6" name="Line 60"/>
            <p:cNvSpPr>
              <a:spLocks noChangeShapeType="1"/>
            </p:cNvSpPr>
            <p:nvPr/>
          </p:nvSpPr>
          <p:spPr bwMode="auto">
            <a:xfrm>
              <a:off x="2496" y="20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7" name="Line 61"/>
            <p:cNvSpPr>
              <a:spLocks noChangeShapeType="1"/>
            </p:cNvSpPr>
            <p:nvPr/>
          </p:nvSpPr>
          <p:spPr bwMode="auto">
            <a:xfrm flipH="1">
              <a:off x="2448" y="14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8" name="Line 62"/>
            <p:cNvSpPr>
              <a:spLocks noChangeShapeType="1"/>
            </p:cNvSpPr>
            <p:nvPr/>
          </p:nvSpPr>
          <p:spPr bwMode="auto">
            <a:xfrm>
              <a:off x="2832" y="14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19" name="Oval 63"/>
            <p:cNvSpPr>
              <a:spLocks noChangeArrowheads="1"/>
            </p:cNvSpPr>
            <p:nvPr/>
          </p:nvSpPr>
          <p:spPr bwMode="auto">
            <a:xfrm>
              <a:off x="2304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06720" name="Oval 64"/>
            <p:cNvSpPr>
              <a:spLocks noChangeArrowheads="1"/>
            </p:cNvSpPr>
            <p:nvPr/>
          </p:nvSpPr>
          <p:spPr bwMode="auto">
            <a:xfrm>
              <a:off x="3024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6721" name="Oval 65"/>
            <p:cNvSpPr>
              <a:spLocks noChangeArrowheads="1"/>
            </p:cNvSpPr>
            <p:nvPr/>
          </p:nvSpPr>
          <p:spPr bwMode="auto">
            <a:xfrm>
              <a:off x="2688" y="1344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06722" name="Rectangle 66"/>
            <p:cNvSpPr>
              <a:spLocks noChangeArrowheads="1"/>
            </p:cNvSpPr>
            <p:nvPr/>
          </p:nvSpPr>
          <p:spPr bwMode="auto">
            <a:xfrm>
              <a:off x="3264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23" name="Rectangle 67"/>
            <p:cNvSpPr>
              <a:spLocks noChangeArrowheads="1"/>
            </p:cNvSpPr>
            <p:nvPr/>
          </p:nvSpPr>
          <p:spPr bwMode="auto">
            <a:xfrm>
              <a:off x="1968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24" name="Rectangle 68"/>
            <p:cNvSpPr>
              <a:spLocks noChangeArrowheads="1"/>
            </p:cNvSpPr>
            <p:nvPr/>
          </p:nvSpPr>
          <p:spPr bwMode="auto">
            <a:xfrm>
              <a:off x="2016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25" name="Rectangle 69"/>
            <p:cNvSpPr>
              <a:spLocks noChangeArrowheads="1"/>
            </p:cNvSpPr>
            <p:nvPr/>
          </p:nvSpPr>
          <p:spPr bwMode="auto">
            <a:xfrm>
              <a:off x="2400" y="22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606726" name="Line 70"/>
            <p:cNvSpPr>
              <a:spLocks noChangeShapeType="1"/>
            </p:cNvSpPr>
            <p:nvPr/>
          </p:nvSpPr>
          <p:spPr bwMode="auto">
            <a:xfrm flipH="1">
              <a:off x="2688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27" name="Line 71"/>
            <p:cNvSpPr>
              <a:spLocks noChangeShapeType="1"/>
            </p:cNvSpPr>
            <p:nvPr/>
          </p:nvSpPr>
          <p:spPr bwMode="auto">
            <a:xfrm>
              <a:off x="2880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28" name="Rectangle 72"/>
            <p:cNvSpPr>
              <a:spLocks noChangeArrowheads="1"/>
            </p:cNvSpPr>
            <p:nvPr/>
          </p:nvSpPr>
          <p:spPr bwMode="auto">
            <a:xfrm>
              <a:off x="2544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606729" name="Rectangle 73"/>
            <p:cNvSpPr>
              <a:spLocks noChangeArrowheads="1"/>
            </p:cNvSpPr>
            <p:nvPr/>
          </p:nvSpPr>
          <p:spPr bwMode="auto">
            <a:xfrm>
              <a:off x="2832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606730" name="Oval 74"/>
            <p:cNvSpPr>
              <a:spLocks noChangeArrowheads="1"/>
            </p:cNvSpPr>
            <p:nvPr/>
          </p:nvSpPr>
          <p:spPr bwMode="auto">
            <a:xfrm>
              <a:off x="2784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06731" name="Oval 75"/>
            <p:cNvSpPr>
              <a:spLocks noChangeArrowheads="1"/>
            </p:cNvSpPr>
            <p:nvPr/>
          </p:nvSpPr>
          <p:spPr bwMode="auto">
            <a:xfrm>
              <a:off x="3264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06732" name="Line 76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33" name="Line 77"/>
            <p:cNvSpPr>
              <a:spLocks noChangeShapeType="1"/>
            </p:cNvSpPr>
            <p:nvPr/>
          </p:nvSpPr>
          <p:spPr bwMode="auto">
            <a:xfrm>
              <a:off x="3408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34" name="Rectangle 78"/>
            <p:cNvSpPr>
              <a:spLocks noChangeArrowheads="1"/>
            </p:cNvSpPr>
            <p:nvPr/>
          </p:nvSpPr>
          <p:spPr bwMode="auto">
            <a:xfrm>
              <a:off x="3072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606735" name="Rectangle 79"/>
            <p:cNvSpPr>
              <a:spLocks noChangeArrowheads="1"/>
            </p:cNvSpPr>
            <p:nvPr/>
          </p:nvSpPr>
          <p:spPr bwMode="auto">
            <a:xfrm>
              <a:off x="3360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  <p:sp>
          <p:nvSpPr>
            <p:cNvPr id="1606736" name="Oval 80"/>
            <p:cNvSpPr>
              <a:spLocks noChangeArrowheads="1"/>
            </p:cNvSpPr>
            <p:nvPr/>
          </p:nvSpPr>
          <p:spPr bwMode="auto">
            <a:xfrm>
              <a:off x="2256" y="1728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5791200" y="3933825"/>
            <a:ext cx="3352800" cy="2590800"/>
            <a:chOff x="3648" y="1344"/>
            <a:chExt cx="2112" cy="1632"/>
          </a:xfrm>
        </p:grpSpPr>
        <p:sp>
          <p:nvSpPr>
            <p:cNvPr id="1606738" name="Line 82"/>
            <p:cNvSpPr>
              <a:spLocks noChangeShapeType="1"/>
            </p:cNvSpPr>
            <p:nvPr/>
          </p:nvSpPr>
          <p:spPr bwMode="auto">
            <a:xfrm>
              <a:off x="3648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39" name="Line 83"/>
            <p:cNvSpPr>
              <a:spLocks noChangeShapeType="1"/>
            </p:cNvSpPr>
            <p:nvPr/>
          </p:nvSpPr>
          <p:spPr bwMode="auto">
            <a:xfrm flipH="1">
              <a:off x="4128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0" name="Line 84"/>
            <p:cNvSpPr>
              <a:spLocks noChangeShapeType="1"/>
            </p:cNvSpPr>
            <p:nvPr/>
          </p:nvSpPr>
          <p:spPr bwMode="auto">
            <a:xfrm flipH="1">
              <a:off x="436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1" name="Line 85"/>
            <p:cNvSpPr>
              <a:spLocks noChangeShapeType="1"/>
            </p:cNvSpPr>
            <p:nvPr/>
          </p:nvSpPr>
          <p:spPr bwMode="auto">
            <a:xfrm>
              <a:off x="460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2" name="Line 86"/>
            <p:cNvSpPr>
              <a:spLocks noChangeShapeType="1"/>
            </p:cNvSpPr>
            <p:nvPr/>
          </p:nvSpPr>
          <p:spPr bwMode="auto">
            <a:xfrm>
              <a:off x="4368" y="249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3" name="Line 87"/>
            <p:cNvSpPr>
              <a:spLocks noChangeShapeType="1"/>
            </p:cNvSpPr>
            <p:nvPr/>
          </p:nvSpPr>
          <p:spPr bwMode="auto">
            <a:xfrm flipH="1">
              <a:off x="4608" y="14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4" name="Line 88"/>
            <p:cNvSpPr>
              <a:spLocks noChangeShapeType="1"/>
            </p:cNvSpPr>
            <p:nvPr/>
          </p:nvSpPr>
          <p:spPr bwMode="auto">
            <a:xfrm>
              <a:off x="4992" y="148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5" name="Oval 89"/>
            <p:cNvSpPr>
              <a:spLocks noChangeArrowheads="1"/>
            </p:cNvSpPr>
            <p:nvPr/>
          </p:nvSpPr>
          <p:spPr bwMode="auto">
            <a:xfrm>
              <a:off x="4176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06746" name="Oval 90"/>
            <p:cNvSpPr>
              <a:spLocks noChangeArrowheads="1"/>
            </p:cNvSpPr>
            <p:nvPr/>
          </p:nvSpPr>
          <p:spPr bwMode="auto">
            <a:xfrm>
              <a:off x="4848" y="134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6747" name="Oval 91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06748" name="Rectangle 92"/>
            <p:cNvSpPr>
              <a:spLocks noChangeArrowheads="1"/>
            </p:cNvSpPr>
            <p:nvPr/>
          </p:nvSpPr>
          <p:spPr bwMode="auto">
            <a:xfrm>
              <a:off x="4896" y="220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49" name="Rectangle 93"/>
            <p:cNvSpPr>
              <a:spLocks noChangeArrowheads="1"/>
            </p:cNvSpPr>
            <p:nvPr/>
          </p:nvSpPr>
          <p:spPr bwMode="auto">
            <a:xfrm>
              <a:off x="3840" y="220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50" name="Rectangle 94"/>
            <p:cNvSpPr>
              <a:spLocks noChangeArrowheads="1"/>
            </p:cNvSpPr>
            <p:nvPr/>
          </p:nvSpPr>
          <p:spPr bwMode="auto">
            <a:xfrm>
              <a:off x="3888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51" name="Rectangle 95"/>
            <p:cNvSpPr>
              <a:spLocks noChangeArrowheads="1"/>
            </p:cNvSpPr>
            <p:nvPr/>
          </p:nvSpPr>
          <p:spPr bwMode="auto">
            <a:xfrm>
              <a:off x="4272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606752" name="Line 96"/>
            <p:cNvSpPr>
              <a:spLocks noChangeShapeType="1"/>
            </p:cNvSpPr>
            <p:nvPr/>
          </p:nvSpPr>
          <p:spPr bwMode="auto">
            <a:xfrm flipH="1">
              <a:off x="4656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53" name="Line 97"/>
            <p:cNvSpPr>
              <a:spLocks noChangeShapeType="1"/>
            </p:cNvSpPr>
            <p:nvPr/>
          </p:nvSpPr>
          <p:spPr bwMode="auto">
            <a:xfrm>
              <a:off x="4848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54" name="Rectangle 98"/>
            <p:cNvSpPr>
              <a:spLocks noChangeArrowheads="1"/>
            </p:cNvSpPr>
            <p:nvPr/>
          </p:nvSpPr>
          <p:spPr bwMode="auto">
            <a:xfrm>
              <a:off x="4512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606755" name="Rectangle 99"/>
            <p:cNvSpPr>
              <a:spLocks noChangeArrowheads="1"/>
            </p:cNvSpPr>
            <p:nvPr/>
          </p:nvSpPr>
          <p:spPr bwMode="auto">
            <a:xfrm>
              <a:off x="4800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606756" name="Oval 100"/>
            <p:cNvSpPr>
              <a:spLocks noChangeArrowheads="1"/>
            </p:cNvSpPr>
            <p:nvPr/>
          </p:nvSpPr>
          <p:spPr bwMode="auto">
            <a:xfrm>
              <a:off x="4704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06757" name="Oval 101"/>
            <p:cNvSpPr>
              <a:spLocks noChangeArrowheads="1"/>
            </p:cNvSpPr>
            <p:nvPr/>
          </p:nvSpPr>
          <p:spPr bwMode="auto">
            <a:xfrm>
              <a:off x="5232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06758" name="Line 102"/>
            <p:cNvSpPr>
              <a:spLocks noChangeShapeType="1"/>
            </p:cNvSpPr>
            <p:nvPr/>
          </p:nvSpPr>
          <p:spPr bwMode="auto">
            <a:xfrm flipH="1">
              <a:off x="5232" y="196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59" name="Line 103"/>
            <p:cNvSpPr>
              <a:spLocks noChangeShapeType="1"/>
            </p:cNvSpPr>
            <p:nvPr/>
          </p:nvSpPr>
          <p:spPr bwMode="auto">
            <a:xfrm>
              <a:off x="5376" y="19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6760" name="Rectangle 104"/>
            <p:cNvSpPr>
              <a:spLocks noChangeArrowheads="1"/>
            </p:cNvSpPr>
            <p:nvPr/>
          </p:nvSpPr>
          <p:spPr bwMode="auto">
            <a:xfrm>
              <a:off x="504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606761" name="Rectangle 105"/>
            <p:cNvSpPr>
              <a:spLocks noChangeArrowheads="1"/>
            </p:cNvSpPr>
            <p:nvPr/>
          </p:nvSpPr>
          <p:spPr bwMode="auto">
            <a:xfrm>
              <a:off x="5376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  <p:sp>
          <p:nvSpPr>
            <p:cNvPr id="1606762" name="Oval 106"/>
            <p:cNvSpPr>
              <a:spLocks noChangeArrowheads="1"/>
            </p:cNvSpPr>
            <p:nvPr/>
          </p:nvSpPr>
          <p:spPr bwMode="auto">
            <a:xfrm>
              <a:off x="4128" y="2208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6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6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6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6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6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6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6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6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06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6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06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06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06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06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06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06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18" name="Text Box 2"/>
          <p:cNvSpPr txBox="1">
            <a:spLocks noChangeArrowheads="1"/>
          </p:cNvSpPr>
          <p:nvPr/>
        </p:nvSpPr>
        <p:spPr bwMode="auto">
          <a:xfrm>
            <a:off x="287338" y="333375"/>
            <a:ext cx="83534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 fratello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nero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w.left.color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w.right.color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2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755650" y="2528888"/>
            <a:ext cx="2819400" cy="2590800"/>
            <a:chOff x="500" y="416"/>
            <a:chExt cx="1776" cy="1632"/>
          </a:xfrm>
        </p:grpSpPr>
        <p:sp>
          <p:nvSpPr>
            <p:cNvPr id="1852497" name="Line 81"/>
            <p:cNvSpPr>
              <a:spLocks noChangeShapeType="1"/>
            </p:cNvSpPr>
            <p:nvPr/>
          </p:nvSpPr>
          <p:spPr bwMode="auto">
            <a:xfrm flipH="1">
              <a:off x="788" y="11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498" name="Line 82"/>
            <p:cNvSpPr>
              <a:spLocks noChangeShapeType="1"/>
            </p:cNvSpPr>
            <p:nvPr/>
          </p:nvSpPr>
          <p:spPr bwMode="auto">
            <a:xfrm flipH="1">
              <a:off x="1460" y="10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499" name="Line 83"/>
            <p:cNvSpPr>
              <a:spLocks noChangeShapeType="1"/>
            </p:cNvSpPr>
            <p:nvPr/>
          </p:nvSpPr>
          <p:spPr bwMode="auto">
            <a:xfrm>
              <a:off x="1700" y="10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0" name="Line 84"/>
            <p:cNvSpPr>
              <a:spLocks noChangeShapeType="1"/>
            </p:cNvSpPr>
            <p:nvPr/>
          </p:nvSpPr>
          <p:spPr bwMode="auto">
            <a:xfrm>
              <a:off x="1028" y="11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1" name="Line 85"/>
            <p:cNvSpPr>
              <a:spLocks noChangeShapeType="1"/>
            </p:cNvSpPr>
            <p:nvPr/>
          </p:nvSpPr>
          <p:spPr bwMode="auto">
            <a:xfrm flipH="1">
              <a:off x="980" y="56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2" name="Line 86"/>
            <p:cNvSpPr>
              <a:spLocks noChangeShapeType="1"/>
            </p:cNvSpPr>
            <p:nvPr/>
          </p:nvSpPr>
          <p:spPr bwMode="auto">
            <a:xfrm>
              <a:off x="1364" y="56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3" name="Oval 87"/>
            <p:cNvSpPr>
              <a:spLocks noChangeArrowheads="1"/>
            </p:cNvSpPr>
            <p:nvPr/>
          </p:nvSpPr>
          <p:spPr bwMode="auto">
            <a:xfrm>
              <a:off x="836" y="84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2504" name="Oval 88"/>
            <p:cNvSpPr>
              <a:spLocks noChangeArrowheads="1"/>
            </p:cNvSpPr>
            <p:nvPr/>
          </p:nvSpPr>
          <p:spPr bwMode="auto">
            <a:xfrm>
              <a:off x="1556" y="84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2505" name="Oval 89" descr="Diagonali larghe verso il basso"/>
            <p:cNvSpPr>
              <a:spLocks noChangeArrowheads="1"/>
            </p:cNvSpPr>
            <p:nvPr/>
          </p:nvSpPr>
          <p:spPr bwMode="auto">
            <a:xfrm>
              <a:off x="1220" y="416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2506" name="Rectangle 90"/>
            <p:cNvSpPr>
              <a:spLocks noChangeArrowheads="1"/>
            </p:cNvSpPr>
            <p:nvPr/>
          </p:nvSpPr>
          <p:spPr bwMode="auto">
            <a:xfrm>
              <a:off x="1796" y="8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7" name="Rectangle 91"/>
            <p:cNvSpPr>
              <a:spLocks noChangeArrowheads="1"/>
            </p:cNvSpPr>
            <p:nvPr/>
          </p:nvSpPr>
          <p:spPr bwMode="auto">
            <a:xfrm>
              <a:off x="500" y="8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8" name="Oval 92"/>
            <p:cNvSpPr>
              <a:spLocks noChangeArrowheads="1"/>
            </p:cNvSpPr>
            <p:nvPr/>
          </p:nvSpPr>
          <p:spPr bwMode="auto">
            <a:xfrm>
              <a:off x="788" y="800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09" name="Rectangle 93"/>
            <p:cNvSpPr>
              <a:spLocks noChangeArrowheads="1"/>
            </p:cNvSpPr>
            <p:nvPr/>
          </p:nvSpPr>
          <p:spPr bwMode="auto">
            <a:xfrm>
              <a:off x="548" y="128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10" name="Rectangle 94"/>
            <p:cNvSpPr>
              <a:spLocks noChangeArrowheads="1"/>
            </p:cNvSpPr>
            <p:nvPr/>
          </p:nvSpPr>
          <p:spPr bwMode="auto">
            <a:xfrm>
              <a:off x="932" y="13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2511" name="Line 95"/>
            <p:cNvSpPr>
              <a:spLocks noChangeShapeType="1"/>
            </p:cNvSpPr>
            <p:nvPr/>
          </p:nvSpPr>
          <p:spPr bwMode="auto">
            <a:xfrm flipH="1">
              <a:off x="1220" y="15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12" name="Line 96"/>
            <p:cNvSpPr>
              <a:spLocks noChangeShapeType="1"/>
            </p:cNvSpPr>
            <p:nvPr/>
          </p:nvSpPr>
          <p:spPr bwMode="auto">
            <a:xfrm>
              <a:off x="1412" y="15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13" name="Rectangle 97"/>
            <p:cNvSpPr>
              <a:spLocks noChangeArrowheads="1"/>
            </p:cNvSpPr>
            <p:nvPr/>
          </p:nvSpPr>
          <p:spPr bwMode="auto">
            <a:xfrm>
              <a:off x="1076" y="17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2514" name="Rectangle 98"/>
            <p:cNvSpPr>
              <a:spLocks noChangeArrowheads="1"/>
            </p:cNvSpPr>
            <p:nvPr/>
          </p:nvSpPr>
          <p:spPr bwMode="auto">
            <a:xfrm>
              <a:off x="1364" y="17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2515" name="Oval 99"/>
            <p:cNvSpPr>
              <a:spLocks noChangeArrowheads="1"/>
            </p:cNvSpPr>
            <p:nvPr/>
          </p:nvSpPr>
          <p:spPr bwMode="auto">
            <a:xfrm>
              <a:off x="1316" y="13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2516" name="Oval 100"/>
            <p:cNvSpPr>
              <a:spLocks noChangeArrowheads="1"/>
            </p:cNvSpPr>
            <p:nvPr/>
          </p:nvSpPr>
          <p:spPr bwMode="auto">
            <a:xfrm>
              <a:off x="1796" y="13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2517" name="Line 101"/>
            <p:cNvSpPr>
              <a:spLocks noChangeShapeType="1"/>
            </p:cNvSpPr>
            <p:nvPr/>
          </p:nvSpPr>
          <p:spPr bwMode="auto">
            <a:xfrm flipH="1">
              <a:off x="1748" y="15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18" name="Line 102"/>
            <p:cNvSpPr>
              <a:spLocks noChangeShapeType="1"/>
            </p:cNvSpPr>
            <p:nvPr/>
          </p:nvSpPr>
          <p:spPr bwMode="auto">
            <a:xfrm>
              <a:off x="1940" y="15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19" name="Rectangle 103"/>
            <p:cNvSpPr>
              <a:spLocks noChangeArrowheads="1"/>
            </p:cNvSpPr>
            <p:nvPr/>
          </p:nvSpPr>
          <p:spPr bwMode="auto">
            <a:xfrm>
              <a:off x="1604" y="17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2520" name="Rectangle 104"/>
            <p:cNvSpPr>
              <a:spLocks noChangeArrowheads="1"/>
            </p:cNvSpPr>
            <p:nvPr/>
          </p:nvSpPr>
          <p:spPr bwMode="auto">
            <a:xfrm>
              <a:off x="1892" y="17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4103688" y="2492375"/>
            <a:ext cx="3571875" cy="2667000"/>
            <a:chOff x="2358" y="1296"/>
            <a:chExt cx="2250" cy="1680"/>
          </a:xfrm>
        </p:grpSpPr>
        <p:sp>
          <p:nvSpPr>
            <p:cNvPr id="1852522" name="Line 106"/>
            <p:cNvSpPr>
              <a:spLocks noChangeShapeType="1"/>
            </p:cNvSpPr>
            <p:nvPr/>
          </p:nvSpPr>
          <p:spPr bwMode="auto">
            <a:xfrm>
              <a:off x="2358" y="182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3" name="Line 107"/>
            <p:cNvSpPr>
              <a:spLocks noChangeShapeType="1"/>
            </p:cNvSpPr>
            <p:nvPr/>
          </p:nvSpPr>
          <p:spPr bwMode="auto">
            <a:xfrm flipH="1">
              <a:off x="3120" y="20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4" name="Line 108"/>
            <p:cNvSpPr>
              <a:spLocks noChangeShapeType="1"/>
            </p:cNvSpPr>
            <p:nvPr/>
          </p:nvSpPr>
          <p:spPr bwMode="auto">
            <a:xfrm flipH="1">
              <a:off x="3792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5" name="Line 109"/>
            <p:cNvSpPr>
              <a:spLocks noChangeShapeType="1"/>
            </p:cNvSpPr>
            <p:nvPr/>
          </p:nvSpPr>
          <p:spPr bwMode="auto">
            <a:xfrm>
              <a:off x="4032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6" name="Line 110"/>
            <p:cNvSpPr>
              <a:spLocks noChangeShapeType="1"/>
            </p:cNvSpPr>
            <p:nvPr/>
          </p:nvSpPr>
          <p:spPr bwMode="auto">
            <a:xfrm>
              <a:off x="3360" y="20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7" name="Line 111"/>
            <p:cNvSpPr>
              <a:spLocks noChangeShapeType="1"/>
            </p:cNvSpPr>
            <p:nvPr/>
          </p:nvSpPr>
          <p:spPr bwMode="auto">
            <a:xfrm flipH="1">
              <a:off x="3312" y="14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8" name="Line 112"/>
            <p:cNvSpPr>
              <a:spLocks noChangeShapeType="1"/>
            </p:cNvSpPr>
            <p:nvPr/>
          </p:nvSpPr>
          <p:spPr bwMode="auto">
            <a:xfrm>
              <a:off x="3696" y="14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29" name="Oval 113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2530" name="Oval 114"/>
            <p:cNvSpPr>
              <a:spLocks noChangeArrowheads="1"/>
            </p:cNvSpPr>
            <p:nvPr/>
          </p:nvSpPr>
          <p:spPr bwMode="auto">
            <a:xfrm>
              <a:off x="3888" y="1776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2531" name="Oval 115" descr="Diagonali larghe verso il basso"/>
            <p:cNvSpPr>
              <a:spLocks noChangeArrowheads="1"/>
            </p:cNvSpPr>
            <p:nvPr/>
          </p:nvSpPr>
          <p:spPr bwMode="auto">
            <a:xfrm>
              <a:off x="3552" y="1344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2532" name="Rectangle 116"/>
            <p:cNvSpPr>
              <a:spLocks noChangeArrowheads="1"/>
            </p:cNvSpPr>
            <p:nvPr/>
          </p:nvSpPr>
          <p:spPr bwMode="auto">
            <a:xfrm>
              <a:off x="4128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33" name="Oval 117"/>
            <p:cNvSpPr>
              <a:spLocks noChangeArrowheads="1"/>
            </p:cNvSpPr>
            <p:nvPr/>
          </p:nvSpPr>
          <p:spPr bwMode="auto">
            <a:xfrm>
              <a:off x="3504" y="1296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34" name="Rectangle 118"/>
            <p:cNvSpPr>
              <a:spLocks noChangeArrowheads="1"/>
            </p:cNvSpPr>
            <p:nvPr/>
          </p:nvSpPr>
          <p:spPr bwMode="auto">
            <a:xfrm>
              <a:off x="2880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35" name="Rectangle 119"/>
            <p:cNvSpPr>
              <a:spLocks noChangeArrowheads="1"/>
            </p:cNvSpPr>
            <p:nvPr/>
          </p:nvSpPr>
          <p:spPr bwMode="auto">
            <a:xfrm>
              <a:off x="3264" y="22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2536" name="Line 120"/>
            <p:cNvSpPr>
              <a:spLocks noChangeShapeType="1"/>
            </p:cNvSpPr>
            <p:nvPr/>
          </p:nvSpPr>
          <p:spPr bwMode="auto">
            <a:xfrm flipH="1">
              <a:off x="3552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37" name="Line 121"/>
            <p:cNvSpPr>
              <a:spLocks noChangeShapeType="1"/>
            </p:cNvSpPr>
            <p:nvPr/>
          </p:nvSpPr>
          <p:spPr bwMode="auto">
            <a:xfrm>
              <a:off x="3744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38" name="Rectangle 122"/>
            <p:cNvSpPr>
              <a:spLocks noChangeArrowheads="1"/>
            </p:cNvSpPr>
            <p:nvPr/>
          </p:nvSpPr>
          <p:spPr bwMode="auto">
            <a:xfrm>
              <a:off x="3408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2539" name="Rectangle 123"/>
            <p:cNvSpPr>
              <a:spLocks noChangeArrowheads="1"/>
            </p:cNvSpPr>
            <p:nvPr/>
          </p:nvSpPr>
          <p:spPr bwMode="auto">
            <a:xfrm>
              <a:off x="3696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2540" name="Oval 124"/>
            <p:cNvSpPr>
              <a:spLocks noChangeArrowheads="1"/>
            </p:cNvSpPr>
            <p:nvPr/>
          </p:nvSpPr>
          <p:spPr bwMode="auto">
            <a:xfrm>
              <a:off x="3648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2541" name="Oval 12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2542" name="Line 126"/>
            <p:cNvSpPr>
              <a:spLocks noChangeShapeType="1"/>
            </p:cNvSpPr>
            <p:nvPr/>
          </p:nvSpPr>
          <p:spPr bwMode="auto">
            <a:xfrm flipH="1">
              <a:off x="4080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43" name="Line 127"/>
            <p:cNvSpPr>
              <a:spLocks noChangeShapeType="1"/>
            </p:cNvSpPr>
            <p:nvPr/>
          </p:nvSpPr>
          <p:spPr bwMode="auto">
            <a:xfrm>
              <a:off x="4272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2544" name="Rectangle 128"/>
            <p:cNvSpPr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2545" name="Rectangle 129"/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2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2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2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2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Text Box 2"/>
          <p:cNvSpPr txBox="1">
            <a:spLocks noChangeArrowheads="1"/>
          </p:cNvSpPr>
          <p:nvPr/>
        </p:nvSpPr>
        <p:spPr bwMode="auto">
          <a:xfrm>
            <a:off x="287338" y="333375"/>
            <a:ext cx="83534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w.right.color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3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w.left.color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Right-Rotate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w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7338" y="3213100"/>
            <a:ext cx="2819400" cy="2590800"/>
            <a:chOff x="0" y="504"/>
            <a:chExt cx="1776" cy="1632"/>
          </a:xfrm>
        </p:grpSpPr>
        <p:sp>
          <p:nvSpPr>
            <p:cNvPr id="1854518" name="Line 54"/>
            <p:cNvSpPr>
              <a:spLocks noChangeShapeType="1"/>
            </p:cNvSpPr>
            <p:nvPr/>
          </p:nvSpPr>
          <p:spPr bwMode="auto">
            <a:xfrm flipH="1">
              <a:off x="288" y="12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19" name="Line 55"/>
            <p:cNvSpPr>
              <a:spLocks noChangeShapeType="1"/>
            </p:cNvSpPr>
            <p:nvPr/>
          </p:nvSpPr>
          <p:spPr bwMode="auto">
            <a:xfrm flipH="1">
              <a:off x="960" y="11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0" name="Line 56"/>
            <p:cNvSpPr>
              <a:spLocks noChangeShapeType="1"/>
            </p:cNvSpPr>
            <p:nvPr/>
          </p:nvSpPr>
          <p:spPr bwMode="auto">
            <a:xfrm>
              <a:off x="1200" y="11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1" name="Line 57"/>
            <p:cNvSpPr>
              <a:spLocks noChangeShapeType="1"/>
            </p:cNvSpPr>
            <p:nvPr/>
          </p:nvSpPr>
          <p:spPr bwMode="auto">
            <a:xfrm>
              <a:off x="528" y="122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2" name="Line 58"/>
            <p:cNvSpPr>
              <a:spLocks noChangeShapeType="1"/>
            </p:cNvSpPr>
            <p:nvPr/>
          </p:nvSpPr>
          <p:spPr bwMode="auto">
            <a:xfrm flipH="1">
              <a:off x="480" y="6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3" name="Line 59"/>
            <p:cNvSpPr>
              <a:spLocks noChangeShapeType="1"/>
            </p:cNvSpPr>
            <p:nvPr/>
          </p:nvSpPr>
          <p:spPr bwMode="auto">
            <a:xfrm>
              <a:off x="864" y="6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4" name="Oval 60"/>
            <p:cNvSpPr>
              <a:spLocks noChangeArrowheads="1"/>
            </p:cNvSpPr>
            <p:nvPr/>
          </p:nvSpPr>
          <p:spPr bwMode="auto">
            <a:xfrm>
              <a:off x="336" y="93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4525" name="Oval 61"/>
            <p:cNvSpPr>
              <a:spLocks noChangeArrowheads="1"/>
            </p:cNvSpPr>
            <p:nvPr/>
          </p:nvSpPr>
          <p:spPr bwMode="auto">
            <a:xfrm>
              <a:off x="1056" y="93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4526" name="Oval 62" descr="Diagonali larghe verso il basso"/>
            <p:cNvSpPr>
              <a:spLocks noChangeArrowheads="1"/>
            </p:cNvSpPr>
            <p:nvPr/>
          </p:nvSpPr>
          <p:spPr bwMode="auto">
            <a:xfrm>
              <a:off x="720" y="504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4527" name="Rectangle 63"/>
            <p:cNvSpPr>
              <a:spLocks noChangeArrowheads="1"/>
            </p:cNvSpPr>
            <p:nvPr/>
          </p:nvSpPr>
          <p:spPr bwMode="auto">
            <a:xfrm>
              <a:off x="1296" y="8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8" name="Rectangle 64"/>
            <p:cNvSpPr>
              <a:spLocks noChangeArrowheads="1"/>
            </p:cNvSpPr>
            <p:nvPr/>
          </p:nvSpPr>
          <p:spPr bwMode="auto">
            <a:xfrm>
              <a:off x="0" y="8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29" name="Oval 65"/>
            <p:cNvSpPr>
              <a:spLocks noChangeArrowheads="1"/>
            </p:cNvSpPr>
            <p:nvPr/>
          </p:nvSpPr>
          <p:spPr bwMode="auto">
            <a:xfrm>
              <a:off x="288" y="888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30" name="Rectangle 66"/>
            <p:cNvSpPr>
              <a:spLocks noChangeArrowheads="1"/>
            </p:cNvSpPr>
            <p:nvPr/>
          </p:nvSpPr>
          <p:spPr bwMode="auto">
            <a:xfrm>
              <a:off x="48" y="13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31" name="Rectangle 67"/>
            <p:cNvSpPr>
              <a:spLocks noChangeArrowheads="1"/>
            </p:cNvSpPr>
            <p:nvPr/>
          </p:nvSpPr>
          <p:spPr bwMode="auto">
            <a:xfrm>
              <a:off x="432" y="14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4532" name="Line 68"/>
            <p:cNvSpPr>
              <a:spLocks noChangeShapeType="1"/>
            </p:cNvSpPr>
            <p:nvPr/>
          </p:nvSpPr>
          <p:spPr bwMode="auto">
            <a:xfrm flipH="1">
              <a:off x="720" y="16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33" name="Line 69"/>
            <p:cNvSpPr>
              <a:spLocks noChangeShapeType="1"/>
            </p:cNvSpPr>
            <p:nvPr/>
          </p:nvSpPr>
          <p:spPr bwMode="auto">
            <a:xfrm>
              <a:off x="912" y="16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34" name="Rectangle 70"/>
            <p:cNvSpPr>
              <a:spLocks noChangeArrowheads="1"/>
            </p:cNvSpPr>
            <p:nvPr/>
          </p:nvSpPr>
          <p:spPr bwMode="auto">
            <a:xfrm>
              <a:off x="576" y="18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4535" name="Rectangle 71"/>
            <p:cNvSpPr>
              <a:spLocks noChangeArrowheads="1"/>
            </p:cNvSpPr>
            <p:nvPr/>
          </p:nvSpPr>
          <p:spPr bwMode="auto">
            <a:xfrm>
              <a:off x="864" y="18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4536" name="Oval 72"/>
            <p:cNvSpPr>
              <a:spLocks noChangeArrowheads="1"/>
            </p:cNvSpPr>
            <p:nvPr/>
          </p:nvSpPr>
          <p:spPr bwMode="auto">
            <a:xfrm>
              <a:off x="816" y="1416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4537" name="Oval 73"/>
            <p:cNvSpPr>
              <a:spLocks noChangeArrowheads="1"/>
            </p:cNvSpPr>
            <p:nvPr/>
          </p:nvSpPr>
          <p:spPr bwMode="auto">
            <a:xfrm>
              <a:off x="1296" y="14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4538" name="Line 74"/>
            <p:cNvSpPr>
              <a:spLocks noChangeShapeType="1"/>
            </p:cNvSpPr>
            <p:nvPr/>
          </p:nvSpPr>
          <p:spPr bwMode="auto">
            <a:xfrm flipH="1">
              <a:off x="1248" y="16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39" name="Line 75"/>
            <p:cNvSpPr>
              <a:spLocks noChangeShapeType="1"/>
            </p:cNvSpPr>
            <p:nvPr/>
          </p:nvSpPr>
          <p:spPr bwMode="auto">
            <a:xfrm>
              <a:off x="1440" y="16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40" name="Rectangle 76"/>
            <p:cNvSpPr>
              <a:spLocks noChangeArrowheads="1"/>
            </p:cNvSpPr>
            <p:nvPr/>
          </p:nvSpPr>
          <p:spPr bwMode="auto">
            <a:xfrm>
              <a:off x="1104" y="18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4541" name="Rectangle 77"/>
            <p:cNvSpPr>
              <a:spLocks noChangeArrowheads="1"/>
            </p:cNvSpPr>
            <p:nvPr/>
          </p:nvSpPr>
          <p:spPr bwMode="auto">
            <a:xfrm>
              <a:off x="1392" y="18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5292080" y="3284984"/>
            <a:ext cx="3733800" cy="3302000"/>
            <a:chOff x="3408" y="1344"/>
            <a:chExt cx="2352" cy="2080"/>
          </a:xfrm>
        </p:grpSpPr>
        <p:sp>
          <p:nvSpPr>
            <p:cNvPr id="1854543" name="Line 79"/>
            <p:cNvSpPr>
              <a:spLocks noChangeShapeType="1"/>
            </p:cNvSpPr>
            <p:nvPr/>
          </p:nvSpPr>
          <p:spPr bwMode="auto">
            <a:xfrm flipH="1">
              <a:off x="4992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44" name="Line 80"/>
            <p:cNvSpPr>
              <a:spLocks noChangeShapeType="1"/>
            </p:cNvSpPr>
            <p:nvPr/>
          </p:nvSpPr>
          <p:spPr bwMode="auto">
            <a:xfrm>
              <a:off x="4896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45" name="Line 81"/>
            <p:cNvSpPr>
              <a:spLocks noChangeShapeType="1"/>
            </p:cNvSpPr>
            <p:nvPr/>
          </p:nvSpPr>
          <p:spPr bwMode="auto">
            <a:xfrm>
              <a:off x="4560" y="14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46" name="Oval 82"/>
            <p:cNvSpPr>
              <a:spLocks noChangeArrowheads="1"/>
            </p:cNvSpPr>
            <p:nvPr/>
          </p:nvSpPr>
          <p:spPr bwMode="auto">
            <a:xfrm>
              <a:off x="4032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4547" name="Oval 83"/>
            <p:cNvSpPr>
              <a:spLocks noChangeArrowheads="1"/>
            </p:cNvSpPr>
            <p:nvPr/>
          </p:nvSpPr>
          <p:spPr bwMode="auto">
            <a:xfrm>
              <a:off x="5040" y="2208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4548" name="Rectangle 84"/>
            <p:cNvSpPr>
              <a:spLocks noChangeArrowheads="1"/>
            </p:cNvSpPr>
            <p:nvPr/>
          </p:nvSpPr>
          <p:spPr bwMode="auto">
            <a:xfrm>
              <a:off x="4992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49" name="Line 85"/>
            <p:cNvSpPr>
              <a:spLocks noChangeShapeType="1"/>
            </p:cNvSpPr>
            <p:nvPr/>
          </p:nvSpPr>
          <p:spPr bwMode="auto">
            <a:xfrm flipH="1">
              <a:off x="4704" y="19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50" name="Line 86"/>
            <p:cNvSpPr>
              <a:spLocks noChangeShapeType="1"/>
            </p:cNvSpPr>
            <p:nvPr/>
          </p:nvSpPr>
          <p:spPr bwMode="auto">
            <a:xfrm>
              <a:off x="5184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51" name="Rectangle 87"/>
            <p:cNvSpPr>
              <a:spLocks noChangeArrowheads="1"/>
            </p:cNvSpPr>
            <p:nvPr/>
          </p:nvSpPr>
          <p:spPr bwMode="auto">
            <a:xfrm>
              <a:off x="4512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4552" name="Rectangle 88"/>
            <p:cNvSpPr>
              <a:spLocks noChangeArrowheads="1"/>
            </p:cNvSpPr>
            <p:nvPr/>
          </p:nvSpPr>
          <p:spPr bwMode="auto">
            <a:xfrm>
              <a:off x="4800" y="27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4553" name="Oval 89"/>
            <p:cNvSpPr>
              <a:spLocks noChangeArrowheads="1"/>
            </p:cNvSpPr>
            <p:nvPr/>
          </p:nvSpPr>
          <p:spPr bwMode="auto">
            <a:xfrm>
              <a:off x="4752" y="177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4554" name="Oval 90"/>
            <p:cNvSpPr>
              <a:spLocks noChangeArrowheads="1"/>
            </p:cNvSpPr>
            <p:nvPr/>
          </p:nvSpPr>
          <p:spPr bwMode="auto">
            <a:xfrm>
              <a:off x="5280" y="268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4555" name="Line 91"/>
            <p:cNvSpPr>
              <a:spLocks noChangeShapeType="1"/>
            </p:cNvSpPr>
            <p:nvPr/>
          </p:nvSpPr>
          <p:spPr bwMode="auto">
            <a:xfrm flipH="1">
              <a:off x="5232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56" name="Line 92"/>
            <p:cNvSpPr>
              <a:spLocks noChangeShapeType="1"/>
            </p:cNvSpPr>
            <p:nvPr/>
          </p:nvSpPr>
          <p:spPr bwMode="auto">
            <a:xfrm>
              <a:off x="5424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57" name="Rectangle 93"/>
            <p:cNvSpPr>
              <a:spLocks noChangeArrowheads="1"/>
            </p:cNvSpPr>
            <p:nvPr/>
          </p:nvSpPr>
          <p:spPr bwMode="auto">
            <a:xfrm>
              <a:off x="5088" y="312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4558" name="Rectangle 94"/>
            <p:cNvSpPr>
              <a:spLocks noChangeArrowheads="1"/>
            </p:cNvSpPr>
            <p:nvPr/>
          </p:nvSpPr>
          <p:spPr bwMode="auto">
            <a:xfrm>
              <a:off x="5376" y="31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  <p:sp>
          <p:nvSpPr>
            <p:cNvPr id="1854559" name="Line 95"/>
            <p:cNvSpPr>
              <a:spLocks noChangeShapeType="1"/>
            </p:cNvSpPr>
            <p:nvPr/>
          </p:nvSpPr>
          <p:spPr bwMode="auto">
            <a:xfrm flipH="1">
              <a:off x="3984" y="20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0" name="Line 96"/>
            <p:cNvSpPr>
              <a:spLocks noChangeShapeType="1"/>
            </p:cNvSpPr>
            <p:nvPr/>
          </p:nvSpPr>
          <p:spPr bwMode="auto">
            <a:xfrm>
              <a:off x="4224" y="20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1" name="Line 97"/>
            <p:cNvSpPr>
              <a:spLocks noChangeShapeType="1"/>
            </p:cNvSpPr>
            <p:nvPr/>
          </p:nvSpPr>
          <p:spPr bwMode="auto">
            <a:xfrm flipH="1">
              <a:off x="4176" y="14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2" name="Oval 98" descr="Diagonali larghe verso il basso"/>
            <p:cNvSpPr>
              <a:spLocks noChangeArrowheads="1"/>
            </p:cNvSpPr>
            <p:nvPr/>
          </p:nvSpPr>
          <p:spPr bwMode="auto">
            <a:xfrm>
              <a:off x="4416" y="1344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4563" name="Rectangle 99"/>
            <p:cNvSpPr>
              <a:spLocks noChangeArrowheads="1"/>
            </p:cNvSpPr>
            <p:nvPr/>
          </p:nvSpPr>
          <p:spPr bwMode="auto">
            <a:xfrm>
              <a:off x="3696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4" name="Oval 100"/>
            <p:cNvSpPr>
              <a:spLocks noChangeArrowheads="1"/>
            </p:cNvSpPr>
            <p:nvPr/>
          </p:nvSpPr>
          <p:spPr bwMode="auto">
            <a:xfrm>
              <a:off x="3984" y="1728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5" name="Rectangle 101"/>
            <p:cNvSpPr>
              <a:spLocks noChangeArrowheads="1"/>
            </p:cNvSpPr>
            <p:nvPr/>
          </p:nvSpPr>
          <p:spPr bwMode="auto">
            <a:xfrm>
              <a:off x="3744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66" name="Rectangle 102"/>
            <p:cNvSpPr>
              <a:spLocks noChangeArrowheads="1"/>
            </p:cNvSpPr>
            <p:nvPr/>
          </p:nvSpPr>
          <p:spPr bwMode="auto">
            <a:xfrm>
              <a:off x="4128" y="22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4567" name="Line 103"/>
            <p:cNvSpPr>
              <a:spLocks noChangeShapeType="1"/>
            </p:cNvSpPr>
            <p:nvPr/>
          </p:nvSpPr>
          <p:spPr bwMode="auto">
            <a:xfrm>
              <a:off x="3408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2771775" y="3213100"/>
            <a:ext cx="3200400" cy="2590800"/>
            <a:chOff x="1584" y="1296"/>
            <a:chExt cx="2016" cy="1632"/>
          </a:xfrm>
        </p:grpSpPr>
        <p:sp>
          <p:nvSpPr>
            <p:cNvPr id="1854569" name="Line 105"/>
            <p:cNvSpPr>
              <a:spLocks noChangeShapeType="1"/>
            </p:cNvSpPr>
            <p:nvPr/>
          </p:nvSpPr>
          <p:spPr bwMode="auto">
            <a:xfrm>
              <a:off x="1584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0" name="Line 106"/>
            <p:cNvSpPr>
              <a:spLocks noChangeShapeType="1"/>
            </p:cNvSpPr>
            <p:nvPr/>
          </p:nvSpPr>
          <p:spPr bwMode="auto">
            <a:xfrm flipH="1">
              <a:off x="2112" y="20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1" name="Line 107"/>
            <p:cNvSpPr>
              <a:spLocks noChangeShapeType="1"/>
            </p:cNvSpPr>
            <p:nvPr/>
          </p:nvSpPr>
          <p:spPr bwMode="auto">
            <a:xfrm flipH="1">
              <a:off x="278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2" name="Line 108"/>
            <p:cNvSpPr>
              <a:spLocks noChangeShapeType="1"/>
            </p:cNvSpPr>
            <p:nvPr/>
          </p:nvSpPr>
          <p:spPr bwMode="auto">
            <a:xfrm>
              <a:off x="302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3" name="Line 109"/>
            <p:cNvSpPr>
              <a:spLocks noChangeShapeType="1"/>
            </p:cNvSpPr>
            <p:nvPr/>
          </p:nvSpPr>
          <p:spPr bwMode="auto">
            <a:xfrm>
              <a:off x="2352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4" name="Line 110"/>
            <p:cNvSpPr>
              <a:spLocks noChangeShapeType="1"/>
            </p:cNvSpPr>
            <p:nvPr/>
          </p:nvSpPr>
          <p:spPr bwMode="auto">
            <a:xfrm flipH="1">
              <a:off x="2304" y="14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5" name="Line 111"/>
            <p:cNvSpPr>
              <a:spLocks noChangeShapeType="1"/>
            </p:cNvSpPr>
            <p:nvPr/>
          </p:nvSpPr>
          <p:spPr bwMode="auto">
            <a:xfrm>
              <a:off x="2688" y="144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76" name="Oval 112"/>
            <p:cNvSpPr>
              <a:spLocks noChangeArrowheads="1"/>
            </p:cNvSpPr>
            <p:nvPr/>
          </p:nvSpPr>
          <p:spPr bwMode="auto">
            <a:xfrm>
              <a:off x="2160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4577" name="Oval 113"/>
            <p:cNvSpPr>
              <a:spLocks noChangeArrowheads="1"/>
            </p:cNvSpPr>
            <p:nvPr/>
          </p:nvSpPr>
          <p:spPr bwMode="auto">
            <a:xfrm>
              <a:off x="2880" y="1728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4578" name="Oval 114" descr="Diagonali larghe verso il basso"/>
            <p:cNvSpPr>
              <a:spLocks noChangeArrowheads="1"/>
            </p:cNvSpPr>
            <p:nvPr/>
          </p:nvSpPr>
          <p:spPr bwMode="auto">
            <a:xfrm>
              <a:off x="2544" y="1296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4579" name="Rectangle 115"/>
            <p:cNvSpPr>
              <a:spLocks noChangeArrowheads="1"/>
            </p:cNvSpPr>
            <p:nvPr/>
          </p:nvSpPr>
          <p:spPr bwMode="auto">
            <a:xfrm>
              <a:off x="3120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0" name="Rectangle 116"/>
            <p:cNvSpPr>
              <a:spLocks noChangeArrowheads="1"/>
            </p:cNvSpPr>
            <p:nvPr/>
          </p:nvSpPr>
          <p:spPr bwMode="auto">
            <a:xfrm>
              <a:off x="182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1" name="Oval 117"/>
            <p:cNvSpPr>
              <a:spLocks noChangeArrowheads="1"/>
            </p:cNvSpPr>
            <p:nvPr/>
          </p:nvSpPr>
          <p:spPr bwMode="auto">
            <a:xfrm>
              <a:off x="2112" y="1680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2" name="Rectangle 118"/>
            <p:cNvSpPr>
              <a:spLocks noChangeArrowheads="1"/>
            </p:cNvSpPr>
            <p:nvPr/>
          </p:nvSpPr>
          <p:spPr bwMode="auto">
            <a:xfrm>
              <a:off x="1872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3" name="Rectangle 119"/>
            <p:cNvSpPr>
              <a:spLocks noChangeArrowheads="1"/>
            </p:cNvSpPr>
            <p:nvPr/>
          </p:nvSpPr>
          <p:spPr bwMode="auto">
            <a:xfrm>
              <a:off x="2256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4584" name="Line 120"/>
            <p:cNvSpPr>
              <a:spLocks noChangeShapeType="1"/>
            </p:cNvSpPr>
            <p:nvPr/>
          </p:nvSpPr>
          <p:spPr bwMode="auto">
            <a:xfrm flipH="1">
              <a:off x="2544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5" name="Line 121"/>
            <p:cNvSpPr>
              <a:spLocks noChangeShapeType="1"/>
            </p:cNvSpPr>
            <p:nvPr/>
          </p:nvSpPr>
          <p:spPr bwMode="auto">
            <a:xfrm>
              <a:off x="2736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86" name="Rectangle 122"/>
            <p:cNvSpPr>
              <a:spLocks noChangeArrowheads="1"/>
            </p:cNvSpPr>
            <p:nvPr/>
          </p:nvSpPr>
          <p:spPr bwMode="auto">
            <a:xfrm>
              <a:off x="240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4587" name="Rectangle 123"/>
            <p:cNvSpPr>
              <a:spLocks noChangeArrowheads="1"/>
            </p:cNvSpPr>
            <p:nvPr/>
          </p:nvSpPr>
          <p:spPr bwMode="auto">
            <a:xfrm>
              <a:off x="2688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4588" name="Oval 124"/>
            <p:cNvSpPr>
              <a:spLocks noChangeArrowheads="1"/>
            </p:cNvSpPr>
            <p:nvPr/>
          </p:nvSpPr>
          <p:spPr bwMode="auto">
            <a:xfrm>
              <a:off x="2640" y="220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4589" name="Oval 125"/>
            <p:cNvSpPr>
              <a:spLocks noChangeArrowheads="1"/>
            </p:cNvSpPr>
            <p:nvPr/>
          </p:nvSpPr>
          <p:spPr bwMode="auto">
            <a:xfrm>
              <a:off x="3120" y="220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4590" name="Line 126"/>
            <p:cNvSpPr>
              <a:spLocks noChangeShapeType="1"/>
            </p:cNvSpPr>
            <p:nvPr/>
          </p:nvSpPr>
          <p:spPr bwMode="auto">
            <a:xfrm flipH="1">
              <a:off x="3072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91" name="Line 127"/>
            <p:cNvSpPr>
              <a:spLocks noChangeShapeType="1"/>
            </p:cNvSpPr>
            <p:nvPr/>
          </p:nvSpPr>
          <p:spPr bwMode="auto">
            <a:xfrm>
              <a:off x="3264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4592" name="Rectangle 128"/>
            <p:cNvSpPr>
              <a:spLocks noChangeArrowheads="1"/>
            </p:cNvSpPr>
            <p:nvPr/>
          </p:nvSpPr>
          <p:spPr bwMode="auto">
            <a:xfrm>
              <a:off x="292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4593" name="Rectangle 129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4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4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4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4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4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4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Text Box 2"/>
          <p:cNvSpPr txBox="1">
            <a:spLocks noChangeArrowheads="1"/>
          </p:cNvSpPr>
          <p:nvPr/>
        </p:nvSpPr>
        <p:spPr bwMode="auto">
          <a:xfrm>
            <a:off x="287338" y="333375"/>
            <a:ext cx="8353425" cy="25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// Caso 4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x.p.color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w.right.color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simmetrico con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scambiati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2879725" y="3033713"/>
            <a:ext cx="3087688" cy="2590800"/>
            <a:chOff x="1655" y="1296"/>
            <a:chExt cx="1945" cy="1632"/>
          </a:xfrm>
        </p:grpSpPr>
        <p:sp>
          <p:nvSpPr>
            <p:cNvPr id="1856593" name="Line 81"/>
            <p:cNvSpPr>
              <a:spLocks noChangeShapeType="1"/>
            </p:cNvSpPr>
            <p:nvPr/>
          </p:nvSpPr>
          <p:spPr bwMode="auto">
            <a:xfrm>
              <a:off x="1655" y="150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4" name="Line 82"/>
            <p:cNvSpPr>
              <a:spLocks noChangeShapeType="1"/>
            </p:cNvSpPr>
            <p:nvPr/>
          </p:nvSpPr>
          <p:spPr bwMode="auto">
            <a:xfrm flipH="1">
              <a:off x="2112" y="20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5" name="Line 83"/>
            <p:cNvSpPr>
              <a:spLocks noChangeShapeType="1"/>
            </p:cNvSpPr>
            <p:nvPr/>
          </p:nvSpPr>
          <p:spPr bwMode="auto">
            <a:xfrm flipH="1">
              <a:off x="278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6" name="Line 84"/>
            <p:cNvSpPr>
              <a:spLocks noChangeShapeType="1"/>
            </p:cNvSpPr>
            <p:nvPr/>
          </p:nvSpPr>
          <p:spPr bwMode="auto">
            <a:xfrm>
              <a:off x="302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7" name="Line 85"/>
            <p:cNvSpPr>
              <a:spLocks noChangeShapeType="1"/>
            </p:cNvSpPr>
            <p:nvPr/>
          </p:nvSpPr>
          <p:spPr bwMode="auto">
            <a:xfrm>
              <a:off x="2352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8" name="Line 86"/>
            <p:cNvSpPr>
              <a:spLocks noChangeShapeType="1"/>
            </p:cNvSpPr>
            <p:nvPr/>
          </p:nvSpPr>
          <p:spPr bwMode="auto">
            <a:xfrm flipH="1">
              <a:off x="2304" y="14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599" name="Line 87"/>
            <p:cNvSpPr>
              <a:spLocks noChangeShapeType="1"/>
            </p:cNvSpPr>
            <p:nvPr/>
          </p:nvSpPr>
          <p:spPr bwMode="auto">
            <a:xfrm>
              <a:off x="2688" y="144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0" name="Oval 88"/>
            <p:cNvSpPr>
              <a:spLocks noChangeArrowheads="1"/>
            </p:cNvSpPr>
            <p:nvPr/>
          </p:nvSpPr>
          <p:spPr bwMode="auto">
            <a:xfrm>
              <a:off x="2160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6601" name="Oval 89" descr="Diagonali larghe verso il basso"/>
            <p:cNvSpPr>
              <a:spLocks noChangeArrowheads="1"/>
            </p:cNvSpPr>
            <p:nvPr/>
          </p:nvSpPr>
          <p:spPr bwMode="auto">
            <a:xfrm>
              <a:off x="2880" y="1728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6602" name="Oval 90"/>
            <p:cNvSpPr>
              <a:spLocks noChangeArrowheads="1"/>
            </p:cNvSpPr>
            <p:nvPr/>
          </p:nvSpPr>
          <p:spPr bwMode="auto">
            <a:xfrm>
              <a:off x="2544" y="129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6603" name="Rectangle 91"/>
            <p:cNvSpPr>
              <a:spLocks noChangeArrowheads="1"/>
            </p:cNvSpPr>
            <p:nvPr/>
          </p:nvSpPr>
          <p:spPr bwMode="auto">
            <a:xfrm>
              <a:off x="3120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4" name="Rectangle 92"/>
            <p:cNvSpPr>
              <a:spLocks noChangeArrowheads="1"/>
            </p:cNvSpPr>
            <p:nvPr/>
          </p:nvSpPr>
          <p:spPr bwMode="auto">
            <a:xfrm>
              <a:off x="182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5" name="Oval 93"/>
            <p:cNvSpPr>
              <a:spLocks noChangeArrowheads="1"/>
            </p:cNvSpPr>
            <p:nvPr/>
          </p:nvSpPr>
          <p:spPr bwMode="auto">
            <a:xfrm>
              <a:off x="2112" y="1680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6" name="Rectangle 94"/>
            <p:cNvSpPr>
              <a:spLocks noChangeArrowheads="1"/>
            </p:cNvSpPr>
            <p:nvPr/>
          </p:nvSpPr>
          <p:spPr bwMode="auto">
            <a:xfrm>
              <a:off x="1872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7" name="Rectangle 95"/>
            <p:cNvSpPr>
              <a:spLocks noChangeArrowheads="1"/>
            </p:cNvSpPr>
            <p:nvPr/>
          </p:nvSpPr>
          <p:spPr bwMode="auto">
            <a:xfrm>
              <a:off x="2256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6608" name="Line 96"/>
            <p:cNvSpPr>
              <a:spLocks noChangeShapeType="1"/>
            </p:cNvSpPr>
            <p:nvPr/>
          </p:nvSpPr>
          <p:spPr bwMode="auto">
            <a:xfrm flipH="1">
              <a:off x="2544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09" name="Line 97"/>
            <p:cNvSpPr>
              <a:spLocks noChangeShapeType="1"/>
            </p:cNvSpPr>
            <p:nvPr/>
          </p:nvSpPr>
          <p:spPr bwMode="auto">
            <a:xfrm>
              <a:off x="2736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10" name="Rectangle 98"/>
            <p:cNvSpPr>
              <a:spLocks noChangeArrowheads="1"/>
            </p:cNvSpPr>
            <p:nvPr/>
          </p:nvSpPr>
          <p:spPr bwMode="auto">
            <a:xfrm>
              <a:off x="240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6611" name="Rectangle 99"/>
            <p:cNvSpPr>
              <a:spLocks noChangeArrowheads="1"/>
            </p:cNvSpPr>
            <p:nvPr/>
          </p:nvSpPr>
          <p:spPr bwMode="auto">
            <a:xfrm>
              <a:off x="2688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6612" name="Oval 100" descr="Diagonali larghe verso l'alto"/>
            <p:cNvSpPr>
              <a:spLocks noChangeArrowheads="1"/>
            </p:cNvSpPr>
            <p:nvPr/>
          </p:nvSpPr>
          <p:spPr bwMode="auto">
            <a:xfrm>
              <a:off x="2640" y="2208"/>
              <a:ext cx="240" cy="240"/>
            </a:xfrm>
            <a:prstGeom prst="ellipse">
              <a:avLst/>
            </a:prstGeom>
            <a:pattFill prst="wdUp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6613" name="Oval 101"/>
            <p:cNvSpPr>
              <a:spLocks noChangeArrowheads="1"/>
            </p:cNvSpPr>
            <p:nvPr/>
          </p:nvSpPr>
          <p:spPr bwMode="auto">
            <a:xfrm>
              <a:off x="3120" y="220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6614" name="Line 102"/>
            <p:cNvSpPr>
              <a:spLocks noChangeShapeType="1"/>
            </p:cNvSpPr>
            <p:nvPr/>
          </p:nvSpPr>
          <p:spPr bwMode="auto">
            <a:xfrm flipH="1">
              <a:off x="3072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15" name="Line 103"/>
            <p:cNvSpPr>
              <a:spLocks noChangeShapeType="1"/>
            </p:cNvSpPr>
            <p:nvPr/>
          </p:nvSpPr>
          <p:spPr bwMode="auto">
            <a:xfrm>
              <a:off x="3264" y="24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16" name="Rectangle 104"/>
            <p:cNvSpPr>
              <a:spLocks noChangeArrowheads="1"/>
            </p:cNvSpPr>
            <p:nvPr/>
          </p:nvSpPr>
          <p:spPr bwMode="auto">
            <a:xfrm>
              <a:off x="292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6617" name="Rectangle 105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323850" y="3033713"/>
            <a:ext cx="2819400" cy="2590800"/>
            <a:chOff x="0" y="346"/>
            <a:chExt cx="1776" cy="1632"/>
          </a:xfrm>
        </p:grpSpPr>
        <p:sp>
          <p:nvSpPr>
            <p:cNvPr id="1856619" name="Line 107"/>
            <p:cNvSpPr>
              <a:spLocks noChangeShapeType="1"/>
            </p:cNvSpPr>
            <p:nvPr/>
          </p:nvSpPr>
          <p:spPr bwMode="auto">
            <a:xfrm flipH="1">
              <a:off x="288" y="106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0" name="Line 108"/>
            <p:cNvSpPr>
              <a:spLocks noChangeShapeType="1"/>
            </p:cNvSpPr>
            <p:nvPr/>
          </p:nvSpPr>
          <p:spPr bwMode="auto">
            <a:xfrm flipH="1">
              <a:off x="960" y="97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1" name="Line 109"/>
            <p:cNvSpPr>
              <a:spLocks noChangeShapeType="1"/>
            </p:cNvSpPr>
            <p:nvPr/>
          </p:nvSpPr>
          <p:spPr bwMode="auto">
            <a:xfrm>
              <a:off x="1200" y="97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2" name="Line 110"/>
            <p:cNvSpPr>
              <a:spLocks noChangeShapeType="1"/>
            </p:cNvSpPr>
            <p:nvPr/>
          </p:nvSpPr>
          <p:spPr bwMode="auto">
            <a:xfrm>
              <a:off x="528" y="106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3" name="Line 111"/>
            <p:cNvSpPr>
              <a:spLocks noChangeShapeType="1"/>
            </p:cNvSpPr>
            <p:nvPr/>
          </p:nvSpPr>
          <p:spPr bwMode="auto">
            <a:xfrm flipH="1">
              <a:off x="480" y="49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4" name="Line 112"/>
            <p:cNvSpPr>
              <a:spLocks noChangeShapeType="1"/>
            </p:cNvSpPr>
            <p:nvPr/>
          </p:nvSpPr>
          <p:spPr bwMode="auto">
            <a:xfrm>
              <a:off x="864" y="49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5" name="Oval 113"/>
            <p:cNvSpPr>
              <a:spLocks noChangeArrowheads="1"/>
            </p:cNvSpPr>
            <p:nvPr/>
          </p:nvSpPr>
          <p:spPr bwMode="auto">
            <a:xfrm>
              <a:off x="336" y="77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6626" name="Oval 114"/>
            <p:cNvSpPr>
              <a:spLocks noChangeArrowheads="1"/>
            </p:cNvSpPr>
            <p:nvPr/>
          </p:nvSpPr>
          <p:spPr bwMode="auto">
            <a:xfrm>
              <a:off x="1056" y="77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6627" name="Oval 115" descr="Diagonali larghe verso il basso"/>
            <p:cNvSpPr>
              <a:spLocks noChangeArrowheads="1"/>
            </p:cNvSpPr>
            <p:nvPr/>
          </p:nvSpPr>
          <p:spPr bwMode="auto">
            <a:xfrm>
              <a:off x="720" y="346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6628" name="Rectangle 116"/>
            <p:cNvSpPr>
              <a:spLocks noChangeArrowheads="1"/>
            </p:cNvSpPr>
            <p:nvPr/>
          </p:nvSpPr>
          <p:spPr bwMode="auto">
            <a:xfrm>
              <a:off x="1296" y="73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w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29" name="Rectangle 117"/>
            <p:cNvSpPr>
              <a:spLocks noChangeArrowheads="1"/>
            </p:cNvSpPr>
            <p:nvPr/>
          </p:nvSpPr>
          <p:spPr bwMode="auto">
            <a:xfrm>
              <a:off x="0" y="73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0" name="Oval 118"/>
            <p:cNvSpPr>
              <a:spLocks noChangeArrowheads="1"/>
            </p:cNvSpPr>
            <p:nvPr/>
          </p:nvSpPr>
          <p:spPr bwMode="auto">
            <a:xfrm>
              <a:off x="288" y="730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1" name="Rectangle 119"/>
            <p:cNvSpPr>
              <a:spLocks noChangeArrowheads="1"/>
            </p:cNvSpPr>
            <p:nvPr/>
          </p:nvSpPr>
          <p:spPr bwMode="auto">
            <a:xfrm>
              <a:off x="48" y="121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2" name="Rectangle 120"/>
            <p:cNvSpPr>
              <a:spLocks noChangeArrowheads="1"/>
            </p:cNvSpPr>
            <p:nvPr/>
          </p:nvSpPr>
          <p:spPr bwMode="auto">
            <a:xfrm>
              <a:off x="432" y="125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6633" name="Line 121"/>
            <p:cNvSpPr>
              <a:spLocks noChangeShapeType="1"/>
            </p:cNvSpPr>
            <p:nvPr/>
          </p:nvSpPr>
          <p:spPr bwMode="auto">
            <a:xfrm flipH="1">
              <a:off x="720" y="145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4" name="Line 122"/>
            <p:cNvSpPr>
              <a:spLocks noChangeShapeType="1"/>
            </p:cNvSpPr>
            <p:nvPr/>
          </p:nvSpPr>
          <p:spPr bwMode="auto">
            <a:xfrm>
              <a:off x="912" y="145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5" name="Rectangle 123"/>
            <p:cNvSpPr>
              <a:spLocks noChangeArrowheads="1"/>
            </p:cNvSpPr>
            <p:nvPr/>
          </p:nvSpPr>
          <p:spPr bwMode="auto">
            <a:xfrm>
              <a:off x="576" y="164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6636" name="Rectangle 124"/>
            <p:cNvSpPr>
              <a:spLocks noChangeArrowheads="1"/>
            </p:cNvSpPr>
            <p:nvPr/>
          </p:nvSpPr>
          <p:spPr bwMode="auto">
            <a:xfrm>
              <a:off x="864" y="169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6637" name="Oval 125" descr="Diagonali larghe verso l'alto"/>
            <p:cNvSpPr>
              <a:spLocks noChangeArrowheads="1"/>
            </p:cNvSpPr>
            <p:nvPr/>
          </p:nvSpPr>
          <p:spPr bwMode="auto">
            <a:xfrm>
              <a:off x="816" y="1258"/>
              <a:ext cx="240" cy="240"/>
            </a:xfrm>
            <a:prstGeom prst="ellipse">
              <a:avLst/>
            </a:prstGeom>
            <a:pattFill prst="wdUp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6638" name="Line 126"/>
            <p:cNvSpPr>
              <a:spLocks noChangeShapeType="1"/>
            </p:cNvSpPr>
            <p:nvPr/>
          </p:nvSpPr>
          <p:spPr bwMode="auto">
            <a:xfrm flipH="1">
              <a:off x="1248" y="145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39" name="Line 127"/>
            <p:cNvSpPr>
              <a:spLocks noChangeShapeType="1"/>
            </p:cNvSpPr>
            <p:nvPr/>
          </p:nvSpPr>
          <p:spPr bwMode="auto">
            <a:xfrm>
              <a:off x="1440" y="145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0" name="Rectangle 128"/>
            <p:cNvSpPr>
              <a:spLocks noChangeArrowheads="1"/>
            </p:cNvSpPr>
            <p:nvPr/>
          </p:nvSpPr>
          <p:spPr bwMode="auto">
            <a:xfrm>
              <a:off x="1104" y="164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6641" name="Rectangle 129"/>
            <p:cNvSpPr>
              <a:spLocks noChangeArrowheads="1"/>
            </p:cNvSpPr>
            <p:nvPr/>
          </p:nvSpPr>
          <p:spPr bwMode="auto">
            <a:xfrm>
              <a:off x="1392" y="169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  <p:sp>
          <p:nvSpPr>
            <p:cNvPr id="1856642" name="Oval 130"/>
            <p:cNvSpPr>
              <a:spLocks noChangeArrowheads="1"/>
            </p:cNvSpPr>
            <p:nvPr/>
          </p:nvSpPr>
          <p:spPr bwMode="auto">
            <a:xfrm>
              <a:off x="1296" y="1258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</p:grpSp>
      <p:grpSp>
        <p:nvGrpSpPr>
          <p:cNvPr id="4" name="Group 131"/>
          <p:cNvGrpSpPr>
            <a:grpSpLocks/>
          </p:cNvGrpSpPr>
          <p:nvPr/>
        </p:nvGrpSpPr>
        <p:grpSpPr bwMode="auto">
          <a:xfrm>
            <a:off x="5830888" y="2962275"/>
            <a:ext cx="3043237" cy="2667000"/>
            <a:chOff x="3651" y="1296"/>
            <a:chExt cx="1917" cy="1680"/>
          </a:xfrm>
        </p:grpSpPr>
        <p:sp>
          <p:nvSpPr>
            <p:cNvPr id="1856644" name="Line 132"/>
            <p:cNvSpPr>
              <a:spLocks noChangeShapeType="1"/>
            </p:cNvSpPr>
            <p:nvPr/>
          </p:nvSpPr>
          <p:spPr bwMode="auto">
            <a:xfrm>
              <a:off x="3651" y="15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5" name="Line 133"/>
            <p:cNvSpPr>
              <a:spLocks noChangeShapeType="1"/>
            </p:cNvSpPr>
            <p:nvPr/>
          </p:nvSpPr>
          <p:spPr bwMode="auto">
            <a:xfrm flipH="1">
              <a:off x="403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6" name="Line 134"/>
            <p:cNvSpPr>
              <a:spLocks noChangeShapeType="1"/>
            </p:cNvSpPr>
            <p:nvPr/>
          </p:nvSpPr>
          <p:spPr bwMode="auto">
            <a:xfrm flipH="1">
              <a:off x="422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7" name="Line 135"/>
            <p:cNvSpPr>
              <a:spLocks noChangeShapeType="1"/>
            </p:cNvSpPr>
            <p:nvPr/>
          </p:nvSpPr>
          <p:spPr bwMode="auto">
            <a:xfrm>
              <a:off x="4464" y="19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8" name="Line 136"/>
            <p:cNvSpPr>
              <a:spLocks noChangeShapeType="1"/>
            </p:cNvSpPr>
            <p:nvPr/>
          </p:nvSpPr>
          <p:spPr bwMode="auto">
            <a:xfrm>
              <a:off x="4176" y="244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49" name="Line 137"/>
            <p:cNvSpPr>
              <a:spLocks noChangeShapeType="1"/>
            </p:cNvSpPr>
            <p:nvPr/>
          </p:nvSpPr>
          <p:spPr bwMode="auto">
            <a:xfrm flipH="1">
              <a:off x="4464" y="144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50" name="Line 138"/>
            <p:cNvSpPr>
              <a:spLocks noChangeShapeType="1"/>
            </p:cNvSpPr>
            <p:nvPr/>
          </p:nvSpPr>
          <p:spPr bwMode="auto">
            <a:xfrm>
              <a:off x="4896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51" name="Oval 139"/>
            <p:cNvSpPr>
              <a:spLocks noChangeArrowheads="1"/>
            </p:cNvSpPr>
            <p:nvPr/>
          </p:nvSpPr>
          <p:spPr bwMode="auto">
            <a:xfrm>
              <a:off x="4032" y="220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56652" name="Oval 140" descr="Diagonali larghe verso il basso"/>
            <p:cNvSpPr>
              <a:spLocks noChangeArrowheads="1"/>
            </p:cNvSpPr>
            <p:nvPr/>
          </p:nvSpPr>
          <p:spPr bwMode="auto">
            <a:xfrm>
              <a:off x="4752" y="1296"/>
              <a:ext cx="240" cy="240"/>
            </a:xfrm>
            <a:prstGeom prst="ellipse">
              <a:avLst/>
            </a:prstGeom>
            <a:pattFill prst="wdDn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56653" name="Oval 141"/>
            <p:cNvSpPr>
              <a:spLocks noChangeArrowheads="1"/>
            </p:cNvSpPr>
            <p:nvPr/>
          </p:nvSpPr>
          <p:spPr bwMode="auto">
            <a:xfrm>
              <a:off x="4320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56654" name="Rectangle 142"/>
            <p:cNvSpPr>
              <a:spLocks noChangeArrowheads="1"/>
            </p:cNvSpPr>
            <p:nvPr/>
          </p:nvSpPr>
          <p:spPr bwMode="auto">
            <a:xfrm>
              <a:off x="3840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55" name="Rectangle 143"/>
            <p:cNvSpPr>
              <a:spLocks noChangeArrowheads="1"/>
            </p:cNvSpPr>
            <p:nvPr/>
          </p:nvSpPr>
          <p:spPr bwMode="auto">
            <a:xfrm>
              <a:off x="4080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856656" name="Line 144"/>
            <p:cNvSpPr>
              <a:spLocks noChangeShapeType="1"/>
            </p:cNvSpPr>
            <p:nvPr/>
          </p:nvSpPr>
          <p:spPr bwMode="auto">
            <a:xfrm flipH="1">
              <a:off x="4464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57" name="Line 145"/>
            <p:cNvSpPr>
              <a:spLocks noChangeShapeType="1"/>
            </p:cNvSpPr>
            <p:nvPr/>
          </p:nvSpPr>
          <p:spPr bwMode="auto">
            <a:xfrm>
              <a:off x="4656" y="24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58" name="Rectangle 146"/>
            <p:cNvSpPr>
              <a:spLocks noChangeArrowheads="1"/>
            </p:cNvSpPr>
            <p:nvPr/>
          </p:nvSpPr>
          <p:spPr bwMode="auto">
            <a:xfrm>
              <a:off x="4320" y="26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1856659" name="Rectangle 147"/>
            <p:cNvSpPr>
              <a:spLocks noChangeArrowheads="1"/>
            </p:cNvSpPr>
            <p:nvPr/>
          </p:nvSpPr>
          <p:spPr bwMode="auto">
            <a:xfrm>
              <a:off x="4608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</a:t>
              </a:r>
            </a:p>
          </p:txBody>
        </p:sp>
        <p:sp>
          <p:nvSpPr>
            <p:cNvPr id="1856660" name="Oval 148" descr="Diagonali larghe verso l'alto"/>
            <p:cNvSpPr>
              <a:spLocks noChangeArrowheads="1"/>
            </p:cNvSpPr>
            <p:nvPr/>
          </p:nvSpPr>
          <p:spPr bwMode="auto">
            <a:xfrm>
              <a:off x="4512" y="2208"/>
              <a:ext cx="240" cy="240"/>
            </a:xfrm>
            <a:prstGeom prst="ellipse">
              <a:avLst/>
            </a:prstGeom>
            <a:pattFill prst="wdUpDiag">
              <a:fgClr>
                <a:srgbClr val="FF7C80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6661" name="Oval 149"/>
            <p:cNvSpPr>
              <a:spLocks noChangeArrowheads="1"/>
            </p:cNvSpPr>
            <p:nvPr/>
          </p:nvSpPr>
          <p:spPr bwMode="auto">
            <a:xfrm>
              <a:off x="5088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56662" name="Line 150"/>
            <p:cNvSpPr>
              <a:spLocks noChangeShapeType="1"/>
            </p:cNvSpPr>
            <p:nvPr/>
          </p:nvSpPr>
          <p:spPr bwMode="auto">
            <a:xfrm flipH="1">
              <a:off x="5040" y="19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63" name="Line 151"/>
            <p:cNvSpPr>
              <a:spLocks noChangeShapeType="1"/>
            </p:cNvSpPr>
            <p:nvPr/>
          </p:nvSpPr>
          <p:spPr bwMode="auto">
            <a:xfrm>
              <a:off x="5232" y="19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664" name="Rectangle 152"/>
            <p:cNvSpPr>
              <a:spLocks noChangeArrowheads="1"/>
            </p:cNvSpPr>
            <p:nvPr/>
          </p:nvSpPr>
          <p:spPr bwMode="auto">
            <a:xfrm>
              <a:off x="4848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856665" name="Rectangle 153"/>
            <p:cNvSpPr>
              <a:spLocks noChangeArrowheads="1"/>
            </p:cNvSpPr>
            <p:nvPr/>
          </p:nvSpPr>
          <p:spPr bwMode="auto">
            <a:xfrm>
              <a:off x="5184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6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6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6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6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6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6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6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6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6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6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562" name="Text Box 2"/>
          <p:cNvSpPr txBox="1">
            <a:spLocks noChangeArrowheads="1"/>
          </p:cNvSpPr>
          <p:nvPr/>
        </p:nvSpPr>
        <p:spPr bwMode="auto">
          <a:xfrm>
            <a:off x="287338" y="333375"/>
            <a:ext cx="8353425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quando termina il ciclo o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la radice 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oppure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rosso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BLACK               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Caso 0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39043" y="3428764"/>
            <a:ext cx="4724400" cy="990600"/>
            <a:chOff x="340" y="2781"/>
            <a:chExt cx="2976" cy="624"/>
          </a:xfrm>
        </p:grpSpPr>
        <p:sp>
          <p:nvSpPr>
            <p:cNvPr id="1858639" name="Text Box 79"/>
            <p:cNvSpPr txBox="1">
              <a:spLocks noChangeArrowheads="1"/>
            </p:cNvSpPr>
            <p:nvPr/>
          </p:nvSpPr>
          <p:spPr bwMode="auto">
            <a:xfrm>
              <a:off x="340" y="2781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Caso 0: </a:t>
              </a:r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radice</a:t>
              </a:r>
            </a:p>
          </p:txBody>
        </p:sp>
        <p:sp>
          <p:nvSpPr>
            <p:cNvPr id="1858640" name="Rectangle 80"/>
            <p:cNvSpPr>
              <a:spLocks noChangeArrowheads="1"/>
            </p:cNvSpPr>
            <p:nvPr/>
          </p:nvSpPr>
          <p:spPr bwMode="auto">
            <a:xfrm>
              <a:off x="2644" y="282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41" name="Oval 81"/>
            <p:cNvSpPr>
              <a:spLocks noChangeArrowheads="1"/>
            </p:cNvSpPr>
            <p:nvPr/>
          </p:nvSpPr>
          <p:spPr bwMode="auto">
            <a:xfrm>
              <a:off x="2949" y="2827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42" name="Line 82"/>
            <p:cNvSpPr>
              <a:spLocks noChangeShapeType="1"/>
            </p:cNvSpPr>
            <p:nvPr/>
          </p:nvSpPr>
          <p:spPr bwMode="auto">
            <a:xfrm>
              <a:off x="3172" y="311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43" name="Line 83"/>
            <p:cNvSpPr>
              <a:spLocks noChangeShapeType="1"/>
            </p:cNvSpPr>
            <p:nvPr/>
          </p:nvSpPr>
          <p:spPr bwMode="auto">
            <a:xfrm flipH="1">
              <a:off x="2884" y="311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575556" y="2096852"/>
            <a:ext cx="4691062" cy="1301750"/>
            <a:chOff x="340" y="1933"/>
            <a:chExt cx="2955" cy="820"/>
          </a:xfrm>
        </p:grpSpPr>
        <p:sp>
          <p:nvSpPr>
            <p:cNvPr id="1858645" name="Line 85"/>
            <p:cNvSpPr>
              <a:spLocks noChangeShapeType="1"/>
            </p:cNvSpPr>
            <p:nvPr/>
          </p:nvSpPr>
          <p:spPr bwMode="auto">
            <a:xfrm flipH="1">
              <a:off x="3103" y="1933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46" name="Line 86"/>
            <p:cNvSpPr>
              <a:spLocks noChangeShapeType="1"/>
            </p:cNvSpPr>
            <p:nvPr/>
          </p:nvSpPr>
          <p:spPr bwMode="auto">
            <a:xfrm>
              <a:off x="3103" y="2413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47" name="Oval 87"/>
            <p:cNvSpPr>
              <a:spLocks noChangeArrowheads="1"/>
            </p:cNvSpPr>
            <p:nvPr/>
          </p:nvSpPr>
          <p:spPr bwMode="auto">
            <a:xfrm>
              <a:off x="2959" y="2221"/>
              <a:ext cx="240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8648" name="Text Box 88"/>
            <p:cNvSpPr txBox="1">
              <a:spLocks noChangeArrowheads="1"/>
            </p:cNvSpPr>
            <p:nvPr/>
          </p:nvSpPr>
          <p:spPr bwMode="auto">
            <a:xfrm>
              <a:off x="340" y="2136"/>
              <a:ext cx="20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Caso 0: </a:t>
              </a:r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rosso</a:t>
              </a:r>
            </a:p>
          </p:txBody>
        </p:sp>
        <p:sp>
          <p:nvSpPr>
            <p:cNvPr id="1858649" name="Rectangle 89"/>
            <p:cNvSpPr>
              <a:spLocks noChangeArrowheads="1"/>
            </p:cNvSpPr>
            <p:nvPr/>
          </p:nvSpPr>
          <p:spPr bwMode="auto">
            <a:xfrm>
              <a:off x="2623" y="2173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0" name="Oval 90"/>
            <p:cNvSpPr>
              <a:spLocks noChangeArrowheads="1"/>
            </p:cNvSpPr>
            <p:nvPr/>
          </p:nvSpPr>
          <p:spPr bwMode="auto">
            <a:xfrm>
              <a:off x="2911" y="2173"/>
              <a:ext cx="336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1" name="Line 91"/>
            <p:cNvSpPr>
              <a:spLocks noChangeShapeType="1"/>
            </p:cNvSpPr>
            <p:nvPr/>
          </p:nvSpPr>
          <p:spPr bwMode="auto">
            <a:xfrm flipH="1">
              <a:off x="2882" y="2465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5758743" y="2096852"/>
            <a:ext cx="2319338" cy="2336800"/>
            <a:chOff x="3583" y="2524"/>
            <a:chExt cx="1461" cy="1472"/>
          </a:xfrm>
        </p:grpSpPr>
        <p:sp>
          <p:nvSpPr>
            <p:cNvPr id="1858653" name="Line 93"/>
            <p:cNvSpPr>
              <a:spLocks noChangeShapeType="1"/>
            </p:cNvSpPr>
            <p:nvPr/>
          </p:nvSpPr>
          <p:spPr bwMode="auto">
            <a:xfrm>
              <a:off x="3583" y="29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4" name="Line 94"/>
            <p:cNvSpPr>
              <a:spLocks noChangeShapeType="1"/>
            </p:cNvSpPr>
            <p:nvPr/>
          </p:nvSpPr>
          <p:spPr bwMode="auto">
            <a:xfrm flipH="1">
              <a:off x="4831" y="252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5" name="Line 95"/>
            <p:cNvSpPr>
              <a:spLocks noChangeShapeType="1"/>
            </p:cNvSpPr>
            <p:nvPr/>
          </p:nvSpPr>
          <p:spPr bwMode="auto">
            <a:xfrm>
              <a:off x="4831" y="30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6" name="Oval 96"/>
            <p:cNvSpPr>
              <a:spLocks noChangeArrowheads="1"/>
            </p:cNvSpPr>
            <p:nvPr/>
          </p:nvSpPr>
          <p:spPr bwMode="auto">
            <a:xfrm>
              <a:off x="4687" y="281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8657" name="Rectangle 97"/>
            <p:cNvSpPr>
              <a:spLocks noChangeArrowheads="1"/>
            </p:cNvSpPr>
            <p:nvPr/>
          </p:nvSpPr>
          <p:spPr bwMode="auto">
            <a:xfrm>
              <a:off x="4399" y="27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8" name="Line 98"/>
            <p:cNvSpPr>
              <a:spLocks noChangeShapeType="1"/>
            </p:cNvSpPr>
            <p:nvPr/>
          </p:nvSpPr>
          <p:spPr bwMode="auto">
            <a:xfrm>
              <a:off x="3604" y="35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59" name="Oval 99"/>
            <p:cNvSpPr>
              <a:spLocks noChangeArrowheads="1"/>
            </p:cNvSpPr>
            <p:nvPr/>
          </p:nvSpPr>
          <p:spPr bwMode="auto">
            <a:xfrm>
              <a:off x="4708" y="346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58660" name="Rectangle 100"/>
            <p:cNvSpPr>
              <a:spLocks noChangeArrowheads="1"/>
            </p:cNvSpPr>
            <p:nvPr/>
          </p:nvSpPr>
          <p:spPr bwMode="auto">
            <a:xfrm>
              <a:off x="4420" y="34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61" name="Line 101"/>
            <p:cNvSpPr>
              <a:spLocks noChangeShapeType="1"/>
            </p:cNvSpPr>
            <p:nvPr/>
          </p:nvSpPr>
          <p:spPr bwMode="auto">
            <a:xfrm>
              <a:off x="4900" y="37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62" name="Line 102"/>
            <p:cNvSpPr>
              <a:spLocks noChangeShapeType="1"/>
            </p:cNvSpPr>
            <p:nvPr/>
          </p:nvSpPr>
          <p:spPr bwMode="auto">
            <a:xfrm flipH="1">
              <a:off x="4612" y="37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8663" name="Line 103"/>
            <p:cNvSpPr>
              <a:spLocks noChangeShapeType="1"/>
            </p:cNvSpPr>
            <p:nvPr/>
          </p:nvSpPr>
          <p:spPr bwMode="auto">
            <a:xfrm flipH="1">
              <a:off x="4605" y="303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Oval 100" descr="Diagonali larghe verso l'alto"/>
          <p:cNvSpPr>
            <a:spLocks noChangeArrowheads="1"/>
          </p:cNvSpPr>
          <p:nvPr/>
        </p:nvSpPr>
        <p:spPr bwMode="auto">
          <a:xfrm>
            <a:off x="4754565" y="3575052"/>
            <a:ext cx="381000" cy="381000"/>
          </a:xfrm>
          <a:prstGeom prst="ellipse">
            <a:avLst/>
          </a:prstGeom>
          <a:pattFill prst="wdUpDiag">
            <a:fgClr>
              <a:srgbClr val="FF7C80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Text Box 2"/>
          <p:cNvSpPr txBox="1">
            <a:spLocks noChangeArrowheads="1"/>
          </p:cNvSpPr>
          <p:nvPr/>
        </p:nvSpPr>
        <p:spPr bwMode="auto">
          <a:xfrm>
            <a:off x="287524" y="188640"/>
            <a:ext cx="86058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di </a:t>
            </a:r>
            <a:r>
              <a:rPr lang="it-IT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RB-Delete-Fixup</a:t>
            </a:r>
            <a:r>
              <a:rPr lang="it-IT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0995" name="Text Box 3"/>
          <p:cNvSpPr txBox="1">
            <a:spLocks noChangeArrowheads="1"/>
          </p:cNvSpPr>
          <p:nvPr/>
        </p:nvSpPr>
        <p:spPr bwMode="auto">
          <a:xfrm>
            <a:off x="251520" y="980728"/>
            <a:ext cx="864096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Con i casi 0, 3 e 4 il ciclo </a:t>
            </a:r>
            <a:r>
              <a:rPr lang="it-IT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termina immediatamente e dunque essi richiedono tempo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costante.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Dopo aver eseguito il caso 1 viene eseguito una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sola volta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il caso 2 e poi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uno dei casi 0, 3 o 4. Quindi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anche il caso 1 richiede tempo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costante.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Solo il caso 2 può essere ripetuto sul padre di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0996" name="Text Box 4"/>
          <p:cNvSpPr txBox="1">
            <a:spLocks noChangeArrowheads="1"/>
          </p:cNvSpPr>
          <p:nvPr/>
        </p:nvSpPr>
        <p:spPr bwMode="auto">
          <a:xfrm>
            <a:off x="287524" y="4581128"/>
            <a:ext cx="8153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Quindi il ciclo può essere ripetuto al più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volte e la complessità è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Line 2"/>
          <p:cNvSpPr>
            <a:spLocks noChangeShapeType="1"/>
          </p:cNvSpPr>
          <p:nvPr/>
        </p:nvSpPr>
        <p:spPr bwMode="auto">
          <a:xfrm flipH="1">
            <a:off x="3505200" y="1371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27" name="Line 3"/>
          <p:cNvSpPr>
            <a:spLocks noChangeShapeType="1"/>
          </p:cNvSpPr>
          <p:nvPr/>
        </p:nvSpPr>
        <p:spPr bwMode="auto">
          <a:xfrm>
            <a:off x="5791200" y="13716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28" name="Line 4"/>
          <p:cNvSpPr>
            <a:spLocks noChangeShapeType="1"/>
          </p:cNvSpPr>
          <p:nvPr/>
        </p:nvSpPr>
        <p:spPr bwMode="auto">
          <a:xfrm>
            <a:off x="7696200" y="1981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29" name="Line 5"/>
          <p:cNvSpPr>
            <a:spLocks noChangeShapeType="1"/>
          </p:cNvSpPr>
          <p:nvPr/>
        </p:nvSpPr>
        <p:spPr bwMode="auto">
          <a:xfrm>
            <a:off x="6781800" y="2590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0" name="Line 6"/>
          <p:cNvSpPr>
            <a:spLocks noChangeShapeType="1"/>
          </p:cNvSpPr>
          <p:nvPr/>
        </p:nvSpPr>
        <p:spPr bwMode="auto">
          <a:xfrm>
            <a:off x="44958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1" name="Line 7"/>
          <p:cNvSpPr>
            <a:spLocks noChangeShapeType="1"/>
          </p:cNvSpPr>
          <p:nvPr/>
        </p:nvSpPr>
        <p:spPr bwMode="auto">
          <a:xfrm>
            <a:off x="2362200" y="2667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2" name="Line 8"/>
          <p:cNvSpPr>
            <a:spLocks noChangeShapeType="1"/>
          </p:cNvSpPr>
          <p:nvPr/>
        </p:nvSpPr>
        <p:spPr bwMode="auto">
          <a:xfrm>
            <a:off x="14478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3" name="Line 9"/>
          <p:cNvSpPr>
            <a:spLocks noChangeShapeType="1"/>
          </p:cNvSpPr>
          <p:nvPr/>
        </p:nvSpPr>
        <p:spPr bwMode="auto">
          <a:xfrm>
            <a:off x="3048000" y="3276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4" name="Line 10"/>
          <p:cNvSpPr>
            <a:spLocks noChangeShapeType="1"/>
          </p:cNvSpPr>
          <p:nvPr/>
        </p:nvSpPr>
        <p:spPr bwMode="auto">
          <a:xfrm>
            <a:off x="39624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5" name="Line 11"/>
          <p:cNvSpPr>
            <a:spLocks noChangeShapeType="1"/>
          </p:cNvSpPr>
          <p:nvPr/>
        </p:nvSpPr>
        <p:spPr bwMode="auto">
          <a:xfrm>
            <a:off x="51054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6" name="Line 12"/>
          <p:cNvSpPr>
            <a:spLocks noChangeShapeType="1"/>
          </p:cNvSpPr>
          <p:nvPr/>
        </p:nvSpPr>
        <p:spPr bwMode="auto">
          <a:xfrm>
            <a:off x="62484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7" name="Line 13"/>
          <p:cNvSpPr>
            <a:spLocks noChangeShapeType="1"/>
          </p:cNvSpPr>
          <p:nvPr/>
        </p:nvSpPr>
        <p:spPr bwMode="auto">
          <a:xfrm>
            <a:off x="8458200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8" name="Line 14"/>
          <p:cNvSpPr>
            <a:spLocks noChangeShapeType="1"/>
          </p:cNvSpPr>
          <p:nvPr/>
        </p:nvSpPr>
        <p:spPr bwMode="auto">
          <a:xfrm flipH="1">
            <a:off x="82296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39" name="Line 15"/>
          <p:cNvSpPr>
            <a:spLocks noChangeShapeType="1"/>
          </p:cNvSpPr>
          <p:nvPr/>
        </p:nvSpPr>
        <p:spPr bwMode="auto">
          <a:xfrm flipH="1">
            <a:off x="6019800" y="3276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0" name="Line 16"/>
          <p:cNvSpPr>
            <a:spLocks noChangeShapeType="1"/>
          </p:cNvSpPr>
          <p:nvPr/>
        </p:nvSpPr>
        <p:spPr bwMode="auto">
          <a:xfrm flipH="1">
            <a:off x="4876800" y="3276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1" name="Line 17"/>
          <p:cNvSpPr>
            <a:spLocks noChangeShapeType="1"/>
          </p:cNvSpPr>
          <p:nvPr/>
        </p:nvSpPr>
        <p:spPr bwMode="auto">
          <a:xfrm flipH="1">
            <a:off x="3733800" y="3276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2" name="Line 18"/>
          <p:cNvSpPr>
            <a:spLocks noChangeShapeType="1"/>
          </p:cNvSpPr>
          <p:nvPr/>
        </p:nvSpPr>
        <p:spPr bwMode="auto">
          <a:xfrm flipH="1">
            <a:off x="26670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3" name="Line 19"/>
          <p:cNvSpPr>
            <a:spLocks noChangeShapeType="1"/>
          </p:cNvSpPr>
          <p:nvPr/>
        </p:nvSpPr>
        <p:spPr bwMode="auto">
          <a:xfrm flipH="1">
            <a:off x="10668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4" name="Line 20"/>
          <p:cNvSpPr>
            <a:spLocks noChangeShapeType="1"/>
          </p:cNvSpPr>
          <p:nvPr/>
        </p:nvSpPr>
        <p:spPr bwMode="auto">
          <a:xfrm flipH="1">
            <a:off x="6248400" y="2667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5" name="Line 21"/>
          <p:cNvSpPr>
            <a:spLocks noChangeShapeType="1"/>
          </p:cNvSpPr>
          <p:nvPr/>
        </p:nvSpPr>
        <p:spPr bwMode="auto">
          <a:xfrm flipH="1">
            <a:off x="71628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6" name="Line 22"/>
          <p:cNvSpPr>
            <a:spLocks noChangeShapeType="1"/>
          </p:cNvSpPr>
          <p:nvPr/>
        </p:nvSpPr>
        <p:spPr bwMode="auto">
          <a:xfrm>
            <a:off x="74676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7" name="Line 23"/>
          <p:cNvSpPr>
            <a:spLocks noChangeShapeType="1"/>
          </p:cNvSpPr>
          <p:nvPr/>
        </p:nvSpPr>
        <p:spPr bwMode="auto">
          <a:xfrm flipH="1">
            <a:off x="3886200" y="2667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8" name="Line 24"/>
          <p:cNvSpPr>
            <a:spLocks noChangeShapeType="1"/>
          </p:cNvSpPr>
          <p:nvPr/>
        </p:nvSpPr>
        <p:spPr bwMode="auto">
          <a:xfrm flipH="1">
            <a:off x="1371600" y="2667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49" name="Line 25"/>
          <p:cNvSpPr>
            <a:spLocks noChangeShapeType="1"/>
          </p:cNvSpPr>
          <p:nvPr/>
        </p:nvSpPr>
        <p:spPr bwMode="auto">
          <a:xfrm flipH="1">
            <a:off x="2362200" y="20574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0" name="Line 26"/>
          <p:cNvSpPr>
            <a:spLocks noChangeShapeType="1"/>
          </p:cNvSpPr>
          <p:nvPr/>
        </p:nvSpPr>
        <p:spPr bwMode="auto">
          <a:xfrm flipH="1">
            <a:off x="68580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1" name="Line 27"/>
          <p:cNvSpPr>
            <a:spLocks noChangeShapeType="1"/>
          </p:cNvSpPr>
          <p:nvPr/>
        </p:nvSpPr>
        <p:spPr bwMode="auto">
          <a:xfrm>
            <a:off x="35814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2" name="Line 28"/>
          <p:cNvSpPr>
            <a:spLocks noChangeShapeType="1"/>
          </p:cNvSpPr>
          <p:nvPr/>
        </p:nvSpPr>
        <p:spPr bwMode="auto">
          <a:xfrm>
            <a:off x="7848600" y="3886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3" name="Line 29"/>
          <p:cNvSpPr>
            <a:spLocks noChangeShapeType="1"/>
          </p:cNvSpPr>
          <p:nvPr/>
        </p:nvSpPr>
        <p:spPr bwMode="auto">
          <a:xfrm>
            <a:off x="71628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4" name="Line 30"/>
          <p:cNvSpPr>
            <a:spLocks noChangeShapeType="1"/>
          </p:cNvSpPr>
          <p:nvPr/>
        </p:nvSpPr>
        <p:spPr bwMode="auto">
          <a:xfrm>
            <a:off x="42672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5" name="Line 31"/>
          <p:cNvSpPr>
            <a:spLocks noChangeShapeType="1"/>
          </p:cNvSpPr>
          <p:nvPr/>
        </p:nvSpPr>
        <p:spPr bwMode="auto">
          <a:xfrm>
            <a:off x="26670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6" name="Line 32"/>
          <p:cNvSpPr>
            <a:spLocks noChangeShapeType="1"/>
          </p:cNvSpPr>
          <p:nvPr/>
        </p:nvSpPr>
        <p:spPr bwMode="auto">
          <a:xfrm>
            <a:off x="1752600" y="3886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7" name="Line 33"/>
          <p:cNvSpPr>
            <a:spLocks noChangeShapeType="1"/>
          </p:cNvSpPr>
          <p:nvPr/>
        </p:nvSpPr>
        <p:spPr bwMode="auto">
          <a:xfrm>
            <a:off x="10668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8" name="Line 34"/>
          <p:cNvSpPr>
            <a:spLocks noChangeShapeType="1"/>
          </p:cNvSpPr>
          <p:nvPr/>
        </p:nvSpPr>
        <p:spPr bwMode="auto">
          <a:xfrm>
            <a:off x="685800" y="4495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59" name="Line 35"/>
          <p:cNvSpPr>
            <a:spLocks noChangeShapeType="1"/>
          </p:cNvSpPr>
          <p:nvPr/>
        </p:nvSpPr>
        <p:spPr bwMode="auto">
          <a:xfrm flipH="1">
            <a:off x="4572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0" name="Line 36"/>
          <p:cNvSpPr>
            <a:spLocks noChangeShapeType="1"/>
          </p:cNvSpPr>
          <p:nvPr/>
        </p:nvSpPr>
        <p:spPr bwMode="auto">
          <a:xfrm flipH="1">
            <a:off x="685800" y="3810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1" name="Line 37"/>
          <p:cNvSpPr>
            <a:spLocks noChangeShapeType="1"/>
          </p:cNvSpPr>
          <p:nvPr/>
        </p:nvSpPr>
        <p:spPr bwMode="auto">
          <a:xfrm flipH="1">
            <a:off x="15240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2" name="Line 38"/>
          <p:cNvSpPr>
            <a:spLocks noChangeShapeType="1"/>
          </p:cNvSpPr>
          <p:nvPr/>
        </p:nvSpPr>
        <p:spPr bwMode="auto">
          <a:xfrm flipH="1">
            <a:off x="2362200" y="3886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3" name="Line 39"/>
          <p:cNvSpPr>
            <a:spLocks noChangeShapeType="1"/>
          </p:cNvSpPr>
          <p:nvPr/>
        </p:nvSpPr>
        <p:spPr bwMode="auto">
          <a:xfrm flipH="1">
            <a:off x="3962400" y="3886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4" name="Line 40"/>
          <p:cNvSpPr>
            <a:spLocks noChangeShapeType="1"/>
          </p:cNvSpPr>
          <p:nvPr/>
        </p:nvSpPr>
        <p:spPr bwMode="auto">
          <a:xfrm flipH="1">
            <a:off x="6858000" y="3886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5" name="Line 41"/>
          <p:cNvSpPr>
            <a:spLocks noChangeShapeType="1"/>
          </p:cNvSpPr>
          <p:nvPr/>
        </p:nvSpPr>
        <p:spPr bwMode="auto">
          <a:xfrm flipH="1">
            <a:off x="7620000" y="3886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6" name="Oval 42"/>
          <p:cNvSpPr>
            <a:spLocks noChangeArrowheads="1"/>
          </p:cNvSpPr>
          <p:nvPr/>
        </p:nvSpPr>
        <p:spPr bwMode="auto">
          <a:xfrm>
            <a:off x="5562600" y="1219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1562667" name="Rectangle 43"/>
          <p:cNvSpPr>
            <a:spLocks noChangeArrowheads="1"/>
          </p:cNvSpPr>
          <p:nvPr/>
        </p:nvSpPr>
        <p:spPr bwMode="auto">
          <a:xfrm>
            <a:off x="8534400" y="31242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8" name="Rectangle 44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69" name="Rectangle 45"/>
          <p:cNvSpPr>
            <a:spLocks noChangeArrowheads="1"/>
          </p:cNvSpPr>
          <p:nvPr/>
        </p:nvSpPr>
        <p:spPr bwMode="auto">
          <a:xfrm>
            <a:off x="8153400" y="31242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0" name="Rectangle 46"/>
          <p:cNvSpPr>
            <a:spLocks noChangeArrowheads="1"/>
          </p:cNvSpPr>
          <p:nvPr/>
        </p:nvSpPr>
        <p:spPr bwMode="auto">
          <a:xfrm>
            <a:off x="7162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1" name="Rectangle 47"/>
          <p:cNvSpPr>
            <a:spLocks noChangeArrowheads="1"/>
          </p:cNvSpPr>
          <p:nvPr/>
        </p:nvSpPr>
        <p:spPr bwMode="auto">
          <a:xfrm>
            <a:off x="59436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2" name="Rectangle 48"/>
          <p:cNvSpPr>
            <a:spLocks noChangeArrowheads="1"/>
          </p:cNvSpPr>
          <p:nvPr/>
        </p:nvSpPr>
        <p:spPr bwMode="auto">
          <a:xfrm>
            <a:off x="63246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3" name="Rectangle 49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4" name="Rectangle 50"/>
          <p:cNvSpPr>
            <a:spLocks noChangeArrowheads="1"/>
          </p:cNvSpPr>
          <p:nvPr/>
        </p:nvSpPr>
        <p:spPr bwMode="auto">
          <a:xfrm>
            <a:off x="51816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75" name="Oval 51"/>
          <p:cNvSpPr>
            <a:spLocks noChangeArrowheads="1"/>
          </p:cNvSpPr>
          <p:nvPr/>
        </p:nvSpPr>
        <p:spPr bwMode="auto">
          <a:xfrm>
            <a:off x="3352800" y="18288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62676" name="Oval 52"/>
          <p:cNvSpPr>
            <a:spLocks noChangeArrowheads="1"/>
          </p:cNvSpPr>
          <p:nvPr/>
        </p:nvSpPr>
        <p:spPr bwMode="auto">
          <a:xfrm>
            <a:off x="7467600" y="1828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1562677" name="Oval 53"/>
          <p:cNvSpPr>
            <a:spLocks noChangeArrowheads="1"/>
          </p:cNvSpPr>
          <p:nvPr/>
        </p:nvSpPr>
        <p:spPr bwMode="auto">
          <a:xfrm>
            <a:off x="82296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1562678" name="Oval 54"/>
          <p:cNvSpPr>
            <a:spLocks noChangeArrowheads="1"/>
          </p:cNvSpPr>
          <p:nvPr/>
        </p:nvSpPr>
        <p:spPr bwMode="auto">
          <a:xfrm>
            <a:off x="6629400" y="24384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62679" name="Oval 55"/>
          <p:cNvSpPr>
            <a:spLocks noChangeArrowheads="1"/>
          </p:cNvSpPr>
          <p:nvPr/>
        </p:nvSpPr>
        <p:spPr bwMode="auto">
          <a:xfrm>
            <a:off x="72390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562680" name="Oval 56"/>
          <p:cNvSpPr>
            <a:spLocks noChangeArrowheads="1"/>
          </p:cNvSpPr>
          <p:nvPr/>
        </p:nvSpPr>
        <p:spPr bwMode="auto">
          <a:xfrm>
            <a:off x="6934200" y="36576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1562681" name="Oval 57"/>
          <p:cNvSpPr>
            <a:spLocks noChangeArrowheads="1"/>
          </p:cNvSpPr>
          <p:nvPr/>
        </p:nvSpPr>
        <p:spPr bwMode="auto">
          <a:xfrm>
            <a:off x="7620000" y="36576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1562682" name="Oval 58"/>
          <p:cNvSpPr>
            <a:spLocks noChangeArrowheads="1"/>
          </p:cNvSpPr>
          <p:nvPr/>
        </p:nvSpPr>
        <p:spPr bwMode="auto">
          <a:xfrm>
            <a:off x="60198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1562683" name="Oval 59"/>
          <p:cNvSpPr>
            <a:spLocks noChangeArrowheads="1"/>
          </p:cNvSpPr>
          <p:nvPr/>
        </p:nvSpPr>
        <p:spPr bwMode="auto">
          <a:xfrm>
            <a:off x="43434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562684" name="Oval 60"/>
          <p:cNvSpPr>
            <a:spLocks noChangeArrowheads="1"/>
          </p:cNvSpPr>
          <p:nvPr/>
        </p:nvSpPr>
        <p:spPr bwMode="auto">
          <a:xfrm>
            <a:off x="48768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562685" name="Oval 61"/>
          <p:cNvSpPr>
            <a:spLocks noChangeArrowheads="1"/>
          </p:cNvSpPr>
          <p:nvPr/>
        </p:nvSpPr>
        <p:spPr bwMode="auto">
          <a:xfrm>
            <a:off x="37338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562686" name="Oval 62"/>
          <p:cNvSpPr>
            <a:spLocks noChangeArrowheads="1"/>
          </p:cNvSpPr>
          <p:nvPr/>
        </p:nvSpPr>
        <p:spPr bwMode="auto">
          <a:xfrm>
            <a:off x="4038600" y="36576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562687" name="Oval 63"/>
          <p:cNvSpPr>
            <a:spLocks noChangeArrowheads="1"/>
          </p:cNvSpPr>
          <p:nvPr/>
        </p:nvSpPr>
        <p:spPr bwMode="auto">
          <a:xfrm>
            <a:off x="21336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62688" name="Oval 64"/>
          <p:cNvSpPr>
            <a:spLocks noChangeArrowheads="1"/>
          </p:cNvSpPr>
          <p:nvPr/>
        </p:nvSpPr>
        <p:spPr bwMode="auto">
          <a:xfrm>
            <a:off x="2819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562689" name="Oval 65"/>
          <p:cNvSpPr>
            <a:spLocks noChangeArrowheads="1"/>
          </p:cNvSpPr>
          <p:nvPr/>
        </p:nvSpPr>
        <p:spPr bwMode="auto">
          <a:xfrm>
            <a:off x="1524000" y="3657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62690" name="Oval 66"/>
          <p:cNvSpPr>
            <a:spLocks noChangeArrowheads="1"/>
          </p:cNvSpPr>
          <p:nvPr/>
        </p:nvSpPr>
        <p:spPr bwMode="auto">
          <a:xfrm>
            <a:off x="2438400" y="36576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562691" name="Oval 67"/>
          <p:cNvSpPr>
            <a:spLocks noChangeArrowheads="1"/>
          </p:cNvSpPr>
          <p:nvPr/>
        </p:nvSpPr>
        <p:spPr bwMode="auto">
          <a:xfrm>
            <a:off x="1219200" y="30480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562692" name="Oval 68"/>
          <p:cNvSpPr>
            <a:spLocks noChangeArrowheads="1"/>
          </p:cNvSpPr>
          <p:nvPr/>
        </p:nvSpPr>
        <p:spPr bwMode="auto">
          <a:xfrm>
            <a:off x="838200" y="3657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62693" name="Oval 69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 dirty="0" err="1">
                <a:latin typeface="Times New Roman" pitchFamily="18" charset="0"/>
                <a:cs typeface="Times New Roman" pitchFamily="18" charset="0"/>
              </a:rPr>
              <a:t>3</a:t>
            </a:r>
            <a:endParaRPr lang="it-IT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4" name="Rectangle 70"/>
          <p:cNvSpPr>
            <a:spLocks noChangeArrowheads="1"/>
          </p:cNvSpPr>
          <p:nvPr/>
        </p:nvSpPr>
        <p:spPr bwMode="auto">
          <a:xfrm>
            <a:off x="6781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5" name="Rectangle 71"/>
          <p:cNvSpPr>
            <a:spLocks noChangeArrowheads="1"/>
          </p:cNvSpPr>
          <p:nvPr/>
        </p:nvSpPr>
        <p:spPr bwMode="auto">
          <a:xfrm>
            <a:off x="7543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6" name="Rectangle 72"/>
          <p:cNvSpPr>
            <a:spLocks noChangeArrowheads="1"/>
          </p:cNvSpPr>
          <p:nvPr/>
        </p:nvSpPr>
        <p:spPr bwMode="auto">
          <a:xfrm>
            <a:off x="7924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7" name="Rectangle 73"/>
          <p:cNvSpPr>
            <a:spLocks noChangeArrowheads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8" name="Rectangle 7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699" name="Rectangle 75"/>
          <p:cNvSpPr>
            <a:spLocks noChangeArrowheads="1"/>
          </p:cNvSpPr>
          <p:nvPr/>
        </p:nvSpPr>
        <p:spPr bwMode="auto">
          <a:xfrm>
            <a:off x="3048000" y="37338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0" name="Rectangle 76"/>
          <p:cNvSpPr>
            <a:spLocks noChangeArrowheads="1"/>
          </p:cNvSpPr>
          <p:nvPr/>
        </p:nvSpPr>
        <p:spPr bwMode="auto">
          <a:xfrm>
            <a:off x="22860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1" name="Rectangle 7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2" name="Rectangle 78"/>
          <p:cNvSpPr>
            <a:spLocks noChangeArrowheads="1"/>
          </p:cNvSpPr>
          <p:nvPr/>
        </p:nvSpPr>
        <p:spPr bwMode="auto">
          <a:xfrm>
            <a:off x="1447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3" name="Rectangle 79"/>
          <p:cNvSpPr>
            <a:spLocks noChangeArrowheads="1"/>
          </p:cNvSpPr>
          <p:nvPr/>
        </p:nvSpPr>
        <p:spPr bwMode="auto">
          <a:xfrm>
            <a:off x="1828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4" name="Rectangle 80"/>
          <p:cNvSpPr>
            <a:spLocks noChangeArrowheads="1"/>
          </p:cNvSpPr>
          <p:nvPr/>
        </p:nvSpPr>
        <p:spPr bwMode="auto">
          <a:xfrm>
            <a:off x="1066800" y="43434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5" name="Rectangle 81"/>
          <p:cNvSpPr>
            <a:spLocks noChangeArrowheads="1"/>
          </p:cNvSpPr>
          <p:nvPr/>
        </p:nvSpPr>
        <p:spPr bwMode="auto">
          <a:xfrm>
            <a:off x="381000" y="49530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6" name="Rectangle 82"/>
          <p:cNvSpPr>
            <a:spLocks noChangeArrowheads="1"/>
          </p:cNvSpPr>
          <p:nvPr/>
        </p:nvSpPr>
        <p:spPr bwMode="auto">
          <a:xfrm>
            <a:off x="762000" y="495300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2707" name="Text Box 83"/>
          <p:cNvSpPr txBox="1">
            <a:spLocks noChangeArrowheads="1"/>
          </p:cNvSpPr>
          <p:nvPr/>
        </p:nvSpPr>
        <p:spPr bwMode="auto">
          <a:xfrm>
            <a:off x="250825" y="2603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Esempio di albero rosso-nero:</a:t>
            </a:r>
            <a:endParaRPr lang="it-IT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40200" y="981075"/>
            <a:ext cx="914400" cy="914400"/>
            <a:chOff x="2544" y="1200"/>
            <a:chExt cx="576" cy="576"/>
          </a:xfrm>
        </p:grpSpPr>
        <p:sp>
          <p:nvSpPr>
            <p:cNvPr id="1563651" name="Rectangle 3"/>
            <p:cNvSpPr>
              <a:spLocks noChangeArrowheads="1"/>
            </p:cNvSpPr>
            <p:nvPr/>
          </p:nvSpPr>
          <p:spPr bwMode="auto">
            <a:xfrm>
              <a:off x="2544" y="1584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2" name="Rectangle 4"/>
            <p:cNvSpPr>
              <a:spLocks noChangeArrowheads="1"/>
            </p:cNvSpPr>
            <p:nvPr/>
          </p:nvSpPr>
          <p:spPr bwMode="auto">
            <a:xfrm>
              <a:off x="2832" y="1584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3" name="Rectangle 5"/>
            <p:cNvSpPr>
              <a:spLocks noChangeArrowheads="1"/>
            </p:cNvSpPr>
            <p:nvPr/>
          </p:nvSpPr>
          <p:spPr bwMode="auto">
            <a:xfrm>
              <a:off x="2544" y="1392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4" name="Rectangle 6"/>
            <p:cNvSpPr>
              <a:spLocks noChangeArrowheads="1"/>
            </p:cNvSpPr>
            <p:nvPr/>
          </p:nvSpPr>
          <p:spPr bwMode="auto">
            <a:xfrm>
              <a:off x="2544" y="1200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16600" y="2276475"/>
            <a:ext cx="914400" cy="914400"/>
            <a:chOff x="3648" y="2064"/>
            <a:chExt cx="576" cy="576"/>
          </a:xfrm>
          <a:solidFill>
            <a:schemeClr val="tx1"/>
          </a:solidFill>
        </p:grpSpPr>
        <p:sp>
          <p:nvSpPr>
            <p:cNvPr id="1563656" name="Rectangle 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7" name="Rectangle 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8" name="Rectangle 1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59" name="Rectangle 1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11400" y="2200275"/>
            <a:ext cx="914400" cy="914400"/>
            <a:chOff x="3648" y="2064"/>
            <a:chExt cx="576" cy="576"/>
          </a:xfrm>
        </p:grpSpPr>
        <p:sp>
          <p:nvSpPr>
            <p:cNvPr id="1563661" name="Rectangle 1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2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3" name="Rectangle 1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4" name="Rectangle 1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902200" y="3495675"/>
            <a:ext cx="914400" cy="914400"/>
            <a:chOff x="3648" y="2064"/>
            <a:chExt cx="576" cy="576"/>
          </a:xfrm>
          <a:solidFill>
            <a:srgbClr val="FF7C80"/>
          </a:solidFill>
        </p:grpSpPr>
        <p:sp>
          <p:nvSpPr>
            <p:cNvPr id="1563666" name="Rectangle 1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7" name="Rectangle 1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8" name="Rectangle 2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 err="1"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69" name="Rectangle 2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484563" y="3502025"/>
            <a:ext cx="914400" cy="914400"/>
            <a:chOff x="3648" y="2064"/>
            <a:chExt cx="576" cy="576"/>
          </a:xfrm>
        </p:grpSpPr>
        <p:sp>
          <p:nvSpPr>
            <p:cNvPr id="1563671" name="Rectangle 2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2" name="Rectangle 2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3" name="Rectangle 2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4" name="Rectangle 2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476500" y="4725988"/>
            <a:ext cx="914400" cy="914400"/>
            <a:chOff x="3648" y="2064"/>
            <a:chExt cx="576" cy="576"/>
          </a:xfrm>
        </p:grpSpPr>
        <p:sp>
          <p:nvSpPr>
            <p:cNvPr id="1563676" name="Rectangle 2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7" name="Rectangle 2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8" name="Rectangle 3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79" name="Rectangle 3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397000" y="3495675"/>
            <a:ext cx="914400" cy="914400"/>
            <a:chOff x="3648" y="2064"/>
            <a:chExt cx="576" cy="576"/>
          </a:xfrm>
        </p:grpSpPr>
        <p:sp>
          <p:nvSpPr>
            <p:cNvPr id="1563681" name="Rectangle 3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82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83" name="Rectangle 3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684" name="Rectangle 3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nil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563685" name="AutoShape 37"/>
          <p:cNvCxnSpPr>
            <a:cxnSpLocks noChangeShapeType="1"/>
            <a:stCxn id="1563652" idx="2"/>
            <a:endCxn id="1563656" idx="1"/>
          </p:cNvCxnSpPr>
          <p:nvPr/>
        </p:nvCxnSpPr>
        <p:spPr bwMode="auto">
          <a:xfrm>
            <a:off x="4826000" y="1895475"/>
            <a:ext cx="990600" cy="8382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86" name="AutoShape 38"/>
          <p:cNvCxnSpPr>
            <a:cxnSpLocks noChangeShapeType="1"/>
            <a:stCxn id="1563657" idx="0"/>
            <a:endCxn id="1563653" idx="3"/>
          </p:cNvCxnSpPr>
          <p:nvPr/>
        </p:nvCxnSpPr>
        <p:spPr bwMode="auto">
          <a:xfrm flipH="1" flipV="1">
            <a:off x="5054600" y="1438275"/>
            <a:ext cx="1219200" cy="8382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87" name="AutoShape 39"/>
          <p:cNvCxnSpPr>
            <a:cxnSpLocks noChangeShapeType="1"/>
            <a:stCxn id="1563651" idx="2"/>
            <a:endCxn id="1563661" idx="3"/>
          </p:cNvCxnSpPr>
          <p:nvPr/>
        </p:nvCxnSpPr>
        <p:spPr bwMode="auto">
          <a:xfrm flipH="1">
            <a:off x="3225800" y="1895475"/>
            <a:ext cx="1143000" cy="7620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88" name="AutoShape 40"/>
          <p:cNvCxnSpPr>
            <a:cxnSpLocks noChangeShapeType="1"/>
            <a:stCxn id="1563662" idx="0"/>
            <a:endCxn id="1563653" idx="1"/>
          </p:cNvCxnSpPr>
          <p:nvPr/>
        </p:nvCxnSpPr>
        <p:spPr bwMode="auto">
          <a:xfrm flipV="1">
            <a:off x="2768600" y="1438275"/>
            <a:ext cx="1371600" cy="7620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89" name="AutoShape 41"/>
          <p:cNvCxnSpPr>
            <a:cxnSpLocks noChangeShapeType="1"/>
            <a:stCxn id="1563664" idx="2"/>
            <a:endCxn id="1563681" idx="3"/>
          </p:cNvCxnSpPr>
          <p:nvPr/>
        </p:nvCxnSpPr>
        <p:spPr bwMode="auto">
          <a:xfrm flipH="1">
            <a:off x="2311400" y="3114675"/>
            <a:ext cx="228600" cy="8382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0" name="AutoShape 42"/>
          <p:cNvCxnSpPr>
            <a:cxnSpLocks noChangeShapeType="1"/>
            <a:stCxn id="1563682" idx="0"/>
            <a:endCxn id="1563661" idx="1"/>
          </p:cNvCxnSpPr>
          <p:nvPr/>
        </p:nvCxnSpPr>
        <p:spPr bwMode="auto">
          <a:xfrm flipV="1">
            <a:off x="1854200" y="2657475"/>
            <a:ext cx="457200" cy="8382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1" name="AutoShape 43"/>
          <p:cNvCxnSpPr>
            <a:cxnSpLocks noChangeShapeType="1"/>
            <a:stCxn id="1563663" idx="2"/>
            <a:endCxn id="1563671" idx="1"/>
          </p:cNvCxnSpPr>
          <p:nvPr/>
        </p:nvCxnSpPr>
        <p:spPr bwMode="auto">
          <a:xfrm>
            <a:off x="2997200" y="3114675"/>
            <a:ext cx="487363" cy="84455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2" name="AutoShape 44"/>
          <p:cNvCxnSpPr>
            <a:cxnSpLocks noChangeShapeType="1"/>
            <a:stCxn id="1563667" idx="0"/>
            <a:endCxn id="1563656" idx="1"/>
          </p:cNvCxnSpPr>
          <p:nvPr/>
        </p:nvCxnSpPr>
        <p:spPr bwMode="auto">
          <a:xfrm flipV="1">
            <a:off x="5359400" y="2733675"/>
            <a:ext cx="457200" cy="7620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3" name="AutoShape 45"/>
          <p:cNvCxnSpPr>
            <a:cxnSpLocks noChangeShapeType="1"/>
            <a:stCxn id="1563659" idx="2"/>
            <a:endCxn id="1563666" idx="3"/>
          </p:cNvCxnSpPr>
          <p:nvPr/>
        </p:nvCxnSpPr>
        <p:spPr bwMode="auto">
          <a:xfrm flipH="1">
            <a:off x="5816600" y="3190875"/>
            <a:ext cx="228600" cy="7620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4" name="AutoShape 46"/>
          <p:cNvCxnSpPr>
            <a:cxnSpLocks noChangeShapeType="1"/>
            <a:stCxn id="1563677" idx="0"/>
            <a:endCxn id="1563671" idx="1"/>
          </p:cNvCxnSpPr>
          <p:nvPr/>
        </p:nvCxnSpPr>
        <p:spPr bwMode="auto">
          <a:xfrm flipV="1">
            <a:off x="2933700" y="3959225"/>
            <a:ext cx="550863" cy="766763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5" name="AutoShape 47"/>
          <p:cNvCxnSpPr>
            <a:cxnSpLocks noChangeShapeType="1"/>
            <a:stCxn id="1563674" idx="2"/>
            <a:endCxn id="1563676" idx="3"/>
          </p:cNvCxnSpPr>
          <p:nvPr/>
        </p:nvCxnSpPr>
        <p:spPr bwMode="auto">
          <a:xfrm flipH="1">
            <a:off x="3390900" y="4416425"/>
            <a:ext cx="322263" cy="766763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3696" name="AutoShape 48"/>
          <p:cNvCxnSpPr>
            <a:cxnSpLocks noChangeShapeType="1"/>
            <a:stCxn id="1563672" idx="0"/>
            <a:endCxn id="1563661" idx="3"/>
          </p:cNvCxnSpPr>
          <p:nvPr/>
        </p:nvCxnSpPr>
        <p:spPr bwMode="auto">
          <a:xfrm flipH="1" flipV="1">
            <a:off x="3225800" y="2657475"/>
            <a:ext cx="715963" cy="84455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1563697" name="Rectangle 49"/>
          <p:cNvSpPr>
            <a:spLocks noChangeArrowheads="1"/>
          </p:cNvSpPr>
          <p:nvPr/>
        </p:nvSpPr>
        <p:spPr bwMode="auto">
          <a:xfrm>
            <a:off x="4464050" y="296863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216025" y="3190875"/>
            <a:ext cx="5773738" cy="3095625"/>
            <a:chOff x="766" y="2010"/>
            <a:chExt cx="3637" cy="1950"/>
          </a:xfrm>
        </p:grpSpPr>
        <p:sp>
          <p:nvSpPr>
            <p:cNvPr id="1563699" name="Rectangle 51"/>
            <p:cNvSpPr>
              <a:spLocks noChangeArrowheads="1"/>
            </p:cNvSpPr>
            <p:nvPr/>
          </p:nvSpPr>
          <p:spPr bwMode="auto">
            <a:xfrm>
              <a:off x="4259" y="2274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0" name="Rectangle 52"/>
            <p:cNvSpPr>
              <a:spLocks noChangeArrowheads="1"/>
            </p:cNvSpPr>
            <p:nvPr/>
          </p:nvSpPr>
          <p:spPr bwMode="auto">
            <a:xfrm>
              <a:off x="3578" y="3113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1" name="Rectangle 53"/>
            <p:cNvSpPr>
              <a:spLocks noChangeArrowheads="1"/>
            </p:cNvSpPr>
            <p:nvPr/>
          </p:nvSpPr>
          <p:spPr bwMode="auto">
            <a:xfrm>
              <a:off x="3079" y="3113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2" name="Rectangle 54"/>
            <p:cNvSpPr>
              <a:spLocks noChangeArrowheads="1"/>
            </p:cNvSpPr>
            <p:nvPr/>
          </p:nvSpPr>
          <p:spPr bwMode="auto">
            <a:xfrm>
              <a:off x="2603" y="3113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3" name="Rectangle 55"/>
            <p:cNvSpPr>
              <a:spLocks noChangeArrowheads="1"/>
            </p:cNvSpPr>
            <p:nvPr/>
          </p:nvSpPr>
          <p:spPr bwMode="auto">
            <a:xfrm>
              <a:off x="2036" y="381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4" name="Rectangle 56"/>
            <p:cNvSpPr>
              <a:spLocks noChangeArrowheads="1"/>
            </p:cNvSpPr>
            <p:nvPr/>
          </p:nvSpPr>
          <p:spPr bwMode="auto">
            <a:xfrm>
              <a:off x="1515" y="381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5" name="Rectangle 57"/>
            <p:cNvSpPr>
              <a:spLocks noChangeArrowheads="1"/>
            </p:cNvSpPr>
            <p:nvPr/>
          </p:nvSpPr>
          <p:spPr bwMode="auto">
            <a:xfrm>
              <a:off x="766" y="31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3706" name="Rectangle 58"/>
            <p:cNvSpPr>
              <a:spLocks noChangeArrowheads="1"/>
            </p:cNvSpPr>
            <p:nvPr/>
          </p:nvSpPr>
          <p:spPr bwMode="auto">
            <a:xfrm>
              <a:off x="1333" y="31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3707" name="AutoShape 59"/>
            <p:cNvCxnSpPr>
              <a:cxnSpLocks noChangeShapeType="1"/>
              <a:stCxn id="1563658" idx="2"/>
              <a:endCxn id="1563699" idx="0"/>
            </p:cNvCxnSpPr>
            <p:nvPr/>
          </p:nvCxnSpPr>
          <p:spPr bwMode="auto">
            <a:xfrm>
              <a:off x="4096" y="2010"/>
              <a:ext cx="235" cy="264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08" name="AutoShape 60"/>
            <p:cNvCxnSpPr>
              <a:cxnSpLocks noChangeShapeType="1"/>
              <a:stCxn id="1563668" idx="2"/>
              <a:endCxn id="1563700" idx="0"/>
            </p:cNvCxnSpPr>
            <p:nvPr/>
          </p:nvCxnSpPr>
          <p:spPr bwMode="auto">
            <a:xfrm>
              <a:off x="3520" y="2778"/>
              <a:ext cx="130" cy="33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09" name="AutoShape 61"/>
            <p:cNvCxnSpPr>
              <a:cxnSpLocks noChangeShapeType="1"/>
              <a:stCxn id="1563669" idx="2"/>
              <a:endCxn id="1563701" idx="0"/>
            </p:cNvCxnSpPr>
            <p:nvPr/>
          </p:nvCxnSpPr>
          <p:spPr bwMode="auto">
            <a:xfrm flipH="1">
              <a:off x="3151" y="2778"/>
              <a:ext cx="81" cy="33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10" name="AutoShape 62"/>
            <p:cNvCxnSpPr>
              <a:cxnSpLocks noChangeShapeType="1"/>
              <a:stCxn id="1563673" idx="2"/>
              <a:endCxn id="1563702" idx="0"/>
            </p:cNvCxnSpPr>
            <p:nvPr/>
          </p:nvCxnSpPr>
          <p:spPr bwMode="auto">
            <a:xfrm>
              <a:off x="2627" y="2782"/>
              <a:ext cx="48" cy="331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11" name="AutoShape 63"/>
            <p:cNvCxnSpPr>
              <a:cxnSpLocks noChangeShapeType="1"/>
              <a:stCxn id="1563678" idx="2"/>
              <a:endCxn id="1563703" idx="0"/>
            </p:cNvCxnSpPr>
            <p:nvPr/>
          </p:nvCxnSpPr>
          <p:spPr bwMode="auto">
            <a:xfrm>
              <a:off x="1992" y="3553"/>
              <a:ext cx="116" cy="263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12" name="AutoShape 64"/>
            <p:cNvCxnSpPr>
              <a:cxnSpLocks noChangeShapeType="1"/>
              <a:stCxn id="1563679" idx="2"/>
              <a:endCxn id="1563704" idx="0"/>
            </p:cNvCxnSpPr>
            <p:nvPr/>
          </p:nvCxnSpPr>
          <p:spPr bwMode="auto">
            <a:xfrm flipH="1">
              <a:off x="1587" y="3553"/>
              <a:ext cx="117" cy="263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13" name="AutoShape 65"/>
            <p:cNvCxnSpPr>
              <a:cxnSpLocks noChangeShapeType="1"/>
              <a:stCxn id="1563683" idx="2"/>
              <a:endCxn id="1563706" idx="0"/>
            </p:cNvCxnSpPr>
            <p:nvPr/>
          </p:nvCxnSpPr>
          <p:spPr bwMode="auto">
            <a:xfrm>
              <a:off x="1312" y="2778"/>
              <a:ext cx="93" cy="358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3714" name="AutoShape 66"/>
            <p:cNvCxnSpPr>
              <a:cxnSpLocks noChangeShapeType="1"/>
              <a:stCxn id="1563684" idx="2"/>
              <a:endCxn id="1563705" idx="0"/>
            </p:cNvCxnSpPr>
            <p:nvPr/>
          </p:nvCxnSpPr>
          <p:spPr bwMode="auto">
            <a:xfrm flipH="1">
              <a:off x="838" y="2778"/>
              <a:ext cx="186" cy="358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 type="oval" w="med" len="med"/>
              <a:tailEnd type="triangle" w="med" len="med"/>
            </a:ln>
            <a:effectLst/>
          </p:spPr>
        </p:cxnSp>
      </p:grpSp>
      <p:cxnSp>
        <p:nvCxnSpPr>
          <p:cNvPr id="1563715" name="AutoShape 67"/>
          <p:cNvCxnSpPr>
            <a:cxnSpLocks noChangeShapeType="1"/>
            <a:stCxn id="1563654" idx="0"/>
            <a:endCxn id="1563697" idx="2"/>
          </p:cNvCxnSpPr>
          <p:nvPr/>
        </p:nvCxnSpPr>
        <p:spPr bwMode="auto">
          <a:xfrm flipH="1" flipV="1">
            <a:off x="4578350" y="525463"/>
            <a:ext cx="19050" cy="455612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Line 2"/>
          <p:cNvSpPr>
            <a:spLocks noChangeShapeType="1"/>
          </p:cNvSpPr>
          <p:nvPr/>
        </p:nvSpPr>
        <p:spPr bwMode="auto">
          <a:xfrm flipH="1">
            <a:off x="3594100" y="106045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699" name="Line 3"/>
          <p:cNvSpPr>
            <a:spLocks noChangeShapeType="1"/>
          </p:cNvSpPr>
          <p:nvPr/>
        </p:nvSpPr>
        <p:spPr bwMode="auto">
          <a:xfrm>
            <a:off x="5880100" y="106045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0" name="Line 4"/>
          <p:cNvSpPr>
            <a:spLocks noChangeShapeType="1"/>
          </p:cNvSpPr>
          <p:nvPr/>
        </p:nvSpPr>
        <p:spPr bwMode="auto">
          <a:xfrm>
            <a:off x="7785100" y="167005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1" name="Line 5"/>
          <p:cNvSpPr>
            <a:spLocks noChangeShapeType="1"/>
          </p:cNvSpPr>
          <p:nvPr/>
        </p:nvSpPr>
        <p:spPr bwMode="auto">
          <a:xfrm>
            <a:off x="6870700" y="227965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2" name="Line 6"/>
          <p:cNvSpPr>
            <a:spLocks noChangeShapeType="1"/>
          </p:cNvSpPr>
          <p:nvPr/>
        </p:nvSpPr>
        <p:spPr bwMode="auto">
          <a:xfrm>
            <a:off x="4584700" y="22796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3" name="Line 7"/>
          <p:cNvSpPr>
            <a:spLocks noChangeShapeType="1"/>
          </p:cNvSpPr>
          <p:nvPr/>
        </p:nvSpPr>
        <p:spPr bwMode="auto">
          <a:xfrm>
            <a:off x="2451100" y="235585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4" name="Line 8"/>
          <p:cNvSpPr>
            <a:spLocks noChangeShapeType="1"/>
          </p:cNvSpPr>
          <p:nvPr/>
        </p:nvSpPr>
        <p:spPr bwMode="auto">
          <a:xfrm>
            <a:off x="1536700" y="296545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>
            <a:off x="4051300" y="296545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6" name="Line 10"/>
          <p:cNvSpPr>
            <a:spLocks noChangeShapeType="1"/>
          </p:cNvSpPr>
          <p:nvPr/>
        </p:nvSpPr>
        <p:spPr bwMode="auto">
          <a:xfrm flipH="1">
            <a:off x="2755900" y="29654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7" name="Line 11"/>
          <p:cNvSpPr>
            <a:spLocks noChangeShapeType="1"/>
          </p:cNvSpPr>
          <p:nvPr/>
        </p:nvSpPr>
        <p:spPr bwMode="auto">
          <a:xfrm flipH="1">
            <a:off x="1155700" y="29654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8" name="Line 12"/>
          <p:cNvSpPr>
            <a:spLocks noChangeShapeType="1"/>
          </p:cNvSpPr>
          <p:nvPr/>
        </p:nvSpPr>
        <p:spPr bwMode="auto">
          <a:xfrm flipH="1">
            <a:off x="6337300" y="23558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09" name="Line 13"/>
          <p:cNvSpPr>
            <a:spLocks noChangeShapeType="1"/>
          </p:cNvSpPr>
          <p:nvPr/>
        </p:nvSpPr>
        <p:spPr bwMode="auto">
          <a:xfrm flipH="1">
            <a:off x="7251700" y="29654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0" name="Line 14"/>
          <p:cNvSpPr>
            <a:spLocks noChangeShapeType="1"/>
          </p:cNvSpPr>
          <p:nvPr/>
        </p:nvSpPr>
        <p:spPr bwMode="auto">
          <a:xfrm>
            <a:off x="7556500" y="29654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1" name="Line 15"/>
          <p:cNvSpPr>
            <a:spLocks noChangeShapeType="1"/>
          </p:cNvSpPr>
          <p:nvPr/>
        </p:nvSpPr>
        <p:spPr bwMode="auto">
          <a:xfrm flipH="1">
            <a:off x="3975100" y="23558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2" name="Line 16"/>
          <p:cNvSpPr>
            <a:spLocks noChangeShapeType="1"/>
          </p:cNvSpPr>
          <p:nvPr/>
        </p:nvSpPr>
        <p:spPr bwMode="auto">
          <a:xfrm flipH="1">
            <a:off x="1460500" y="235585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3" name="Line 17"/>
          <p:cNvSpPr>
            <a:spLocks noChangeShapeType="1"/>
          </p:cNvSpPr>
          <p:nvPr/>
        </p:nvSpPr>
        <p:spPr bwMode="auto">
          <a:xfrm flipH="1">
            <a:off x="2451100" y="174625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4" name="Line 18"/>
          <p:cNvSpPr>
            <a:spLocks noChangeShapeType="1"/>
          </p:cNvSpPr>
          <p:nvPr/>
        </p:nvSpPr>
        <p:spPr bwMode="auto">
          <a:xfrm flipH="1">
            <a:off x="6946900" y="174625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5" name="Line 19"/>
          <p:cNvSpPr>
            <a:spLocks noChangeShapeType="1"/>
          </p:cNvSpPr>
          <p:nvPr/>
        </p:nvSpPr>
        <p:spPr bwMode="auto">
          <a:xfrm>
            <a:off x="3670300" y="174625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6" name="Line 20"/>
          <p:cNvSpPr>
            <a:spLocks noChangeShapeType="1"/>
          </p:cNvSpPr>
          <p:nvPr/>
        </p:nvSpPr>
        <p:spPr bwMode="auto">
          <a:xfrm flipH="1">
            <a:off x="774700" y="349885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5717" name="Oval 21"/>
          <p:cNvSpPr>
            <a:spLocks noChangeArrowheads="1"/>
          </p:cNvSpPr>
          <p:nvPr/>
        </p:nvSpPr>
        <p:spPr bwMode="auto">
          <a:xfrm>
            <a:off x="5651500" y="9080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1565718" name="Oval 22"/>
          <p:cNvSpPr>
            <a:spLocks noChangeArrowheads="1"/>
          </p:cNvSpPr>
          <p:nvPr/>
        </p:nvSpPr>
        <p:spPr bwMode="auto">
          <a:xfrm>
            <a:off x="3441700" y="15176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65719" name="Oval 23"/>
          <p:cNvSpPr>
            <a:spLocks noChangeArrowheads="1"/>
          </p:cNvSpPr>
          <p:nvPr/>
        </p:nvSpPr>
        <p:spPr bwMode="auto">
          <a:xfrm>
            <a:off x="7556500" y="15176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1565720" name="Oval 24"/>
          <p:cNvSpPr>
            <a:spLocks noChangeArrowheads="1"/>
          </p:cNvSpPr>
          <p:nvPr/>
        </p:nvSpPr>
        <p:spPr bwMode="auto">
          <a:xfrm>
            <a:off x="8318500" y="21272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1565721" name="Oval 25"/>
          <p:cNvSpPr>
            <a:spLocks noChangeArrowheads="1"/>
          </p:cNvSpPr>
          <p:nvPr/>
        </p:nvSpPr>
        <p:spPr bwMode="auto">
          <a:xfrm>
            <a:off x="6718300" y="21272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65722" name="Oval 26"/>
          <p:cNvSpPr>
            <a:spLocks noChangeArrowheads="1"/>
          </p:cNvSpPr>
          <p:nvPr/>
        </p:nvSpPr>
        <p:spPr bwMode="auto">
          <a:xfrm>
            <a:off x="7327900" y="27368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565723" name="Oval 27"/>
          <p:cNvSpPr>
            <a:spLocks noChangeArrowheads="1"/>
          </p:cNvSpPr>
          <p:nvPr/>
        </p:nvSpPr>
        <p:spPr bwMode="auto">
          <a:xfrm>
            <a:off x="7023100" y="33464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1565724" name="Oval 28"/>
          <p:cNvSpPr>
            <a:spLocks noChangeArrowheads="1"/>
          </p:cNvSpPr>
          <p:nvPr/>
        </p:nvSpPr>
        <p:spPr bwMode="auto">
          <a:xfrm>
            <a:off x="7708900" y="33464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1565725" name="Oval 29"/>
          <p:cNvSpPr>
            <a:spLocks noChangeArrowheads="1"/>
          </p:cNvSpPr>
          <p:nvPr/>
        </p:nvSpPr>
        <p:spPr bwMode="auto">
          <a:xfrm>
            <a:off x="6108700" y="27368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1565726" name="Oval 30"/>
          <p:cNvSpPr>
            <a:spLocks noChangeArrowheads="1"/>
          </p:cNvSpPr>
          <p:nvPr/>
        </p:nvSpPr>
        <p:spPr bwMode="auto">
          <a:xfrm>
            <a:off x="4432300" y="21272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565727" name="Oval 31"/>
          <p:cNvSpPr>
            <a:spLocks noChangeArrowheads="1"/>
          </p:cNvSpPr>
          <p:nvPr/>
        </p:nvSpPr>
        <p:spPr bwMode="auto">
          <a:xfrm>
            <a:off x="4965700" y="27368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565728" name="Oval 32"/>
          <p:cNvSpPr>
            <a:spLocks noChangeArrowheads="1"/>
          </p:cNvSpPr>
          <p:nvPr/>
        </p:nvSpPr>
        <p:spPr bwMode="auto">
          <a:xfrm>
            <a:off x="3822700" y="27368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565729" name="Oval 33"/>
          <p:cNvSpPr>
            <a:spLocks noChangeArrowheads="1"/>
          </p:cNvSpPr>
          <p:nvPr/>
        </p:nvSpPr>
        <p:spPr bwMode="auto">
          <a:xfrm>
            <a:off x="4127500" y="33464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565730" name="Oval 34"/>
          <p:cNvSpPr>
            <a:spLocks noChangeArrowheads="1"/>
          </p:cNvSpPr>
          <p:nvPr/>
        </p:nvSpPr>
        <p:spPr bwMode="auto">
          <a:xfrm>
            <a:off x="2222500" y="21272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65731" name="Oval 35"/>
          <p:cNvSpPr>
            <a:spLocks noChangeArrowheads="1"/>
          </p:cNvSpPr>
          <p:nvPr/>
        </p:nvSpPr>
        <p:spPr bwMode="auto">
          <a:xfrm>
            <a:off x="2908300" y="27368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565732" name="Oval 36"/>
          <p:cNvSpPr>
            <a:spLocks noChangeArrowheads="1"/>
          </p:cNvSpPr>
          <p:nvPr/>
        </p:nvSpPr>
        <p:spPr bwMode="auto">
          <a:xfrm>
            <a:off x="1612900" y="33464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65733" name="Oval 37"/>
          <p:cNvSpPr>
            <a:spLocks noChangeArrowheads="1"/>
          </p:cNvSpPr>
          <p:nvPr/>
        </p:nvSpPr>
        <p:spPr bwMode="auto">
          <a:xfrm>
            <a:off x="2527300" y="33464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565734" name="Oval 38"/>
          <p:cNvSpPr>
            <a:spLocks noChangeArrowheads="1"/>
          </p:cNvSpPr>
          <p:nvPr/>
        </p:nvSpPr>
        <p:spPr bwMode="auto">
          <a:xfrm>
            <a:off x="1308100" y="27368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565735" name="Oval 39"/>
          <p:cNvSpPr>
            <a:spLocks noChangeArrowheads="1"/>
          </p:cNvSpPr>
          <p:nvPr/>
        </p:nvSpPr>
        <p:spPr bwMode="auto">
          <a:xfrm>
            <a:off x="927100" y="33464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65736" name="Oval 40"/>
          <p:cNvSpPr>
            <a:spLocks noChangeArrowheads="1"/>
          </p:cNvSpPr>
          <p:nvPr/>
        </p:nvSpPr>
        <p:spPr bwMode="auto">
          <a:xfrm>
            <a:off x="546100" y="3956050"/>
            <a:ext cx="381000" cy="3810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65737" name="Text Box 41"/>
          <p:cNvSpPr txBox="1">
            <a:spLocks noChangeArrowheads="1"/>
          </p:cNvSpPr>
          <p:nvPr/>
        </p:nvSpPr>
        <p:spPr bwMode="auto">
          <a:xfrm>
            <a:off x="287338" y="304800"/>
            <a:ext cx="8605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>
                <a:latin typeface="Times New Roman" pitchFamily="18" charset="0"/>
                <a:cs typeface="Times New Roman" pitchFamily="18" charset="0"/>
              </a:rPr>
              <a:t>E’ utile usare una sentinella al posto di </a:t>
            </a:r>
            <a:r>
              <a:rPr lang="it-IT" sz="2800" i="1">
                <a:latin typeface="Times New Roman" pitchFamily="18" charset="0"/>
                <a:cs typeface="Times New Roman" pitchFamily="18" charset="0"/>
              </a:rPr>
              <a:t>nil</a:t>
            </a:r>
          </a:p>
        </p:txBody>
      </p:sp>
      <p:sp>
        <p:nvSpPr>
          <p:cNvPr id="1565738" name="Oval 42"/>
          <p:cNvSpPr>
            <a:spLocks noChangeArrowheads="1"/>
          </p:cNvSpPr>
          <p:nvPr/>
        </p:nvSpPr>
        <p:spPr bwMode="auto">
          <a:xfrm>
            <a:off x="5575300" y="47180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1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1565739" name="AutoShape 43"/>
          <p:cNvCxnSpPr>
            <a:cxnSpLocks noChangeShapeType="1"/>
            <a:stCxn id="1565717" idx="0"/>
            <a:endCxn id="1565738" idx="0"/>
          </p:cNvCxnSpPr>
          <p:nvPr/>
        </p:nvCxnSpPr>
        <p:spPr bwMode="auto">
          <a:xfrm rot="16200000" flipH="1" flipV="1">
            <a:off x="3898900" y="2774950"/>
            <a:ext cx="3810000" cy="76200"/>
          </a:xfrm>
          <a:prstGeom prst="curvedConnector5">
            <a:avLst>
              <a:gd name="adj1" fmla="val -6000"/>
              <a:gd name="adj2" fmla="val 554167"/>
              <a:gd name="adj3" fmla="val 246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0" name="AutoShape 44"/>
          <p:cNvCxnSpPr>
            <a:cxnSpLocks noChangeShapeType="1"/>
            <a:stCxn id="1565736" idx="3"/>
            <a:endCxn id="1565738" idx="3"/>
          </p:cNvCxnSpPr>
          <p:nvPr/>
        </p:nvCxnSpPr>
        <p:spPr bwMode="auto">
          <a:xfrm rot="16200000" flipH="1">
            <a:off x="2735263" y="2147888"/>
            <a:ext cx="762000" cy="5029200"/>
          </a:xfrm>
          <a:prstGeom prst="curvedConnector3">
            <a:avLst>
              <a:gd name="adj1" fmla="val 137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1" name="AutoShape 45"/>
          <p:cNvCxnSpPr>
            <a:cxnSpLocks noChangeShapeType="1"/>
            <a:stCxn id="1565736" idx="5"/>
            <a:endCxn id="1565738" idx="3"/>
          </p:cNvCxnSpPr>
          <p:nvPr/>
        </p:nvCxnSpPr>
        <p:spPr bwMode="auto">
          <a:xfrm rot="16200000" flipH="1">
            <a:off x="2870201" y="2282825"/>
            <a:ext cx="762000" cy="4759325"/>
          </a:xfrm>
          <a:prstGeom prst="curvedConnector3">
            <a:avLst>
              <a:gd name="adj1" fmla="val 137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2" name="AutoShape 46"/>
          <p:cNvCxnSpPr>
            <a:cxnSpLocks noChangeShapeType="1"/>
            <a:stCxn id="1565735" idx="5"/>
            <a:endCxn id="1565738" idx="3"/>
          </p:cNvCxnSpPr>
          <p:nvPr/>
        </p:nvCxnSpPr>
        <p:spPr bwMode="auto">
          <a:xfrm rot="16200000" flipH="1">
            <a:off x="2755901" y="2168525"/>
            <a:ext cx="1371600" cy="4378325"/>
          </a:xfrm>
          <a:prstGeom prst="curvedConnector3">
            <a:avLst>
              <a:gd name="adj1" fmla="val 120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3" name="AutoShape 47"/>
          <p:cNvCxnSpPr>
            <a:cxnSpLocks noChangeShapeType="1"/>
            <a:stCxn id="1565732" idx="3"/>
            <a:endCxn id="1565738" idx="3"/>
          </p:cNvCxnSpPr>
          <p:nvPr/>
        </p:nvCxnSpPr>
        <p:spPr bwMode="auto">
          <a:xfrm rot="16200000" flipH="1">
            <a:off x="2963863" y="2376488"/>
            <a:ext cx="1371600" cy="3962400"/>
          </a:xfrm>
          <a:prstGeom prst="curvedConnector3">
            <a:avLst>
              <a:gd name="adj1" fmla="val 120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4" name="AutoShape 48"/>
          <p:cNvCxnSpPr>
            <a:cxnSpLocks noChangeShapeType="1"/>
            <a:stCxn id="1565732" idx="5"/>
            <a:endCxn id="1565738" idx="2"/>
          </p:cNvCxnSpPr>
          <p:nvPr/>
        </p:nvCxnSpPr>
        <p:spPr bwMode="auto">
          <a:xfrm rot="16200000" flipH="1">
            <a:off x="3138488" y="2471738"/>
            <a:ext cx="1236662" cy="363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5" name="AutoShape 49"/>
          <p:cNvCxnSpPr>
            <a:cxnSpLocks noChangeShapeType="1"/>
            <a:stCxn id="1565733" idx="3"/>
            <a:endCxn id="1565738" idx="2"/>
          </p:cNvCxnSpPr>
          <p:nvPr/>
        </p:nvCxnSpPr>
        <p:spPr bwMode="auto">
          <a:xfrm rot="16200000" flipH="1">
            <a:off x="3460751" y="2794000"/>
            <a:ext cx="1236662" cy="29924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6" name="AutoShape 50"/>
          <p:cNvCxnSpPr>
            <a:cxnSpLocks noChangeShapeType="1"/>
            <a:stCxn id="1565733" idx="5"/>
            <a:endCxn id="1565738" idx="2"/>
          </p:cNvCxnSpPr>
          <p:nvPr/>
        </p:nvCxnSpPr>
        <p:spPr bwMode="auto">
          <a:xfrm rot="16200000" flipH="1">
            <a:off x="3595688" y="2928938"/>
            <a:ext cx="1236662" cy="2722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7" name="AutoShape 51"/>
          <p:cNvCxnSpPr>
            <a:cxnSpLocks noChangeShapeType="1"/>
            <a:stCxn id="1565731" idx="5"/>
            <a:endCxn id="1565738" idx="2"/>
          </p:cNvCxnSpPr>
          <p:nvPr/>
        </p:nvCxnSpPr>
        <p:spPr bwMode="auto">
          <a:xfrm rot="16200000" flipH="1">
            <a:off x="3481388" y="2814638"/>
            <a:ext cx="1846262" cy="2341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8" name="AutoShape 52"/>
          <p:cNvCxnSpPr>
            <a:cxnSpLocks noChangeShapeType="1"/>
            <a:stCxn id="1565728" idx="3"/>
            <a:endCxn id="1565738" idx="2"/>
          </p:cNvCxnSpPr>
          <p:nvPr/>
        </p:nvCxnSpPr>
        <p:spPr bwMode="auto">
          <a:xfrm rot="16200000" flipH="1">
            <a:off x="3803651" y="3136900"/>
            <a:ext cx="1846262" cy="16970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49" name="AutoShape 53"/>
          <p:cNvCxnSpPr>
            <a:cxnSpLocks noChangeShapeType="1"/>
            <a:stCxn id="1565729" idx="3"/>
            <a:endCxn id="1565738" idx="2"/>
          </p:cNvCxnSpPr>
          <p:nvPr/>
        </p:nvCxnSpPr>
        <p:spPr bwMode="auto">
          <a:xfrm rot="16200000" flipH="1">
            <a:off x="4260851" y="3594100"/>
            <a:ext cx="1236662" cy="1392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0" name="AutoShape 54"/>
          <p:cNvCxnSpPr>
            <a:cxnSpLocks noChangeShapeType="1"/>
            <a:stCxn id="1565729" idx="5"/>
            <a:endCxn id="1565738" idx="2"/>
          </p:cNvCxnSpPr>
          <p:nvPr/>
        </p:nvCxnSpPr>
        <p:spPr bwMode="auto">
          <a:xfrm rot="16200000" flipH="1">
            <a:off x="4395788" y="3729038"/>
            <a:ext cx="1236662" cy="11223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1" name="AutoShape 55"/>
          <p:cNvCxnSpPr>
            <a:cxnSpLocks noChangeShapeType="1"/>
            <a:stCxn id="1565727" idx="3"/>
            <a:endCxn id="1565738" idx="2"/>
          </p:cNvCxnSpPr>
          <p:nvPr/>
        </p:nvCxnSpPr>
        <p:spPr bwMode="auto">
          <a:xfrm rot="16200000" flipH="1">
            <a:off x="4375151" y="3708400"/>
            <a:ext cx="1846262" cy="5540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2" name="AutoShape 56"/>
          <p:cNvCxnSpPr>
            <a:cxnSpLocks noChangeShapeType="1"/>
            <a:stCxn id="1565727" idx="5"/>
            <a:endCxn id="1565738" idx="2"/>
          </p:cNvCxnSpPr>
          <p:nvPr/>
        </p:nvCxnSpPr>
        <p:spPr bwMode="auto">
          <a:xfrm rot="16200000" flipH="1">
            <a:off x="4510088" y="3843338"/>
            <a:ext cx="1846262" cy="284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3" name="AutoShape 57"/>
          <p:cNvCxnSpPr>
            <a:cxnSpLocks noChangeShapeType="1"/>
            <a:endCxn id="1565738" idx="6"/>
          </p:cNvCxnSpPr>
          <p:nvPr/>
        </p:nvCxnSpPr>
        <p:spPr bwMode="auto">
          <a:xfrm rot="5400000">
            <a:off x="5126832" y="3871118"/>
            <a:ext cx="1866900" cy="2079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4" name="AutoShape 58"/>
          <p:cNvCxnSpPr>
            <a:cxnSpLocks noChangeShapeType="1"/>
            <a:stCxn id="1565725" idx="5"/>
            <a:endCxn id="1565738" idx="6"/>
          </p:cNvCxnSpPr>
          <p:nvPr/>
        </p:nvCxnSpPr>
        <p:spPr bwMode="auto">
          <a:xfrm rot="5400000">
            <a:off x="5272088" y="3746500"/>
            <a:ext cx="1846262" cy="4778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5" name="AutoShape 59"/>
          <p:cNvCxnSpPr>
            <a:cxnSpLocks noChangeShapeType="1"/>
            <a:stCxn id="1565723" idx="3"/>
            <a:endCxn id="1565738" idx="6"/>
          </p:cNvCxnSpPr>
          <p:nvPr/>
        </p:nvCxnSpPr>
        <p:spPr bwMode="auto">
          <a:xfrm rot="5400000">
            <a:off x="5899151" y="3729037"/>
            <a:ext cx="1236662" cy="11223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6" name="AutoShape 60"/>
          <p:cNvCxnSpPr>
            <a:cxnSpLocks noChangeShapeType="1"/>
            <a:stCxn id="1565723" idx="5"/>
            <a:endCxn id="1565738" idx="6"/>
          </p:cNvCxnSpPr>
          <p:nvPr/>
        </p:nvCxnSpPr>
        <p:spPr bwMode="auto">
          <a:xfrm rot="5400000">
            <a:off x="6034088" y="3594100"/>
            <a:ext cx="1236662" cy="1392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7" name="AutoShape 61"/>
          <p:cNvCxnSpPr>
            <a:cxnSpLocks noChangeShapeType="1"/>
            <a:stCxn id="1565724" idx="3"/>
            <a:endCxn id="1565738" idx="6"/>
          </p:cNvCxnSpPr>
          <p:nvPr/>
        </p:nvCxnSpPr>
        <p:spPr bwMode="auto">
          <a:xfrm rot="5400000">
            <a:off x="6242051" y="3386137"/>
            <a:ext cx="1236662" cy="1808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8" name="AutoShape 62"/>
          <p:cNvCxnSpPr>
            <a:cxnSpLocks noChangeShapeType="1"/>
            <a:stCxn id="1565724" idx="5"/>
            <a:endCxn id="1565738" idx="6"/>
          </p:cNvCxnSpPr>
          <p:nvPr/>
        </p:nvCxnSpPr>
        <p:spPr bwMode="auto">
          <a:xfrm rot="5400000">
            <a:off x="6376988" y="3251200"/>
            <a:ext cx="1236662" cy="20780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59" name="AutoShape 63"/>
          <p:cNvCxnSpPr>
            <a:cxnSpLocks noChangeShapeType="1"/>
            <a:stCxn id="1565720" idx="3"/>
            <a:endCxn id="1565738" idx="5"/>
          </p:cNvCxnSpPr>
          <p:nvPr/>
        </p:nvCxnSpPr>
        <p:spPr bwMode="auto">
          <a:xfrm rot="5400000">
            <a:off x="5842001" y="2511425"/>
            <a:ext cx="2590800" cy="2473325"/>
          </a:xfrm>
          <a:prstGeom prst="curvedConnector3">
            <a:avLst>
              <a:gd name="adj1" fmla="val 1109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5760" name="AutoShape 64"/>
          <p:cNvCxnSpPr>
            <a:cxnSpLocks noChangeShapeType="1"/>
            <a:stCxn id="1565720" idx="5"/>
            <a:endCxn id="1565738" idx="5"/>
          </p:cNvCxnSpPr>
          <p:nvPr/>
        </p:nvCxnSpPr>
        <p:spPr bwMode="auto">
          <a:xfrm rot="5400000">
            <a:off x="5976938" y="2376488"/>
            <a:ext cx="2590800" cy="2743200"/>
          </a:xfrm>
          <a:prstGeom prst="curvedConnector3">
            <a:avLst>
              <a:gd name="adj1" fmla="val 1109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11625" y="584200"/>
            <a:ext cx="914400" cy="914400"/>
            <a:chOff x="2544" y="1200"/>
            <a:chExt cx="576" cy="576"/>
          </a:xfrm>
        </p:grpSpPr>
        <p:sp>
          <p:nvSpPr>
            <p:cNvPr id="1566723" name="Rectangle 3"/>
            <p:cNvSpPr>
              <a:spLocks noChangeArrowheads="1"/>
            </p:cNvSpPr>
            <p:nvPr/>
          </p:nvSpPr>
          <p:spPr bwMode="auto">
            <a:xfrm>
              <a:off x="2544" y="1584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24" name="Rectangle 4"/>
            <p:cNvSpPr>
              <a:spLocks noChangeArrowheads="1"/>
            </p:cNvSpPr>
            <p:nvPr/>
          </p:nvSpPr>
          <p:spPr bwMode="auto">
            <a:xfrm>
              <a:off x="2832" y="1584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25" name="Rectangle 5"/>
            <p:cNvSpPr>
              <a:spLocks noChangeArrowheads="1"/>
            </p:cNvSpPr>
            <p:nvPr/>
          </p:nvSpPr>
          <p:spPr bwMode="auto">
            <a:xfrm>
              <a:off x="2544" y="1392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26" name="Rectangle 6"/>
            <p:cNvSpPr>
              <a:spLocks noChangeArrowheads="1"/>
            </p:cNvSpPr>
            <p:nvPr/>
          </p:nvSpPr>
          <p:spPr bwMode="auto">
            <a:xfrm>
              <a:off x="2544" y="1200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88025" y="1879600"/>
            <a:ext cx="914400" cy="914400"/>
            <a:chOff x="3648" y="2064"/>
            <a:chExt cx="576" cy="576"/>
          </a:xfrm>
          <a:solidFill>
            <a:schemeClr val="tx1"/>
          </a:solidFill>
        </p:grpSpPr>
        <p:sp>
          <p:nvSpPr>
            <p:cNvPr id="1566728" name="Rectangle 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29" name="Rectangle 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0" name="Rectangle 1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1" name="Rectangle 1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82825" y="1803400"/>
            <a:ext cx="914400" cy="914400"/>
            <a:chOff x="3648" y="2064"/>
            <a:chExt cx="576" cy="576"/>
          </a:xfrm>
        </p:grpSpPr>
        <p:sp>
          <p:nvSpPr>
            <p:cNvPr id="1566733" name="Rectangle 1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4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5" name="Rectangle 1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6" name="Rectangle 1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73625" y="3098800"/>
            <a:ext cx="914400" cy="914400"/>
            <a:chOff x="3648" y="2064"/>
            <a:chExt cx="576" cy="576"/>
          </a:xfrm>
          <a:solidFill>
            <a:srgbClr val="FF7C80"/>
          </a:solidFill>
        </p:grpSpPr>
        <p:sp>
          <p:nvSpPr>
            <p:cNvPr id="1566738" name="Rectangle 1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39" name="Rectangle 1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0" name="Rectangle 2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1" name="Rectangle 2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600450" y="3105150"/>
            <a:ext cx="914400" cy="914400"/>
            <a:chOff x="3648" y="2064"/>
            <a:chExt cx="576" cy="576"/>
          </a:xfrm>
        </p:grpSpPr>
        <p:sp>
          <p:nvSpPr>
            <p:cNvPr id="1566743" name="Rectangle 2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4" name="Rectangle 2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5" name="Rectangle 2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6" name="Rectangle 2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55875" y="4365625"/>
            <a:ext cx="914400" cy="914400"/>
            <a:chOff x="3648" y="2064"/>
            <a:chExt cx="576" cy="576"/>
          </a:xfrm>
        </p:grpSpPr>
        <p:sp>
          <p:nvSpPr>
            <p:cNvPr id="1566748" name="Rectangle 28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49" name="Rectangle 29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50" name="Rectangle 30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51" name="Rectangle 31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827088" y="3105150"/>
            <a:ext cx="914400" cy="914400"/>
            <a:chOff x="3648" y="2064"/>
            <a:chExt cx="576" cy="576"/>
          </a:xfrm>
        </p:grpSpPr>
        <p:sp>
          <p:nvSpPr>
            <p:cNvPr id="1566753" name="Rectangle 33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54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55" name="Rectangle 35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56" name="Rectangle 36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566757" name="AutoShape 37"/>
          <p:cNvCxnSpPr>
            <a:cxnSpLocks noChangeShapeType="1"/>
            <a:stCxn id="1566724" idx="2"/>
            <a:endCxn id="1566728" idx="1"/>
          </p:cNvCxnSpPr>
          <p:nvPr/>
        </p:nvCxnSpPr>
        <p:spPr bwMode="auto">
          <a:xfrm>
            <a:off x="4797425" y="1498600"/>
            <a:ext cx="990600" cy="8382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58" name="AutoShape 38"/>
          <p:cNvCxnSpPr>
            <a:cxnSpLocks noChangeShapeType="1"/>
            <a:stCxn id="1566729" idx="0"/>
            <a:endCxn id="1566725" idx="3"/>
          </p:cNvCxnSpPr>
          <p:nvPr/>
        </p:nvCxnSpPr>
        <p:spPr bwMode="auto">
          <a:xfrm flipH="1" flipV="1">
            <a:off x="5026025" y="1041400"/>
            <a:ext cx="1219200" cy="8382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59" name="AutoShape 39"/>
          <p:cNvCxnSpPr>
            <a:cxnSpLocks noChangeShapeType="1"/>
            <a:stCxn id="1566723" idx="2"/>
            <a:endCxn id="1566733" idx="3"/>
          </p:cNvCxnSpPr>
          <p:nvPr/>
        </p:nvCxnSpPr>
        <p:spPr bwMode="auto">
          <a:xfrm flipH="1">
            <a:off x="3197225" y="1498600"/>
            <a:ext cx="1143000" cy="7620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0" name="AutoShape 40"/>
          <p:cNvCxnSpPr>
            <a:cxnSpLocks noChangeShapeType="1"/>
            <a:stCxn id="1566734" idx="0"/>
            <a:endCxn id="1566725" idx="1"/>
          </p:cNvCxnSpPr>
          <p:nvPr/>
        </p:nvCxnSpPr>
        <p:spPr bwMode="auto">
          <a:xfrm flipV="1">
            <a:off x="2740025" y="1041400"/>
            <a:ext cx="1371600" cy="7620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1" name="AutoShape 41"/>
          <p:cNvCxnSpPr>
            <a:cxnSpLocks noChangeShapeType="1"/>
            <a:stCxn id="1566736" idx="2"/>
            <a:endCxn id="1566753" idx="3"/>
          </p:cNvCxnSpPr>
          <p:nvPr/>
        </p:nvCxnSpPr>
        <p:spPr bwMode="auto">
          <a:xfrm flipH="1">
            <a:off x="1741488" y="2717800"/>
            <a:ext cx="769937" cy="84455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2" name="AutoShape 42"/>
          <p:cNvCxnSpPr>
            <a:cxnSpLocks noChangeShapeType="1"/>
            <a:stCxn id="1566754" idx="0"/>
            <a:endCxn id="1566733" idx="1"/>
          </p:cNvCxnSpPr>
          <p:nvPr/>
        </p:nvCxnSpPr>
        <p:spPr bwMode="auto">
          <a:xfrm flipV="1">
            <a:off x="1284288" y="2260600"/>
            <a:ext cx="998537" cy="84455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3" name="AutoShape 43"/>
          <p:cNvCxnSpPr>
            <a:cxnSpLocks noChangeShapeType="1"/>
            <a:stCxn id="1566735" idx="2"/>
            <a:endCxn id="1566743" idx="1"/>
          </p:cNvCxnSpPr>
          <p:nvPr/>
        </p:nvCxnSpPr>
        <p:spPr bwMode="auto">
          <a:xfrm>
            <a:off x="2968625" y="2717800"/>
            <a:ext cx="631825" cy="84455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4" name="AutoShape 44"/>
          <p:cNvCxnSpPr>
            <a:cxnSpLocks noChangeShapeType="1"/>
            <a:stCxn id="1566739" idx="0"/>
            <a:endCxn id="1566728" idx="1"/>
          </p:cNvCxnSpPr>
          <p:nvPr/>
        </p:nvCxnSpPr>
        <p:spPr bwMode="auto">
          <a:xfrm flipV="1">
            <a:off x="5330825" y="2336800"/>
            <a:ext cx="457200" cy="76200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5" name="AutoShape 45"/>
          <p:cNvCxnSpPr>
            <a:cxnSpLocks noChangeShapeType="1"/>
            <a:stCxn id="1566731" idx="2"/>
            <a:endCxn id="1566738" idx="3"/>
          </p:cNvCxnSpPr>
          <p:nvPr/>
        </p:nvCxnSpPr>
        <p:spPr bwMode="auto">
          <a:xfrm flipH="1">
            <a:off x="5788025" y="2794000"/>
            <a:ext cx="228600" cy="7620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6" name="AutoShape 46"/>
          <p:cNvCxnSpPr>
            <a:cxnSpLocks noChangeShapeType="1"/>
            <a:stCxn id="1566749" idx="0"/>
            <a:endCxn id="1566743" idx="1"/>
          </p:cNvCxnSpPr>
          <p:nvPr/>
        </p:nvCxnSpPr>
        <p:spPr bwMode="auto">
          <a:xfrm flipV="1">
            <a:off x="3013075" y="3562350"/>
            <a:ext cx="587375" cy="803275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7" name="AutoShape 47"/>
          <p:cNvCxnSpPr>
            <a:cxnSpLocks noChangeShapeType="1"/>
            <a:stCxn id="1566746" idx="2"/>
            <a:endCxn id="1566748" idx="3"/>
          </p:cNvCxnSpPr>
          <p:nvPr/>
        </p:nvCxnSpPr>
        <p:spPr bwMode="auto">
          <a:xfrm flipH="1">
            <a:off x="3470275" y="4019550"/>
            <a:ext cx="358775" cy="8032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68" name="AutoShape 48"/>
          <p:cNvCxnSpPr>
            <a:cxnSpLocks noChangeShapeType="1"/>
            <a:stCxn id="1566744" idx="0"/>
            <a:endCxn id="1566733" idx="3"/>
          </p:cNvCxnSpPr>
          <p:nvPr/>
        </p:nvCxnSpPr>
        <p:spPr bwMode="auto">
          <a:xfrm flipH="1" flipV="1">
            <a:off x="3197225" y="2260600"/>
            <a:ext cx="860425" cy="844550"/>
          </a:xfrm>
          <a:prstGeom prst="straightConnector1">
            <a:avLst/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284663" y="5337175"/>
            <a:ext cx="914400" cy="914400"/>
            <a:chOff x="3648" y="2064"/>
            <a:chExt cx="576" cy="576"/>
          </a:xfrm>
        </p:grpSpPr>
        <p:sp>
          <p:nvSpPr>
            <p:cNvPr id="1566770" name="Rectangle 50"/>
            <p:cNvSpPr>
              <a:spLocks noChangeArrowheads="1"/>
            </p:cNvSpPr>
            <p:nvPr/>
          </p:nvSpPr>
          <p:spPr bwMode="auto">
            <a:xfrm>
              <a:off x="3648" y="2256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71" name="Rectangle 51"/>
            <p:cNvSpPr>
              <a:spLocks noChangeArrowheads="1"/>
            </p:cNvSpPr>
            <p:nvPr/>
          </p:nvSpPr>
          <p:spPr bwMode="auto">
            <a:xfrm>
              <a:off x="3648" y="2064"/>
              <a:ext cx="57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72" name="Rectangle 52"/>
            <p:cNvSpPr>
              <a:spLocks noChangeArrowheads="1"/>
            </p:cNvSpPr>
            <p:nvPr/>
          </p:nvSpPr>
          <p:spPr bwMode="auto">
            <a:xfrm>
              <a:off x="3936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6773" name="Rectangle 53"/>
            <p:cNvSpPr>
              <a:spLocks noChangeArrowheads="1"/>
            </p:cNvSpPr>
            <p:nvPr/>
          </p:nvSpPr>
          <p:spPr bwMode="auto">
            <a:xfrm>
              <a:off x="3648" y="2448"/>
              <a:ext cx="28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66774" name="Line 54"/>
          <p:cNvSpPr>
            <a:spLocks noChangeShapeType="1"/>
          </p:cNvSpPr>
          <p:nvPr/>
        </p:nvSpPr>
        <p:spPr bwMode="auto">
          <a:xfrm flipH="1" flipV="1">
            <a:off x="5292725" y="6092825"/>
            <a:ext cx="11874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75" name="Rectangle 55"/>
          <p:cNvSpPr>
            <a:spLocks noChangeArrowheads="1"/>
          </p:cNvSpPr>
          <p:nvPr/>
        </p:nvSpPr>
        <p:spPr bwMode="auto">
          <a:xfrm>
            <a:off x="6372225" y="6021388"/>
            <a:ext cx="1152525" cy="3381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T.nil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66776" name="AutoShape 56"/>
          <p:cNvCxnSpPr>
            <a:cxnSpLocks noChangeShapeType="1"/>
            <a:stCxn id="1566730" idx="2"/>
            <a:endCxn id="1566770" idx="3"/>
          </p:cNvCxnSpPr>
          <p:nvPr/>
        </p:nvCxnSpPr>
        <p:spPr bwMode="auto">
          <a:xfrm rot="5400000">
            <a:off x="4336256" y="3656807"/>
            <a:ext cx="3000375" cy="1274762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77" name="AutoShape 57"/>
          <p:cNvCxnSpPr>
            <a:cxnSpLocks noChangeShapeType="1"/>
            <a:stCxn id="1566740" idx="2"/>
            <a:endCxn id="1566770" idx="3"/>
          </p:cNvCxnSpPr>
          <p:nvPr/>
        </p:nvCxnSpPr>
        <p:spPr bwMode="auto">
          <a:xfrm rot="5400000">
            <a:off x="4488656" y="4723607"/>
            <a:ext cx="1781175" cy="360362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78" name="AutoShape 58"/>
          <p:cNvCxnSpPr>
            <a:cxnSpLocks noChangeShapeType="1"/>
            <a:stCxn id="1566741" idx="2"/>
            <a:endCxn id="1566770" idx="3"/>
          </p:cNvCxnSpPr>
          <p:nvPr/>
        </p:nvCxnSpPr>
        <p:spPr bwMode="auto">
          <a:xfrm rot="16200000" flipH="1">
            <a:off x="4260056" y="4855369"/>
            <a:ext cx="1781175" cy="96838"/>
          </a:xfrm>
          <a:prstGeom prst="curvedConnector4">
            <a:avLst>
              <a:gd name="adj1" fmla="val 45722"/>
              <a:gd name="adj2" fmla="val 218032"/>
            </a:avLst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79" name="AutoShape 59"/>
          <p:cNvCxnSpPr>
            <a:cxnSpLocks noChangeShapeType="1"/>
            <a:stCxn id="1566745" idx="2"/>
            <a:endCxn id="1566770" idx="1"/>
          </p:cNvCxnSpPr>
          <p:nvPr/>
        </p:nvCxnSpPr>
        <p:spPr bwMode="auto">
          <a:xfrm rot="5400000">
            <a:off x="3398044" y="4906169"/>
            <a:ext cx="1774825" cy="1587"/>
          </a:xfrm>
          <a:prstGeom prst="curvedConnector4">
            <a:avLst>
              <a:gd name="adj1" fmla="val 45708"/>
              <a:gd name="adj2" fmla="val 14500000"/>
            </a:avLst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80" name="AutoShape 60"/>
          <p:cNvCxnSpPr>
            <a:cxnSpLocks noChangeShapeType="1"/>
            <a:stCxn id="1566750" idx="2"/>
            <a:endCxn id="1566770" idx="1"/>
          </p:cNvCxnSpPr>
          <p:nvPr/>
        </p:nvCxnSpPr>
        <p:spPr bwMode="auto">
          <a:xfrm rot="16200000" flipH="1">
            <a:off x="3505994" y="5015706"/>
            <a:ext cx="514350" cy="1042988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81" name="AutoShape 61"/>
          <p:cNvCxnSpPr>
            <a:cxnSpLocks noChangeShapeType="1"/>
            <a:stCxn id="1566751" idx="2"/>
            <a:endCxn id="1566770" idx="1"/>
          </p:cNvCxnSpPr>
          <p:nvPr/>
        </p:nvCxnSpPr>
        <p:spPr bwMode="auto">
          <a:xfrm rot="16200000" flipH="1">
            <a:off x="3277394" y="4787106"/>
            <a:ext cx="514350" cy="1500188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82" name="AutoShape 62"/>
          <p:cNvCxnSpPr>
            <a:cxnSpLocks noChangeShapeType="1"/>
            <a:stCxn id="1566755" idx="2"/>
            <a:endCxn id="1566770" idx="1"/>
          </p:cNvCxnSpPr>
          <p:nvPr/>
        </p:nvCxnSpPr>
        <p:spPr bwMode="auto">
          <a:xfrm rot="16200000" flipH="1">
            <a:off x="2011363" y="3521075"/>
            <a:ext cx="1774825" cy="2771775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83" name="AutoShape 63"/>
          <p:cNvCxnSpPr>
            <a:cxnSpLocks noChangeShapeType="1"/>
            <a:stCxn id="1566756" idx="2"/>
            <a:endCxn id="1566770" idx="1"/>
          </p:cNvCxnSpPr>
          <p:nvPr/>
        </p:nvCxnSpPr>
        <p:spPr bwMode="auto">
          <a:xfrm rot="16200000" flipH="1">
            <a:off x="1782763" y="3292475"/>
            <a:ext cx="1774825" cy="3228975"/>
          </a:xfrm>
          <a:prstGeom prst="curvedConnector2">
            <a:avLst/>
          </a:prstGeom>
          <a:noFill/>
          <a:ln w="38100">
            <a:solidFill>
              <a:srgbClr val="0066FF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66784" name="AutoShape 64"/>
          <p:cNvCxnSpPr>
            <a:cxnSpLocks noChangeShapeType="1"/>
            <a:stCxn id="1566726" idx="0"/>
            <a:endCxn id="1566770" idx="3"/>
          </p:cNvCxnSpPr>
          <p:nvPr/>
        </p:nvCxnSpPr>
        <p:spPr bwMode="auto">
          <a:xfrm rot="5400000" flipV="1">
            <a:off x="2278856" y="2874169"/>
            <a:ext cx="5210175" cy="630238"/>
          </a:xfrm>
          <a:prstGeom prst="curvedConnector4">
            <a:avLst>
              <a:gd name="adj1" fmla="val -4389"/>
              <a:gd name="adj2" fmla="val 497731"/>
            </a:avLst>
          </a:prstGeom>
          <a:noFill/>
          <a:ln w="38100">
            <a:solidFill>
              <a:srgbClr val="33CC33"/>
            </a:solidFill>
            <a:round/>
            <a:headEnd type="oval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569325" cy="1689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Proprietà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Un albero rosso-nero 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nodi interni ha altezza</a:t>
            </a:r>
          </a:p>
          <a:p>
            <a:pPr algn="ctr"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2 log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+1)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8771" name="Text Box 3"/>
          <p:cNvSpPr txBox="1">
            <a:spLocks noChangeArrowheads="1"/>
          </p:cNvSpPr>
          <p:nvPr/>
        </p:nvSpPr>
        <p:spPr bwMode="auto">
          <a:xfrm>
            <a:off x="287338" y="2097088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Dimostrazione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Osserviamo che i nodi rossi in un cammino dalla radice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alle foglie possono essere al più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quindi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≤ 2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8772" name="Text Box 4"/>
          <p:cNvSpPr txBox="1">
            <a:spLocks noChangeArrowheads="1"/>
          </p:cNvSpPr>
          <p:nvPr/>
        </p:nvSpPr>
        <p:spPr bwMode="auto">
          <a:xfrm>
            <a:off x="287338" y="4041775"/>
            <a:ext cx="8532812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Basta quindi dimostrare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che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≤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+1)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ossia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che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≥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Text Box 2"/>
          <p:cNvSpPr txBox="1">
            <a:spLocks noChangeArrowheads="1"/>
          </p:cNvSpPr>
          <p:nvPr/>
        </p:nvSpPr>
        <p:spPr bwMode="auto">
          <a:xfrm>
            <a:off x="251520" y="441325"/>
            <a:ext cx="86769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Dimostriamo </a:t>
            </a:r>
          </a:p>
          <a:p>
            <a:pPr algn="ctr"/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≥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– 1</a:t>
            </a:r>
          </a:p>
          <a:p>
            <a:pPr algn="ctr"/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induzione sulla struttura dell’albero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rosso-nero.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9795" name="Text Box 3"/>
          <p:cNvSpPr txBox="1">
            <a:spLocks noChangeArrowheads="1"/>
          </p:cNvSpPr>
          <p:nvPr/>
        </p:nvSpPr>
        <p:spPr bwMode="auto">
          <a:xfrm>
            <a:off x="299979" y="2881305"/>
            <a:ext cx="8532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la radice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una foglia,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6932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Sia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siano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le radici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ed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ed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il numero di nodi interni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Allora:       </a:t>
            </a:r>
          </a:p>
          <a:p>
            <a:pPr algn="ctr">
              <a:spcBef>
                <a:spcPct val="20000"/>
              </a:spcBef>
            </a:pP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≥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)-1</a:t>
            </a:r>
          </a:p>
          <a:p>
            <a:pPr algn="ctr">
              <a:spcBef>
                <a:spcPct val="20000"/>
              </a:spcBef>
            </a:pP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≥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)-1 </a:t>
            </a:r>
          </a:p>
          <a:p>
            <a:pPr algn="ctr">
              <a:spcBef>
                <a:spcPct val="2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1+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570819" name="Object 3"/>
          <p:cNvGraphicFramePr>
            <a:graphicFrameLocks noChangeAspect="1"/>
          </p:cNvGraphicFramePr>
          <p:nvPr/>
        </p:nvGraphicFramePr>
        <p:xfrm>
          <a:off x="1484312" y="4184649"/>
          <a:ext cx="6240363" cy="1325591"/>
        </p:xfrm>
        <a:graphic>
          <a:graphicData uri="http://schemas.openxmlformats.org/presentationml/2006/ole">
            <p:oleObj spid="_x0000_s43010" name="Equation" r:id="rId3" imgW="2400120" imgH="457200" progId="Equation.3">
              <p:embed/>
            </p:oleObj>
          </a:graphicData>
        </a:graphic>
      </p:graphicFrame>
      <p:sp>
        <p:nvSpPr>
          <p:cNvPr id="1570820" name="Text Box 4"/>
          <p:cNvSpPr txBox="1">
            <a:spLocks noChangeArrowheads="1"/>
          </p:cNvSpPr>
          <p:nvPr/>
        </p:nvSpPr>
        <p:spPr bwMode="auto">
          <a:xfrm>
            <a:off x="287338" y="3500438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Times New Roman" pitchFamily="18" charset="0"/>
                <a:cs typeface="Times New Roman" pitchFamily="18" charset="0"/>
              </a:rPr>
              <a:t>Per ipotesi induttiva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20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12633</TotalTime>
  <Words>1746</Words>
  <Application>Microsoft Office PowerPoint</Application>
  <PresentationFormat>Presentazione su schermo (4:3)</PresentationFormat>
  <Paragraphs>472</Paragraphs>
  <Slides>26</Slides>
  <Notes>18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8" baseType="lpstr">
      <vt:lpstr>Blank Presentation</vt:lpstr>
      <vt:lpstr>Microsoft 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704</cp:revision>
  <cp:lastPrinted>2000-11-14T13:42:16Z</cp:lastPrinted>
  <dcterms:created xsi:type="dcterms:W3CDTF">2015-04-16T11:16:36Z</dcterms:created>
  <dcterms:modified xsi:type="dcterms:W3CDTF">2015-04-16T12:15:33Z</dcterms:modified>
</cp:coreProperties>
</file>