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33" r:id="rId2"/>
    <p:sldId id="734" r:id="rId3"/>
    <p:sldId id="735" r:id="rId4"/>
    <p:sldId id="736" r:id="rId5"/>
    <p:sldId id="737" r:id="rId6"/>
    <p:sldId id="738" r:id="rId7"/>
    <p:sldId id="739" r:id="rId8"/>
    <p:sldId id="740" r:id="rId9"/>
    <p:sldId id="741" r:id="rId10"/>
    <p:sldId id="742" r:id="rId11"/>
    <p:sldId id="743" r:id="rId12"/>
    <p:sldId id="744" r:id="rId13"/>
    <p:sldId id="745" r:id="rId14"/>
    <p:sldId id="746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703" r:id="rId26"/>
    <p:sldId id="704" r:id="rId27"/>
    <p:sldId id="705" r:id="rId28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"/>
      </p:ext>
    </p:extLst>
  </p:showPr>
  <p:clrMru>
    <a:srgbClr val="3333CC"/>
    <a:srgbClr val="CC0000"/>
    <a:srgbClr val="6600CC"/>
    <a:srgbClr val="FF0000"/>
    <a:srgbClr val="CCCC00"/>
    <a:srgbClr val="00FFCC"/>
    <a:srgbClr val="99FF33"/>
    <a:srgbClr val="A50021"/>
    <a:srgbClr val="990000"/>
  </p:clrMru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65" d="100"/>
          <a:sy n="165" d="100"/>
        </p:scale>
        <p:origin x="-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04645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8763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22" name="Text Box 2"/>
          <p:cNvSpPr txBox="1">
            <a:spLocks noChangeArrowheads="1"/>
          </p:cNvSpPr>
          <p:nvPr/>
        </p:nvSpPr>
        <p:spPr bwMode="auto">
          <a:xfrm>
            <a:off x="900113" y="115888"/>
            <a:ext cx="7239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Problemi risolvibili con la programmazione dinamica </a:t>
            </a:r>
          </a:p>
        </p:txBody>
      </p:sp>
      <p:sp>
        <p:nvSpPr>
          <p:cNvPr id="1745923" name="Text Box 3"/>
          <p:cNvSpPr txBox="1">
            <a:spLocks noChangeArrowheads="1"/>
          </p:cNvSpPr>
          <p:nvPr/>
        </p:nvSpPr>
        <p:spPr bwMode="auto">
          <a:xfrm>
            <a:off x="287338" y="1341438"/>
            <a:ext cx="85693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Abbiamo usato la programmazione dinamica per risolvere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due problemi.</a:t>
            </a:r>
          </a:p>
          <a:p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Cerchiamo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ora di capire quali problemi si possono risolvere con questa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tecnica.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45924" name="Text Box 4"/>
          <p:cNvSpPr txBox="1">
            <a:spLocks noChangeArrowheads="1"/>
          </p:cNvSpPr>
          <p:nvPr/>
        </p:nvSpPr>
        <p:spPr bwMode="auto">
          <a:xfrm>
            <a:off x="287524" y="3501008"/>
            <a:ext cx="855186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Sono dei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problemi di ottimizzazione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cui da un insieme (generalmente molto grande) di soluzioni possibili vogliamo estrarre una soluzione ottima rispetto ad una determinata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misura.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090" name="Text Box 2"/>
          <p:cNvSpPr txBox="1">
            <a:spLocks noChangeArrowheads="1"/>
          </p:cNvSpPr>
          <p:nvPr/>
        </p:nvSpPr>
        <p:spPr bwMode="auto">
          <a:xfrm>
            <a:off x="323528" y="152636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Passo 1: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Struttura di una massima sottosequenza comune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753091" name="Text Box 3"/>
          <p:cNvSpPr txBox="1">
            <a:spLocks noChangeArrowheads="1"/>
          </p:cNvSpPr>
          <p:nvPr/>
        </p:nvSpPr>
        <p:spPr bwMode="auto">
          <a:xfrm>
            <a:off x="287338" y="1125538"/>
            <a:ext cx="8569325" cy="235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Sia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</a:t>
            </a:r>
          </a:p>
          <a:p>
            <a:pPr>
              <a:spcBef>
                <a:spcPct val="30000"/>
              </a:spcBef>
            </a:pP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La sottostruttura ottima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discende dalle seguenti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proprietà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</a:p>
        </p:txBody>
      </p:sp>
      <p:sp>
        <p:nvSpPr>
          <p:cNvPr id="1753092" name="Text Box 4"/>
          <p:cNvSpPr txBox="1">
            <a:spLocks noChangeArrowheads="1"/>
          </p:cNvSpPr>
          <p:nvPr/>
        </p:nvSpPr>
        <p:spPr bwMode="auto">
          <a:xfrm>
            <a:off x="287524" y="3501008"/>
            <a:ext cx="8305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allora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è una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3093" name="Text Box 5"/>
          <p:cNvSpPr txBox="1">
            <a:spLocks noChangeArrowheads="1"/>
          </p:cNvSpPr>
          <p:nvPr/>
        </p:nvSpPr>
        <p:spPr bwMode="auto">
          <a:xfrm>
            <a:off x="287524" y="4653136"/>
            <a:ext cx="8305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altrimenti se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allora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è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3094" name="Text Box 6"/>
          <p:cNvSpPr txBox="1">
            <a:spLocks noChangeArrowheads="1"/>
          </p:cNvSpPr>
          <p:nvPr/>
        </p:nvSpPr>
        <p:spPr bwMode="auto">
          <a:xfrm>
            <a:off x="250825" y="5481638"/>
            <a:ext cx="87137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3"/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altrimenti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è una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5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5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5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3091" grpId="0" build="p"/>
      <p:bldP spid="1753092" grpId="0"/>
      <p:bldP spid="1753093" grpId="0"/>
      <p:bldP spid="17530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114" name="Text Box 2"/>
          <p:cNvSpPr txBox="1">
            <a:spLocks noChangeArrowheads="1"/>
          </p:cNvSpPr>
          <p:nvPr/>
        </p:nvSpPr>
        <p:spPr bwMode="auto">
          <a:xfrm>
            <a:off x="287338" y="115888"/>
            <a:ext cx="841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b="1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Dimostrazione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</p:txBody>
      </p:sp>
      <p:sp>
        <p:nvSpPr>
          <p:cNvPr id="1754115" name="Text Box 3"/>
          <p:cNvSpPr txBox="1">
            <a:spLocks noChangeArrowheads="1"/>
          </p:cNvSpPr>
          <p:nvPr/>
        </p:nvSpPr>
        <p:spPr bwMode="auto">
          <a:xfrm>
            <a:off x="287524" y="620688"/>
            <a:ext cx="856932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Supponiamo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/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Se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potremmo aggiungere il simbolo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coda 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ottenendo una sottosequenza comune più lunga contro l’ipotesi che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sia una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/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Quindi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è sottosequenza comune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  <a:endParaRPr lang="it-IT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4116" name="Text Box 4"/>
          <p:cNvSpPr txBox="1">
            <a:spLocks noChangeArrowheads="1"/>
          </p:cNvSpPr>
          <p:nvPr/>
        </p:nvSpPr>
        <p:spPr bwMode="auto">
          <a:xfrm>
            <a:off x="287524" y="4077072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allora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è sottosequenza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57200" indent="-457200"/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Essendo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una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essa è anche una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4117" name="Text Box 5"/>
          <p:cNvSpPr txBox="1">
            <a:spLocks noChangeArrowheads="1"/>
          </p:cNvSpPr>
          <p:nvPr/>
        </p:nvSpPr>
        <p:spPr bwMode="auto">
          <a:xfrm>
            <a:off x="359532" y="5661248"/>
            <a:ext cx="8269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3"/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il caso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è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simmetrico.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4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4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5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138" name="Text Box 2"/>
          <p:cNvSpPr txBox="1">
            <a:spLocks noChangeArrowheads="1"/>
          </p:cNvSpPr>
          <p:nvPr/>
        </p:nvSpPr>
        <p:spPr bwMode="auto">
          <a:xfrm>
            <a:off x="287338" y="368300"/>
            <a:ext cx="8569325" cy="31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+mn-lt"/>
                <a:sym typeface="Symbol" pitchFamily="18" charset="2"/>
              </a:rPr>
              <a:t>Data una sequenza </a:t>
            </a:r>
          </a:p>
          <a:p>
            <a:pPr>
              <a:spcBef>
                <a:spcPct val="30000"/>
              </a:spcBef>
            </a:pPr>
            <a:r>
              <a:rPr lang="it-IT" dirty="0">
                <a:latin typeface="+mn-lt"/>
                <a:sym typeface="Symbol" pitchFamily="18" charset="2"/>
              </a:rPr>
              <a:t>                        </a:t>
            </a:r>
            <a:r>
              <a:rPr lang="it-IT" b="1" i="1" dirty="0">
                <a:latin typeface="+mn-lt"/>
                <a:sym typeface="Symbol" pitchFamily="18" charset="2"/>
              </a:rPr>
              <a:t>X</a:t>
            </a:r>
            <a:r>
              <a:rPr lang="it-IT" b="1" dirty="0">
                <a:latin typeface="+mn-lt"/>
                <a:sym typeface="Symbol" pitchFamily="18" charset="2"/>
              </a:rPr>
              <a:t> = </a:t>
            </a:r>
            <a:r>
              <a:rPr lang="it-IT" b="1" i="1" dirty="0">
                <a:latin typeface="+mn-lt"/>
                <a:sym typeface="Symbol" pitchFamily="18" charset="2"/>
              </a:rPr>
              <a:t>x</a:t>
            </a:r>
            <a:r>
              <a:rPr lang="it-IT" b="1" baseline="-25000" dirty="0">
                <a:latin typeface="+mn-lt"/>
                <a:sym typeface="Symbol" pitchFamily="18" charset="2"/>
              </a:rPr>
              <a:t>1</a:t>
            </a:r>
            <a:r>
              <a:rPr lang="it-IT" b="1" i="1" dirty="0">
                <a:latin typeface="+mn-lt"/>
                <a:sym typeface="Symbol" pitchFamily="18" charset="2"/>
              </a:rPr>
              <a:t>x</a:t>
            </a:r>
            <a:r>
              <a:rPr lang="it-IT" b="1" baseline="-25000" dirty="0">
                <a:latin typeface="+mn-lt"/>
                <a:sym typeface="Symbol" pitchFamily="18" charset="2"/>
              </a:rPr>
              <a:t>2</a:t>
            </a:r>
            <a:r>
              <a:rPr lang="it-IT" b="1" dirty="0">
                <a:latin typeface="+mn-lt"/>
                <a:sym typeface="Symbol" pitchFamily="18" charset="2"/>
              </a:rPr>
              <a:t>...</a:t>
            </a:r>
            <a:r>
              <a:rPr lang="it-IT" b="1" i="1" dirty="0" err="1">
                <a:latin typeface="+mn-lt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+mn-lt"/>
                <a:sym typeface="Symbol" pitchFamily="18" charset="2"/>
              </a:rPr>
              <a:t>m</a:t>
            </a:r>
            <a:r>
              <a:rPr lang="it-IT" b="1" baseline="-25000" dirty="0">
                <a:latin typeface="+mn-lt"/>
                <a:sym typeface="Symbol" pitchFamily="18" charset="2"/>
              </a:rPr>
              <a:t>  </a:t>
            </a:r>
          </a:p>
          <a:p>
            <a:pPr>
              <a:spcBef>
                <a:spcPct val="30000"/>
              </a:spcBef>
            </a:pPr>
            <a:r>
              <a:rPr lang="it-IT" dirty="0">
                <a:latin typeface="+mn-lt"/>
                <a:sym typeface="Symbol" pitchFamily="18" charset="2"/>
              </a:rPr>
              <a:t>indicheremo con</a:t>
            </a:r>
          </a:p>
          <a:p>
            <a:pPr>
              <a:spcBef>
                <a:spcPct val="30000"/>
              </a:spcBef>
            </a:pPr>
            <a:r>
              <a:rPr lang="it-IT" i="1" dirty="0">
                <a:latin typeface="+mn-lt"/>
                <a:sym typeface="Symbol" pitchFamily="18" charset="2"/>
              </a:rPr>
              <a:t>                       </a:t>
            </a:r>
            <a:r>
              <a:rPr lang="it-IT" b="1" i="1" dirty="0" err="1">
                <a:latin typeface="+mn-lt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+mn-lt"/>
                <a:sym typeface="Symbol" pitchFamily="18" charset="2"/>
              </a:rPr>
              <a:t>i</a:t>
            </a:r>
            <a:r>
              <a:rPr lang="it-IT" b="1" baseline="-25000" dirty="0">
                <a:latin typeface="+mn-lt"/>
                <a:sym typeface="Symbol" pitchFamily="18" charset="2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 =  </a:t>
            </a:r>
            <a:r>
              <a:rPr lang="it-IT" b="1" i="1" dirty="0">
                <a:latin typeface="+mn-lt"/>
                <a:sym typeface="Symbol" pitchFamily="18" charset="2"/>
              </a:rPr>
              <a:t>x</a:t>
            </a:r>
            <a:r>
              <a:rPr lang="it-IT" b="1" baseline="-25000" dirty="0">
                <a:latin typeface="+mn-lt"/>
                <a:sym typeface="Symbol" pitchFamily="18" charset="2"/>
              </a:rPr>
              <a:t>1</a:t>
            </a:r>
            <a:r>
              <a:rPr lang="it-IT" b="1" i="1" dirty="0">
                <a:latin typeface="+mn-lt"/>
                <a:sym typeface="Symbol" pitchFamily="18" charset="2"/>
              </a:rPr>
              <a:t>x</a:t>
            </a:r>
            <a:r>
              <a:rPr lang="it-IT" b="1" baseline="-25000" dirty="0">
                <a:latin typeface="+mn-lt"/>
                <a:sym typeface="Symbol" pitchFamily="18" charset="2"/>
              </a:rPr>
              <a:t>2</a:t>
            </a:r>
            <a:r>
              <a:rPr lang="it-IT" b="1" dirty="0">
                <a:latin typeface="+mn-lt"/>
                <a:sym typeface="Symbol" pitchFamily="18" charset="2"/>
              </a:rPr>
              <a:t>...</a:t>
            </a:r>
            <a:r>
              <a:rPr lang="it-IT" b="1" i="1" dirty="0">
                <a:latin typeface="+mn-lt"/>
                <a:sym typeface="Symbol" pitchFamily="18" charset="2"/>
              </a:rPr>
              <a:t>x</a:t>
            </a:r>
            <a:r>
              <a:rPr lang="it-IT" b="1" i="1" baseline="-25000" dirty="0">
                <a:latin typeface="+mn-lt"/>
                <a:sym typeface="Symbol" pitchFamily="18" charset="2"/>
              </a:rPr>
              <a:t>i</a:t>
            </a:r>
            <a:r>
              <a:rPr lang="it-IT" b="1" dirty="0">
                <a:latin typeface="+mn-lt"/>
                <a:sym typeface="Symbol" pitchFamily="18" charset="2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it-IT" dirty="0">
                <a:latin typeface="+mn-lt"/>
                <a:sym typeface="Symbol" pitchFamily="18" charset="2"/>
              </a:rPr>
              <a:t>il prefisso di </a:t>
            </a:r>
            <a:r>
              <a:rPr lang="it-IT" b="1" i="1" dirty="0">
                <a:latin typeface="+mn-lt"/>
                <a:sym typeface="Symbol" pitchFamily="18" charset="2"/>
              </a:rPr>
              <a:t>X</a:t>
            </a:r>
            <a:r>
              <a:rPr lang="it-IT" i="1" dirty="0">
                <a:latin typeface="+mn-lt"/>
                <a:sym typeface="Symbol" pitchFamily="18" charset="2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di lunghezza </a:t>
            </a:r>
            <a:r>
              <a:rPr lang="it-IT" b="1" i="1" dirty="0" smtClean="0">
                <a:latin typeface="+mn-lt"/>
                <a:sym typeface="Symbol" pitchFamily="18" charset="2"/>
              </a:rPr>
              <a:t>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b="1" dirty="0">
              <a:latin typeface="+mn-lt"/>
              <a:sym typeface="Symbol" pitchFamily="18" charset="2"/>
            </a:endParaRPr>
          </a:p>
        </p:txBody>
      </p:sp>
      <p:sp>
        <p:nvSpPr>
          <p:cNvPr id="1755139" name="Text Box 3"/>
          <p:cNvSpPr txBox="1">
            <a:spLocks noChangeArrowheads="1"/>
          </p:cNvSpPr>
          <p:nvPr/>
        </p:nvSpPr>
        <p:spPr bwMode="auto">
          <a:xfrm>
            <a:off x="323528" y="3681028"/>
            <a:ext cx="81375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L’insieme dei sottoproblemi è costituito quindi dalla ricerca delle </a:t>
            </a:r>
            <a:r>
              <a:rPr lang="it-IT" b="1" i="1" dirty="0">
                <a:latin typeface="+mn-lt"/>
                <a:sym typeface="Symbol" pitchFamily="18" charset="2"/>
              </a:rPr>
              <a:t>LCS</a:t>
            </a:r>
            <a:r>
              <a:rPr lang="it-IT" dirty="0">
                <a:latin typeface="+mn-lt"/>
                <a:sym typeface="Symbol" pitchFamily="18" charset="2"/>
              </a:rPr>
              <a:t> di tutte le coppie di prefissi </a:t>
            </a:r>
            <a:r>
              <a:rPr lang="it-IT" b="1" dirty="0">
                <a:latin typeface="+mn-lt"/>
                <a:sym typeface="Symbol" pitchFamily="18" charset="2"/>
              </a:rPr>
              <a:t>(</a:t>
            </a:r>
            <a:r>
              <a:rPr lang="it-IT" b="1" i="1" dirty="0" err="1">
                <a:latin typeface="+mn-lt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+mn-lt"/>
                <a:sym typeface="Symbol" pitchFamily="18" charset="2"/>
              </a:rPr>
              <a:t>i</a:t>
            </a:r>
            <a:r>
              <a:rPr lang="it-IT" b="1" baseline="-25000" dirty="0">
                <a:latin typeface="+mn-lt"/>
                <a:sym typeface="Symbol" pitchFamily="18" charset="2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,</a:t>
            </a:r>
            <a:r>
              <a:rPr lang="it-IT" b="1" i="1" dirty="0" err="1">
                <a:latin typeface="+mn-lt"/>
                <a:sym typeface="Symbol" pitchFamily="18" charset="2"/>
              </a:rPr>
              <a:t>Y</a:t>
            </a:r>
            <a:r>
              <a:rPr lang="it-IT" b="1" i="1" baseline="-12000" dirty="0" err="1">
                <a:latin typeface="+mn-lt"/>
                <a:sym typeface="Symbol" pitchFamily="18" charset="2"/>
              </a:rPr>
              <a:t>j</a:t>
            </a:r>
            <a:r>
              <a:rPr lang="it-IT" b="1" baseline="-25000" dirty="0">
                <a:latin typeface="+mn-lt"/>
                <a:sym typeface="Symbol" pitchFamily="18" charset="2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), </a:t>
            </a:r>
            <a:r>
              <a:rPr lang="it-IT" dirty="0">
                <a:latin typeface="+mn-lt"/>
                <a:sym typeface="Symbol" pitchFamily="18" charset="2"/>
              </a:rPr>
              <a:t>per </a:t>
            </a:r>
            <a:r>
              <a:rPr lang="it-IT" b="1" i="1" dirty="0">
                <a:latin typeface="+mn-lt"/>
                <a:sym typeface="Symbol" pitchFamily="18" charset="2"/>
              </a:rPr>
              <a:t>i </a:t>
            </a:r>
            <a:r>
              <a:rPr lang="it-IT" b="1" dirty="0">
                <a:latin typeface="+mn-lt"/>
                <a:sym typeface="Symbol" pitchFamily="18" charset="2"/>
              </a:rPr>
              <a:t>= 0,…,</a:t>
            </a:r>
            <a:r>
              <a:rPr lang="it-IT" b="1" i="1" dirty="0">
                <a:latin typeface="+mn-lt"/>
                <a:sym typeface="Symbol" pitchFamily="18" charset="2"/>
              </a:rPr>
              <a:t>m</a:t>
            </a:r>
            <a:r>
              <a:rPr lang="it-IT" b="1" dirty="0">
                <a:latin typeface="+mn-lt"/>
                <a:sym typeface="Symbol" pitchFamily="18" charset="2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e </a:t>
            </a:r>
            <a:r>
              <a:rPr lang="it-IT" b="1" i="1" dirty="0">
                <a:latin typeface="+mn-lt"/>
                <a:sym typeface="Symbol" pitchFamily="18" charset="2"/>
              </a:rPr>
              <a:t>j </a:t>
            </a:r>
            <a:r>
              <a:rPr lang="it-IT" b="1" dirty="0">
                <a:latin typeface="+mn-lt"/>
                <a:sym typeface="Symbol" pitchFamily="18" charset="2"/>
              </a:rPr>
              <a:t>= 0,…,</a:t>
            </a:r>
            <a:r>
              <a:rPr lang="it-IT" b="1" i="1" dirty="0" smtClean="0">
                <a:latin typeface="+mn-lt"/>
                <a:sym typeface="Symbol" pitchFamily="18" charset="2"/>
              </a:rPr>
              <a:t>n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it-IT" b="1" dirty="0" smtClean="0">
                <a:latin typeface="+mn-lt"/>
                <a:sym typeface="Symbol" pitchFamily="18" charset="2"/>
              </a:rPr>
              <a:t> </a:t>
            </a:r>
            <a:endParaRPr lang="it-IT" b="1" dirty="0">
              <a:latin typeface="+mn-lt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Totale </a:t>
            </a:r>
            <a:r>
              <a:rPr lang="it-IT" b="1" dirty="0">
                <a:latin typeface="+mn-lt"/>
                <a:sym typeface="Symbol" pitchFamily="18" charset="2"/>
              </a:rPr>
              <a:t>(</a:t>
            </a:r>
            <a:r>
              <a:rPr lang="it-IT" b="1" i="1" dirty="0">
                <a:latin typeface="+mn-lt"/>
                <a:sym typeface="Symbol" pitchFamily="18" charset="2"/>
              </a:rPr>
              <a:t>m</a:t>
            </a:r>
            <a:r>
              <a:rPr lang="it-IT" b="1" dirty="0">
                <a:latin typeface="+mn-lt"/>
                <a:sym typeface="Symbol" pitchFamily="18" charset="2"/>
              </a:rPr>
              <a:t>+1)(</a:t>
            </a:r>
            <a:r>
              <a:rPr lang="it-IT" b="1" i="1" dirty="0">
                <a:latin typeface="+mn-lt"/>
                <a:sym typeface="Symbol" pitchFamily="18" charset="2"/>
              </a:rPr>
              <a:t>n</a:t>
            </a:r>
            <a:r>
              <a:rPr lang="it-IT" b="1" dirty="0">
                <a:latin typeface="+mn-lt"/>
                <a:sym typeface="Symbol" pitchFamily="18" charset="2"/>
              </a:rPr>
              <a:t>+1)</a:t>
            </a:r>
            <a:r>
              <a:rPr lang="it-IT" b="1" i="1" dirty="0">
                <a:latin typeface="+mn-lt"/>
                <a:sym typeface="Symbol" pitchFamily="18" charset="2"/>
              </a:rPr>
              <a:t> = </a:t>
            </a:r>
            <a:r>
              <a:rPr lang="el-GR" b="1" dirty="0">
                <a:latin typeface="+mn-lt"/>
                <a:cs typeface="Times New Roman" pitchFamily="18" charset="0"/>
                <a:sym typeface="Symbol" pitchFamily="18" charset="2"/>
              </a:rPr>
              <a:t>Θ</a:t>
            </a:r>
            <a:r>
              <a:rPr lang="it-IT" b="1" dirty="0">
                <a:latin typeface="+mn-lt"/>
                <a:sym typeface="Symbol" pitchFamily="18" charset="2"/>
              </a:rPr>
              <a:t>(</a:t>
            </a:r>
            <a:r>
              <a:rPr lang="it-IT" b="1" i="1" dirty="0" err="1">
                <a:latin typeface="+mn-lt"/>
                <a:sym typeface="Symbol" pitchFamily="18" charset="2"/>
              </a:rPr>
              <a:t>mn</a:t>
            </a:r>
            <a:r>
              <a:rPr lang="it-IT" b="1" dirty="0">
                <a:latin typeface="+mn-lt"/>
                <a:sym typeface="Symbol" pitchFamily="18" charset="2"/>
              </a:rPr>
              <a:t>) </a:t>
            </a:r>
            <a:r>
              <a:rPr lang="it-IT" dirty="0" smtClean="0">
                <a:latin typeface="+mn-lt"/>
                <a:sym typeface="Symbol" pitchFamily="18" charset="2"/>
              </a:rPr>
              <a:t>sottoproblemi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162" name="Text Box 2"/>
          <p:cNvSpPr txBox="1">
            <a:spLocks noChangeArrowheads="1"/>
          </p:cNvSpPr>
          <p:nvPr/>
        </p:nvSpPr>
        <p:spPr bwMode="auto">
          <a:xfrm>
            <a:off x="287524" y="188640"/>
            <a:ext cx="8445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Passo 2: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i="1" u="sng" dirty="0">
                <a:latin typeface="+mn-lt"/>
                <a:sym typeface="Symbol" pitchFamily="18" charset="2"/>
              </a:rPr>
              <a:t>soluzione ricorsiva</a:t>
            </a:r>
            <a:endParaRPr lang="it-IT" i="1" dirty="0">
              <a:latin typeface="+mn-lt"/>
              <a:sym typeface="Symbol" pitchFamily="18" charset="2"/>
            </a:endParaRPr>
          </a:p>
        </p:txBody>
      </p:sp>
      <p:sp>
        <p:nvSpPr>
          <p:cNvPr id="1756163" name="Text Box 3"/>
          <p:cNvSpPr txBox="1">
            <a:spLocks noChangeArrowheads="1"/>
          </p:cNvSpPr>
          <p:nvPr/>
        </p:nvSpPr>
        <p:spPr bwMode="auto">
          <a:xfrm>
            <a:off x="287338" y="836613"/>
            <a:ext cx="849788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+mn-lt"/>
                <a:sym typeface="Symbol" pitchFamily="18" charset="2"/>
              </a:rPr>
              <a:t>Siano </a:t>
            </a:r>
            <a:r>
              <a:rPr lang="it-IT" b="1" i="1" dirty="0">
                <a:latin typeface="+mn-lt"/>
                <a:sym typeface="Symbol" pitchFamily="18" charset="2"/>
              </a:rPr>
              <a:t>X</a:t>
            </a:r>
            <a:r>
              <a:rPr lang="it-IT" b="1" dirty="0">
                <a:latin typeface="+mn-lt"/>
                <a:sym typeface="Symbol" pitchFamily="18" charset="2"/>
              </a:rPr>
              <a:t> = </a:t>
            </a:r>
            <a:r>
              <a:rPr lang="it-IT" b="1" i="1" dirty="0">
                <a:latin typeface="+mn-lt"/>
                <a:sym typeface="Symbol" pitchFamily="18" charset="2"/>
              </a:rPr>
              <a:t>x</a:t>
            </a:r>
            <a:r>
              <a:rPr lang="it-IT" b="1" baseline="-25000" dirty="0">
                <a:latin typeface="+mn-lt"/>
                <a:sym typeface="Symbol" pitchFamily="18" charset="2"/>
              </a:rPr>
              <a:t>1</a:t>
            </a:r>
            <a:r>
              <a:rPr lang="it-IT" b="1" dirty="0">
                <a:latin typeface="+mn-lt"/>
                <a:sym typeface="Symbol" pitchFamily="18" charset="2"/>
              </a:rPr>
              <a:t>...</a:t>
            </a:r>
            <a:r>
              <a:rPr lang="it-IT" b="1" i="1" dirty="0" err="1">
                <a:latin typeface="+mn-lt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+mn-lt"/>
                <a:sym typeface="Symbol" pitchFamily="18" charset="2"/>
              </a:rPr>
              <a:t>m</a:t>
            </a:r>
            <a:r>
              <a:rPr lang="it-IT" b="1" baseline="-25000" dirty="0">
                <a:latin typeface="+mn-lt"/>
                <a:sym typeface="Symbol" pitchFamily="18" charset="2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e </a:t>
            </a:r>
            <a:r>
              <a:rPr lang="it-IT" b="1" i="1" dirty="0">
                <a:latin typeface="+mn-lt"/>
                <a:sym typeface="Symbol" pitchFamily="18" charset="2"/>
              </a:rPr>
              <a:t>Y</a:t>
            </a:r>
            <a:r>
              <a:rPr lang="it-IT" b="1" dirty="0">
                <a:latin typeface="+mn-lt"/>
                <a:sym typeface="Symbol" pitchFamily="18" charset="2"/>
              </a:rPr>
              <a:t> = </a:t>
            </a:r>
            <a:r>
              <a:rPr lang="it-IT" b="1" i="1" dirty="0">
                <a:latin typeface="+mn-lt"/>
                <a:sym typeface="Symbol" pitchFamily="18" charset="2"/>
              </a:rPr>
              <a:t>y</a:t>
            </a:r>
            <a:r>
              <a:rPr lang="it-IT" b="1" baseline="-25000" dirty="0">
                <a:latin typeface="+mn-lt"/>
                <a:sym typeface="Symbol" pitchFamily="18" charset="2"/>
              </a:rPr>
              <a:t>1</a:t>
            </a:r>
            <a:r>
              <a:rPr lang="it-IT" b="1" dirty="0">
                <a:latin typeface="+mn-lt"/>
                <a:sym typeface="Symbol" pitchFamily="18" charset="2"/>
              </a:rPr>
              <a:t>...</a:t>
            </a:r>
            <a:r>
              <a:rPr lang="it-IT" b="1" i="1" dirty="0" err="1">
                <a:latin typeface="+mn-lt"/>
                <a:sym typeface="Symbol" pitchFamily="18" charset="2"/>
              </a:rPr>
              <a:t>y</a:t>
            </a:r>
            <a:r>
              <a:rPr lang="it-IT" b="1" i="1" baseline="-25000" dirty="0" err="1">
                <a:latin typeface="+mn-lt"/>
                <a:sym typeface="Symbol" pitchFamily="18" charset="2"/>
              </a:rPr>
              <a:t>n</a:t>
            </a:r>
            <a:r>
              <a:rPr lang="it-IT" b="1" dirty="0">
                <a:latin typeface="+mn-lt"/>
                <a:sym typeface="Symbol" pitchFamily="18" charset="2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le due sequenze di cui vogliamo calcolare una </a:t>
            </a:r>
            <a:r>
              <a:rPr lang="it-IT" b="1" i="1" dirty="0">
                <a:latin typeface="+mn-lt"/>
                <a:sym typeface="Symbol" pitchFamily="18" charset="2"/>
              </a:rPr>
              <a:t>LCS</a:t>
            </a:r>
            <a:r>
              <a:rPr lang="it-IT" dirty="0">
                <a:latin typeface="+mn-lt"/>
                <a:sym typeface="Symbol" pitchFamily="18" charset="2"/>
              </a:rPr>
              <a:t> e per </a:t>
            </a:r>
            <a:r>
              <a:rPr lang="it-IT" b="1" i="1" dirty="0">
                <a:latin typeface="+mn-lt"/>
                <a:sym typeface="Symbol" pitchFamily="18" charset="2"/>
              </a:rPr>
              <a:t>i </a:t>
            </a:r>
            <a:r>
              <a:rPr lang="it-IT" b="1" dirty="0">
                <a:latin typeface="+mn-lt"/>
                <a:sym typeface="Symbol" pitchFamily="18" charset="2"/>
              </a:rPr>
              <a:t>= 0,1,...,</a:t>
            </a:r>
            <a:r>
              <a:rPr lang="it-IT" b="1" i="1" dirty="0">
                <a:latin typeface="+mn-lt"/>
                <a:sym typeface="Symbol" pitchFamily="18" charset="2"/>
              </a:rPr>
              <a:t>m</a:t>
            </a:r>
            <a:r>
              <a:rPr lang="it-IT" b="1" dirty="0">
                <a:latin typeface="+mn-lt"/>
                <a:sym typeface="Symbol" pitchFamily="18" charset="2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e </a:t>
            </a:r>
            <a:r>
              <a:rPr lang="it-IT" b="1" i="1" dirty="0">
                <a:latin typeface="+mn-lt"/>
                <a:sym typeface="Symbol" pitchFamily="18" charset="2"/>
              </a:rPr>
              <a:t>j</a:t>
            </a:r>
            <a:r>
              <a:rPr lang="it-IT" b="1" dirty="0">
                <a:latin typeface="+mn-lt"/>
                <a:sym typeface="Symbol" pitchFamily="18" charset="2"/>
              </a:rPr>
              <a:t> = 0,1,...,</a:t>
            </a:r>
            <a:r>
              <a:rPr lang="it-IT" b="1" i="1" dirty="0">
                <a:latin typeface="+mn-lt"/>
                <a:sym typeface="Symbol" pitchFamily="18" charset="2"/>
              </a:rPr>
              <a:t>n</a:t>
            </a:r>
            <a:r>
              <a:rPr lang="it-IT" b="1" dirty="0">
                <a:latin typeface="+mn-lt"/>
                <a:sym typeface="Symbol" pitchFamily="18" charset="2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sia </a:t>
            </a:r>
            <a:r>
              <a:rPr lang="it-IT" b="1" i="1" dirty="0" smtClean="0">
                <a:latin typeface="+mn-lt"/>
                <a:sym typeface="Symbol" pitchFamily="18" charset="2"/>
              </a:rPr>
              <a:t>c</a:t>
            </a:r>
            <a:r>
              <a:rPr lang="it-IT" b="1" i="1" baseline="-25000" dirty="0" smtClean="0">
                <a:latin typeface="+mn-lt"/>
                <a:sym typeface="Symbol" pitchFamily="18" charset="2"/>
              </a:rPr>
              <a:t>i,j</a:t>
            </a:r>
            <a:r>
              <a:rPr lang="it-IT" i="1" dirty="0" smtClean="0">
                <a:latin typeface="+mn-lt"/>
                <a:sym typeface="Symbol" pitchFamily="18" charset="2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la lunghezza di una </a:t>
            </a:r>
            <a:r>
              <a:rPr lang="it-IT" b="1" i="1" dirty="0">
                <a:latin typeface="+mn-lt"/>
                <a:sym typeface="Symbol" pitchFamily="18" charset="2"/>
              </a:rPr>
              <a:t>LCS</a:t>
            </a:r>
            <a:r>
              <a:rPr lang="it-IT" dirty="0">
                <a:latin typeface="+mn-lt"/>
                <a:sym typeface="Symbol" pitchFamily="18" charset="2"/>
              </a:rPr>
              <a:t> dei due prefissi </a:t>
            </a:r>
            <a:r>
              <a:rPr lang="it-IT" b="1" i="1" dirty="0" err="1">
                <a:latin typeface="+mn-lt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+mn-lt"/>
                <a:sym typeface="Symbol" pitchFamily="18" charset="2"/>
              </a:rPr>
              <a:t>i</a:t>
            </a:r>
            <a:r>
              <a:rPr lang="it-IT" b="1" dirty="0">
                <a:latin typeface="+mn-lt"/>
                <a:sym typeface="Symbol" pitchFamily="18" charset="2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e </a:t>
            </a:r>
            <a:r>
              <a:rPr lang="it-IT" b="1" i="1" dirty="0" err="1" smtClean="0">
                <a:latin typeface="+mn-lt"/>
                <a:sym typeface="Symbol" pitchFamily="18" charset="2"/>
              </a:rPr>
              <a:t>Y</a:t>
            </a:r>
            <a:r>
              <a:rPr lang="it-IT" b="1" i="1" baseline="-25000" dirty="0" err="1" smtClean="0">
                <a:latin typeface="+mn-lt"/>
                <a:sym typeface="Symbol" pitchFamily="18" charset="2"/>
              </a:rPr>
              <a:t>j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  <a:endParaRPr lang="it-IT" b="1" dirty="0">
              <a:latin typeface="+mn-lt"/>
              <a:sym typeface="Symbol" pitchFamily="18" charset="2"/>
            </a:endParaRPr>
          </a:p>
        </p:txBody>
      </p:sp>
      <p:graphicFrame>
        <p:nvGraphicFramePr>
          <p:cNvPr id="1756164" name="Object 4"/>
          <p:cNvGraphicFramePr>
            <a:graphicFrameLocks noChangeAspect="1"/>
          </p:cNvGraphicFramePr>
          <p:nvPr/>
        </p:nvGraphicFramePr>
        <p:xfrm>
          <a:off x="575556" y="4129088"/>
          <a:ext cx="7704856" cy="2144228"/>
        </p:xfrm>
        <a:graphic>
          <a:graphicData uri="http://schemas.openxmlformats.org/presentationml/2006/ole">
            <p:oleObj spid="_x0000_s1499138" name="Equation" r:id="rId3" imgW="2730240" imgH="736560" progId="Equation.3">
              <p:embed/>
            </p:oleObj>
          </a:graphicData>
        </a:graphic>
      </p:graphicFrame>
      <p:sp>
        <p:nvSpPr>
          <p:cNvPr id="1756165" name="Text Box 5"/>
          <p:cNvSpPr txBox="1">
            <a:spLocks noChangeArrowheads="1"/>
          </p:cNvSpPr>
          <p:nvPr/>
        </p:nvSpPr>
        <p:spPr bwMode="auto">
          <a:xfrm>
            <a:off x="287338" y="3033713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+mn-lt"/>
                <a:sym typeface="Symbol" pitchFamily="18" charset="2"/>
              </a:rPr>
              <a:t>Usando le proprietà che abbiamo appena dimostrato possiamo scrivere: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1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3810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Passo 3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Esempio</a:t>
            </a:r>
          </a:p>
        </p:txBody>
      </p:sp>
      <p:sp>
        <p:nvSpPr>
          <p:cNvPr id="1757187" name="Text Box 3"/>
          <p:cNvSpPr txBox="1">
            <a:spLocks noChangeArrowheads="1"/>
          </p:cNvSpPr>
          <p:nvPr/>
        </p:nvSpPr>
        <p:spPr bwMode="auto">
          <a:xfrm>
            <a:off x="251520" y="1556792"/>
            <a:ext cx="228758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X=ABCBDAB</a:t>
            </a:r>
            <a:endParaRPr lang="it-IT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4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Y=BDCABA</a:t>
            </a:r>
            <a:endParaRPr lang="it-IT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79812" y="0"/>
            <a:ext cx="6096000" cy="6858000"/>
            <a:chOff x="1824" y="0"/>
            <a:chExt cx="3840" cy="4320"/>
          </a:xfrm>
        </p:grpSpPr>
        <p:sp>
          <p:nvSpPr>
            <p:cNvPr id="1757189" name="Text Box 5"/>
            <p:cNvSpPr txBox="1">
              <a:spLocks noChangeArrowheads="1"/>
            </p:cNvSpPr>
            <p:nvPr/>
          </p:nvSpPr>
          <p:spPr bwMode="auto">
            <a:xfrm>
              <a:off x="2064" y="40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i</a:t>
              </a:r>
              <a:endPara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57190" name="Text Box 6"/>
            <p:cNvSpPr txBox="1">
              <a:spLocks noChangeArrowheads="1"/>
            </p:cNvSpPr>
            <p:nvPr/>
          </p:nvSpPr>
          <p:spPr bwMode="auto">
            <a:xfrm>
              <a:off x="2448" y="2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1757191" name="Text Box 7"/>
            <p:cNvSpPr txBox="1">
              <a:spLocks noChangeArrowheads="1"/>
            </p:cNvSpPr>
            <p:nvPr/>
          </p:nvSpPr>
          <p:spPr bwMode="auto">
            <a:xfrm>
              <a:off x="4992" y="2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1757192" name="Text Box 8"/>
            <p:cNvSpPr txBox="1">
              <a:spLocks noChangeArrowheads="1"/>
            </p:cNvSpPr>
            <p:nvPr/>
          </p:nvSpPr>
          <p:spPr bwMode="auto">
            <a:xfrm>
              <a:off x="4560" y="2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1757193" name="Text Box 9"/>
            <p:cNvSpPr txBox="1">
              <a:spLocks noChangeArrowheads="1"/>
            </p:cNvSpPr>
            <p:nvPr/>
          </p:nvSpPr>
          <p:spPr bwMode="auto">
            <a:xfrm>
              <a:off x="4128" y="2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1757194" name="Text Box 10"/>
            <p:cNvSpPr txBox="1">
              <a:spLocks noChangeArrowheads="1"/>
            </p:cNvSpPr>
            <p:nvPr/>
          </p:nvSpPr>
          <p:spPr bwMode="auto">
            <a:xfrm>
              <a:off x="3744" y="2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1757195" name="Text Box 11"/>
            <p:cNvSpPr txBox="1">
              <a:spLocks noChangeArrowheads="1"/>
            </p:cNvSpPr>
            <p:nvPr/>
          </p:nvSpPr>
          <p:spPr bwMode="auto">
            <a:xfrm>
              <a:off x="3312" y="2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757196" name="Text Box 12"/>
            <p:cNvSpPr txBox="1">
              <a:spLocks noChangeArrowheads="1"/>
            </p:cNvSpPr>
            <p:nvPr/>
          </p:nvSpPr>
          <p:spPr bwMode="auto">
            <a:xfrm>
              <a:off x="2064" y="624"/>
              <a:ext cx="288" cy="3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8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0</a:t>
              </a:r>
            </a:p>
            <a:p>
              <a:pPr>
                <a:spcBef>
                  <a:spcPct val="8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pPr>
                <a:spcBef>
                  <a:spcPct val="8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</a:p>
            <a:p>
              <a:pPr>
                <a:spcBef>
                  <a:spcPct val="8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</a:t>
              </a:r>
            </a:p>
            <a:p>
              <a:pPr>
                <a:spcBef>
                  <a:spcPct val="8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</a:t>
              </a:r>
            </a:p>
            <a:p>
              <a:pPr>
                <a:spcBef>
                  <a:spcPct val="8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5</a:t>
              </a:r>
            </a:p>
            <a:p>
              <a:pPr>
                <a:spcBef>
                  <a:spcPct val="8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6</a:t>
              </a:r>
            </a:p>
            <a:p>
              <a:pPr>
                <a:spcBef>
                  <a:spcPct val="8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7</a:t>
              </a:r>
            </a:p>
          </p:txBody>
        </p:sp>
        <p:sp>
          <p:nvSpPr>
            <p:cNvPr id="1757197" name="Rectangle 13"/>
            <p:cNvSpPr>
              <a:spLocks noChangeArrowheads="1"/>
            </p:cNvSpPr>
            <p:nvPr/>
          </p:nvSpPr>
          <p:spPr bwMode="auto">
            <a:xfrm>
              <a:off x="2304" y="52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198" name="Rectangle 14"/>
            <p:cNvSpPr>
              <a:spLocks noChangeArrowheads="1"/>
            </p:cNvSpPr>
            <p:nvPr/>
          </p:nvSpPr>
          <p:spPr bwMode="auto">
            <a:xfrm>
              <a:off x="2736" y="96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199" name="Line 15"/>
            <p:cNvSpPr>
              <a:spLocks noChangeShapeType="1"/>
            </p:cNvSpPr>
            <p:nvPr/>
          </p:nvSpPr>
          <p:spPr bwMode="auto">
            <a:xfrm>
              <a:off x="2304" y="528"/>
              <a:ext cx="0" cy="3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00" name="Line 16"/>
            <p:cNvSpPr>
              <a:spLocks noChangeShapeType="1"/>
            </p:cNvSpPr>
            <p:nvPr/>
          </p:nvSpPr>
          <p:spPr bwMode="auto">
            <a:xfrm>
              <a:off x="2304" y="52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01" name="Text Box 17"/>
            <p:cNvSpPr txBox="1">
              <a:spLocks noChangeArrowheads="1"/>
            </p:cNvSpPr>
            <p:nvPr/>
          </p:nvSpPr>
          <p:spPr bwMode="auto">
            <a:xfrm>
              <a:off x="5376" y="2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j</a:t>
              </a:r>
              <a:endPara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57202" name="Text Box 18"/>
            <p:cNvSpPr txBox="1">
              <a:spLocks noChangeArrowheads="1"/>
            </p:cNvSpPr>
            <p:nvPr/>
          </p:nvSpPr>
          <p:spPr bwMode="auto">
            <a:xfrm>
              <a:off x="3744" y="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</a:t>
              </a:r>
            </a:p>
          </p:txBody>
        </p:sp>
        <p:sp>
          <p:nvSpPr>
            <p:cNvPr id="1757203" name="Text Box 19"/>
            <p:cNvSpPr txBox="1">
              <a:spLocks noChangeArrowheads="1"/>
            </p:cNvSpPr>
            <p:nvPr/>
          </p:nvSpPr>
          <p:spPr bwMode="auto">
            <a:xfrm>
              <a:off x="3312" y="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D</a:t>
              </a:r>
            </a:p>
          </p:txBody>
        </p:sp>
        <p:sp>
          <p:nvSpPr>
            <p:cNvPr id="1757204" name="Text Box 20"/>
            <p:cNvSpPr txBox="1">
              <a:spLocks noChangeArrowheads="1"/>
            </p:cNvSpPr>
            <p:nvPr/>
          </p:nvSpPr>
          <p:spPr bwMode="auto">
            <a:xfrm>
              <a:off x="2832" y="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1757205" name="Text Box 21"/>
            <p:cNvSpPr txBox="1">
              <a:spLocks noChangeArrowheads="1"/>
            </p:cNvSpPr>
            <p:nvPr/>
          </p:nvSpPr>
          <p:spPr bwMode="auto">
            <a:xfrm>
              <a:off x="2256" y="528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</a:t>
              </a:r>
            </a:p>
            <a:p>
              <a:r>
                <a:rPr lang="it-IT" sz="2000" b="1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endPara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57206" name="Text Box 22"/>
            <p:cNvSpPr txBox="1">
              <a:spLocks noChangeArrowheads="1"/>
            </p:cNvSpPr>
            <p:nvPr/>
          </p:nvSpPr>
          <p:spPr bwMode="auto">
            <a:xfrm>
              <a:off x="2832" y="2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757207" name="Rectangle 23"/>
            <p:cNvSpPr>
              <a:spLocks noChangeArrowheads="1"/>
            </p:cNvSpPr>
            <p:nvPr/>
          </p:nvSpPr>
          <p:spPr bwMode="auto">
            <a:xfrm>
              <a:off x="4464" y="96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08" name="Rectangle 24"/>
            <p:cNvSpPr>
              <a:spLocks noChangeArrowheads="1"/>
            </p:cNvSpPr>
            <p:nvPr/>
          </p:nvSpPr>
          <p:spPr bwMode="auto">
            <a:xfrm>
              <a:off x="4032" y="96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09" name="Rectangle 25"/>
            <p:cNvSpPr>
              <a:spLocks noChangeArrowheads="1"/>
            </p:cNvSpPr>
            <p:nvPr/>
          </p:nvSpPr>
          <p:spPr bwMode="auto">
            <a:xfrm>
              <a:off x="3600" y="96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10" name="Rectangle 26"/>
            <p:cNvSpPr>
              <a:spLocks noChangeArrowheads="1"/>
            </p:cNvSpPr>
            <p:nvPr/>
          </p:nvSpPr>
          <p:spPr bwMode="auto">
            <a:xfrm>
              <a:off x="3168" y="96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11" name="Rectangle 27"/>
            <p:cNvSpPr>
              <a:spLocks noChangeArrowheads="1"/>
            </p:cNvSpPr>
            <p:nvPr/>
          </p:nvSpPr>
          <p:spPr bwMode="auto">
            <a:xfrm>
              <a:off x="4896" y="96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12" name="Text Box 28"/>
            <p:cNvSpPr txBox="1">
              <a:spLocks noChangeArrowheads="1"/>
            </p:cNvSpPr>
            <p:nvPr/>
          </p:nvSpPr>
          <p:spPr bwMode="auto">
            <a:xfrm>
              <a:off x="4560" y="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1757213" name="Text Box 29"/>
            <p:cNvSpPr txBox="1">
              <a:spLocks noChangeArrowheads="1"/>
            </p:cNvSpPr>
            <p:nvPr/>
          </p:nvSpPr>
          <p:spPr bwMode="auto">
            <a:xfrm>
              <a:off x="4128" y="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1757214" name="Text Box 30"/>
            <p:cNvSpPr txBox="1">
              <a:spLocks noChangeArrowheads="1"/>
            </p:cNvSpPr>
            <p:nvPr/>
          </p:nvSpPr>
          <p:spPr bwMode="auto">
            <a:xfrm>
              <a:off x="4992" y="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1757215" name="Rectangle 31"/>
            <p:cNvSpPr>
              <a:spLocks noChangeArrowheads="1"/>
            </p:cNvSpPr>
            <p:nvPr/>
          </p:nvSpPr>
          <p:spPr bwMode="auto">
            <a:xfrm>
              <a:off x="2304" y="96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16" name="Rectangle 32"/>
            <p:cNvSpPr>
              <a:spLocks noChangeArrowheads="1"/>
            </p:cNvSpPr>
            <p:nvPr/>
          </p:nvSpPr>
          <p:spPr bwMode="auto">
            <a:xfrm>
              <a:off x="2736" y="52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17" name="Rectangle 33"/>
            <p:cNvSpPr>
              <a:spLocks noChangeArrowheads="1"/>
            </p:cNvSpPr>
            <p:nvPr/>
          </p:nvSpPr>
          <p:spPr bwMode="auto">
            <a:xfrm>
              <a:off x="3168" y="52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18" name="Rectangle 34"/>
            <p:cNvSpPr>
              <a:spLocks noChangeArrowheads="1"/>
            </p:cNvSpPr>
            <p:nvPr/>
          </p:nvSpPr>
          <p:spPr bwMode="auto">
            <a:xfrm>
              <a:off x="3600" y="52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19" name="Rectangle 35"/>
            <p:cNvSpPr>
              <a:spLocks noChangeArrowheads="1"/>
            </p:cNvSpPr>
            <p:nvPr/>
          </p:nvSpPr>
          <p:spPr bwMode="auto">
            <a:xfrm>
              <a:off x="4032" y="52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20" name="Rectangle 36"/>
            <p:cNvSpPr>
              <a:spLocks noChangeArrowheads="1"/>
            </p:cNvSpPr>
            <p:nvPr/>
          </p:nvSpPr>
          <p:spPr bwMode="auto">
            <a:xfrm>
              <a:off x="4464" y="52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21" name="Rectangle 37"/>
            <p:cNvSpPr>
              <a:spLocks noChangeArrowheads="1"/>
            </p:cNvSpPr>
            <p:nvPr/>
          </p:nvSpPr>
          <p:spPr bwMode="auto">
            <a:xfrm>
              <a:off x="4896" y="52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22" name="Rectangle 38"/>
            <p:cNvSpPr>
              <a:spLocks noChangeArrowheads="1"/>
            </p:cNvSpPr>
            <p:nvPr/>
          </p:nvSpPr>
          <p:spPr bwMode="auto">
            <a:xfrm>
              <a:off x="2304" y="355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23" name="Rectangle 39"/>
            <p:cNvSpPr>
              <a:spLocks noChangeArrowheads="1"/>
            </p:cNvSpPr>
            <p:nvPr/>
          </p:nvSpPr>
          <p:spPr bwMode="auto">
            <a:xfrm>
              <a:off x="2304" y="312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24" name="Rectangle 40"/>
            <p:cNvSpPr>
              <a:spLocks noChangeArrowheads="1"/>
            </p:cNvSpPr>
            <p:nvPr/>
          </p:nvSpPr>
          <p:spPr bwMode="auto">
            <a:xfrm>
              <a:off x="2304" y="268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25" name="Rectangle 41"/>
            <p:cNvSpPr>
              <a:spLocks noChangeArrowheads="1"/>
            </p:cNvSpPr>
            <p:nvPr/>
          </p:nvSpPr>
          <p:spPr bwMode="auto">
            <a:xfrm>
              <a:off x="2304" y="2256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26" name="Rectangle 42"/>
            <p:cNvSpPr>
              <a:spLocks noChangeArrowheads="1"/>
            </p:cNvSpPr>
            <p:nvPr/>
          </p:nvSpPr>
          <p:spPr bwMode="auto">
            <a:xfrm>
              <a:off x="2304" y="1824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27" name="Rectangle 43"/>
            <p:cNvSpPr>
              <a:spLocks noChangeArrowheads="1"/>
            </p:cNvSpPr>
            <p:nvPr/>
          </p:nvSpPr>
          <p:spPr bwMode="auto">
            <a:xfrm>
              <a:off x="2304" y="139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28" name="Text Box 44"/>
            <p:cNvSpPr txBox="1">
              <a:spLocks noChangeArrowheads="1"/>
            </p:cNvSpPr>
            <p:nvPr/>
          </p:nvSpPr>
          <p:spPr bwMode="auto">
            <a:xfrm>
              <a:off x="1824" y="1056"/>
              <a:ext cx="288" cy="2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8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</a:p>
            <a:p>
              <a:pPr>
                <a:spcBef>
                  <a:spcPct val="8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B</a:t>
              </a:r>
            </a:p>
            <a:p>
              <a:pPr>
                <a:spcBef>
                  <a:spcPct val="8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</a:t>
              </a:r>
            </a:p>
            <a:p>
              <a:pPr>
                <a:spcBef>
                  <a:spcPct val="8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B</a:t>
              </a:r>
            </a:p>
            <a:p>
              <a:pPr>
                <a:spcBef>
                  <a:spcPct val="8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D</a:t>
              </a:r>
            </a:p>
            <a:p>
              <a:pPr>
                <a:spcBef>
                  <a:spcPct val="8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</a:p>
            <a:p>
              <a:pPr>
                <a:spcBef>
                  <a:spcPct val="8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1757229" name="Rectangle 45"/>
            <p:cNvSpPr>
              <a:spLocks noChangeArrowheads="1"/>
            </p:cNvSpPr>
            <p:nvPr/>
          </p:nvSpPr>
          <p:spPr bwMode="auto">
            <a:xfrm>
              <a:off x="2736" y="139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30" name="Rectangle 46"/>
            <p:cNvSpPr>
              <a:spLocks noChangeArrowheads="1"/>
            </p:cNvSpPr>
            <p:nvPr/>
          </p:nvSpPr>
          <p:spPr bwMode="auto">
            <a:xfrm>
              <a:off x="4464" y="139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31" name="Rectangle 47"/>
            <p:cNvSpPr>
              <a:spLocks noChangeArrowheads="1"/>
            </p:cNvSpPr>
            <p:nvPr/>
          </p:nvSpPr>
          <p:spPr bwMode="auto">
            <a:xfrm>
              <a:off x="4032" y="139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32" name="Rectangle 48"/>
            <p:cNvSpPr>
              <a:spLocks noChangeArrowheads="1"/>
            </p:cNvSpPr>
            <p:nvPr/>
          </p:nvSpPr>
          <p:spPr bwMode="auto">
            <a:xfrm>
              <a:off x="3600" y="139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33" name="Rectangle 49"/>
            <p:cNvSpPr>
              <a:spLocks noChangeArrowheads="1"/>
            </p:cNvSpPr>
            <p:nvPr/>
          </p:nvSpPr>
          <p:spPr bwMode="auto">
            <a:xfrm>
              <a:off x="3168" y="139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34" name="Rectangle 50"/>
            <p:cNvSpPr>
              <a:spLocks noChangeArrowheads="1"/>
            </p:cNvSpPr>
            <p:nvPr/>
          </p:nvSpPr>
          <p:spPr bwMode="auto">
            <a:xfrm>
              <a:off x="4896" y="139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35" name="Rectangle 51"/>
            <p:cNvSpPr>
              <a:spLocks noChangeArrowheads="1"/>
            </p:cNvSpPr>
            <p:nvPr/>
          </p:nvSpPr>
          <p:spPr bwMode="auto">
            <a:xfrm>
              <a:off x="2736" y="1824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36" name="Rectangle 52"/>
            <p:cNvSpPr>
              <a:spLocks noChangeArrowheads="1"/>
            </p:cNvSpPr>
            <p:nvPr/>
          </p:nvSpPr>
          <p:spPr bwMode="auto">
            <a:xfrm>
              <a:off x="4464" y="1824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37" name="Rectangle 53"/>
            <p:cNvSpPr>
              <a:spLocks noChangeArrowheads="1"/>
            </p:cNvSpPr>
            <p:nvPr/>
          </p:nvSpPr>
          <p:spPr bwMode="auto">
            <a:xfrm>
              <a:off x="4032" y="1824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38" name="Rectangle 54"/>
            <p:cNvSpPr>
              <a:spLocks noChangeArrowheads="1"/>
            </p:cNvSpPr>
            <p:nvPr/>
          </p:nvSpPr>
          <p:spPr bwMode="auto">
            <a:xfrm>
              <a:off x="3600" y="1824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39" name="Rectangle 55"/>
            <p:cNvSpPr>
              <a:spLocks noChangeArrowheads="1"/>
            </p:cNvSpPr>
            <p:nvPr/>
          </p:nvSpPr>
          <p:spPr bwMode="auto">
            <a:xfrm>
              <a:off x="3168" y="1824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40" name="Rectangle 56"/>
            <p:cNvSpPr>
              <a:spLocks noChangeArrowheads="1"/>
            </p:cNvSpPr>
            <p:nvPr/>
          </p:nvSpPr>
          <p:spPr bwMode="auto">
            <a:xfrm>
              <a:off x="4896" y="1824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41" name="Rectangle 57"/>
            <p:cNvSpPr>
              <a:spLocks noChangeArrowheads="1"/>
            </p:cNvSpPr>
            <p:nvPr/>
          </p:nvSpPr>
          <p:spPr bwMode="auto">
            <a:xfrm>
              <a:off x="2736" y="2256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42" name="Rectangle 58"/>
            <p:cNvSpPr>
              <a:spLocks noChangeArrowheads="1"/>
            </p:cNvSpPr>
            <p:nvPr/>
          </p:nvSpPr>
          <p:spPr bwMode="auto">
            <a:xfrm>
              <a:off x="4464" y="2256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43" name="Rectangle 59"/>
            <p:cNvSpPr>
              <a:spLocks noChangeArrowheads="1"/>
            </p:cNvSpPr>
            <p:nvPr/>
          </p:nvSpPr>
          <p:spPr bwMode="auto">
            <a:xfrm>
              <a:off x="4032" y="2256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44" name="Rectangle 60"/>
            <p:cNvSpPr>
              <a:spLocks noChangeArrowheads="1"/>
            </p:cNvSpPr>
            <p:nvPr/>
          </p:nvSpPr>
          <p:spPr bwMode="auto">
            <a:xfrm>
              <a:off x="3600" y="2256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45" name="Rectangle 61"/>
            <p:cNvSpPr>
              <a:spLocks noChangeArrowheads="1"/>
            </p:cNvSpPr>
            <p:nvPr/>
          </p:nvSpPr>
          <p:spPr bwMode="auto">
            <a:xfrm>
              <a:off x="3168" y="2256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46" name="Rectangle 62"/>
            <p:cNvSpPr>
              <a:spLocks noChangeArrowheads="1"/>
            </p:cNvSpPr>
            <p:nvPr/>
          </p:nvSpPr>
          <p:spPr bwMode="auto">
            <a:xfrm>
              <a:off x="4896" y="2256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47" name="Rectangle 63"/>
            <p:cNvSpPr>
              <a:spLocks noChangeArrowheads="1"/>
            </p:cNvSpPr>
            <p:nvPr/>
          </p:nvSpPr>
          <p:spPr bwMode="auto">
            <a:xfrm>
              <a:off x="2736" y="268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48" name="Rectangle 64"/>
            <p:cNvSpPr>
              <a:spLocks noChangeArrowheads="1"/>
            </p:cNvSpPr>
            <p:nvPr/>
          </p:nvSpPr>
          <p:spPr bwMode="auto">
            <a:xfrm>
              <a:off x="4464" y="268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49" name="Rectangle 65"/>
            <p:cNvSpPr>
              <a:spLocks noChangeArrowheads="1"/>
            </p:cNvSpPr>
            <p:nvPr/>
          </p:nvSpPr>
          <p:spPr bwMode="auto">
            <a:xfrm>
              <a:off x="4032" y="268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50" name="Rectangle 66"/>
            <p:cNvSpPr>
              <a:spLocks noChangeArrowheads="1"/>
            </p:cNvSpPr>
            <p:nvPr/>
          </p:nvSpPr>
          <p:spPr bwMode="auto">
            <a:xfrm>
              <a:off x="3600" y="268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51" name="Rectangle 67"/>
            <p:cNvSpPr>
              <a:spLocks noChangeArrowheads="1"/>
            </p:cNvSpPr>
            <p:nvPr/>
          </p:nvSpPr>
          <p:spPr bwMode="auto">
            <a:xfrm>
              <a:off x="3168" y="268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52" name="Rectangle 68"/>
            <p:cNvSpPr>
              <a:spLocks noChangeArrowheads="1"/>
            </p:cNvSpPr>
            <p:nvPr/>
          </p:nvSpPr>
          <p:spPr bwMode="auto">
            <a:xfrm>
              <a:off x="4896" y="2688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53" name="Rectangle 69"/>
            <p:cNvSpPr>
              <a:spLocks noChangeArrowheads="1"/>
            </p:cNvSpPr>
            <p:nvPr/>
          </p:nvSpPr>
          <p:spPr bwMode="auto">
            <a:xfrm>
              <a:off x="2736" y="312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54" name="Rectangle 70"/>
            <p:cNvSpPr>
              <a:spLocks noChangeArrowheads="1"/>
            </p:cNvSpPr>
            <p:nvPr/>
          </p:nvSpPr>
          <p:spPr bwMode="auto">
            <a:xfrm>
              <a:off x="4464" y="312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55" name="Rectangle 71"/>
            <p:cNvSpPr>
              <a:spLocks noChangeArrowheads="1"/>
            </p:cNvSpPr>
            <p:nvPr/>
          </p:nvSpPr>
          <p:spPr bwMode="auto">
            <a:xfrm>
              <a:off x="4032" y="312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56" name="Rectangle 72"/>
            <p:cNvSpPr>
              <a:spLocks noChangeArrowheads="1"/>
            </p:cNvSpPr>
            <p:nvPr/>
          </p:nvSpPr>
          <p:spPr bwMode="auto">
            <a:xfrm>
              <a:off x="3600" y="312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57" name="Rectangle 73"/>
            <p:cNvSpPr>
              <a:spLocks noChangeArrowheads="1"/>
            </p:cNvSpPr>
            <p:nvPr/>
          </p:nvSpPr>
          <p:spPr bwMode="auto">
            <a:xfrm>
              <a:off x="3168" y="312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58" name="Rectangle 74"/>
            <p:cNvSpPr>
              <a:spLocks noChangeArrowheads="1"/>
            </p:cNvSpPr>
            <p:nvPr/>
          </p:nvSpPr>
          <p:spPr bwMode="auto">
            <a:xfrm>
              <a:off x="4896" y="3120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59" name="Rectangle 75"/>
            <p:cNvSpPr>
              <a:spLocks noChangeArrowheads="1"/>
            </p:cNvSpPr>
            <p:nvPr/>
          </p:nvSpPr>
          <p:spPr bwMode="auto">
            <a:xfrm>
              <a:off x="2736" y="355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60" name="Rectangle 76"/>
            <p:cNvSpPr>
              <a:spLocks noChangeArrowheads="1"/>
            </p:cNvSpPr>
            <p:nvPr/>
          </p:nvSpPr>
          <p:spPr bwMode="auto">
            <a:xfrm>
              <a:off x="4464" y="355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61" name="Rectangle 77"/>
            <p:cNvSpPr>
              <a:spLocks noChangeArrowheads="1"/>
            </p:cNvSpPr>
            <p:nvPr/>
          </p:nvSpPr>
          <p:spPr bwMode="auto">
            <a:xfrm>
              <a:off x="4032" y="355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62" name="Rectangle 78"/>
            <p:cNvSpPr>
              <a:spLocks noChangeArrowheads="1"/>
            </p:cNvSpPr>
            <p:nvPr/>
          </p:nvSpPr>
          <p:spPr bwMode="auto">
            <a:xfrm>
              <a:off x="3600" y="355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63" name="Rectangle 79"/>
            <p:cNvSpPr>
              <a:spLocks noChangeArrowheads="1"/>
            </p:cNvSpPr>
            <p:nvPr/>
          </p:nvSpPr>
          <p:spPr bwMode="auto">
            <a:xfrm>
              <a:off x="3168" y="355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64" name="Rectangle 80"/>
            <p:cNvSpPr>
              <a:spLocks noChangeArrowheads="1"/>
            </p:cNvSpPr>
            <p:nvPr/>
          </p:nvSpPr>
          <p:spPr bwMode="auto">
            <a:xfrm>
              <a:off x="4896" y="3552"/>
              <a:ext cx="432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7265" name="Text Box 81"/>
            <p:cNvSpPr txBox="1">
              <a:spLocks noChangeArrowheads="1"/>
            </p:cNvSpPr>
            <p:nvPr/>
          </p:nvSpPr>
          <p:spPr bwMode="auto">
            <a:xfrm>
              <a:off x="2256" y="960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</a:t>
              </a:r>
            </a:p>
            <a:p>
              <a:r>
                <a:rPr lang="it-IT" sz="2000" b="1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endPara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57266" name="Text Box 82"/>
            <p:cNvSpPr txBox="1">
              <a:spLocks noChangeArrowheads="1"/>
            </p:cNvSpPr>
            <p:nvPr/>
          </p:nvSpPr>
          <p:spPr bwMode="auto">
            <a:xfrm>
              <a:off x="2256" y="1392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</a:t>
              </a:r>
            </a:p>
            <a:p>
              <a:r>
                <a:rPr lang="it-IT" sz="2000" b="1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endPara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57267" name="Text Box 83"/>
            <p:cNvSpPr txBox="1">
              <a:spLocks noChangeArrowheads="1"/>
            </p:cNvSpPr>
            <p:nvPr/>
          </p:nvSpPr>
          <p:spPr bwMode="auto">
            <a:xfrm>
              <a:off x="2256" y="1824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</a:t>
              </a:r>
            </a:p>
            <a:p>
              <a:r>
                <a:rPr lang="it-IT" sz="2000" b="1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endPara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57268" name="Text Box 84"/>
            <p:cNvSpPr txBox="1">
              <a:spLocks noChangeArrowheads="1"/>
            </p:cNvSpPr>
            <p:nvPr/>
          </p:nvSpPr>
          <p:spPr bwMode="auto">
            <a:xfrm>
              <a:off x="2256" y="2256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</a:t>
              </a:r>
            </a:p>
            <a:p>
              <a:r>
                <a:rPr lang="it-IT" sz="2000" b="1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endPara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57269" name="Text Box 85"/>
            <p:cNvSpPr txBox="1">
              <a:spLocks noChangeArrowheads="1"/>
            </p:cNvSpPr>
            <p:nvPr/>
          </p:nvSpPr>
          <p:spPr bwMode="auto">
            <a:xfrm>
              <a:off x="2256" y="2688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</a:t>
              </a:r>
            </a:p>
            <a:p>
              <a:r>
                <a:rPr lang="it-IT" sz="2000" b="1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endPara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57270" name="Text Box 86"/>
            <p:cNvSpPr txBox="1">
              <a:spLocks noChangeArrowheads="1"/>
            </p:cNvSpPr>
            <p:nvPr/>
          </p:nvSpPr>
          <p:spPr bwMode="auto">
            <a:xfrm>
              <a:off x="2256" y="3120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</a:t>
              </a:r>
            </a:p>
            <a:p>
              <a:r>
                <a:rPr lang="it-IT" sz="2000" b="1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endPara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57271" name="Text Box 87"/>
            <p:cNvSpPr txBox="1">
              <a:spLocks noChangeArrowheads="1"/>
            </p:cNvSpPr>
            <p:nvPr/>
          </p:nvSpPr>
          <p:spPr bwMode="auto">
            <a:xfrm>
              <a:off x="2256" y="3552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</a:t>
              </a:r>
            </a:p>
            <a:p>
              <a:r>
                <a:rPr lang="it-IT" sz="2000" b="1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endPara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57272" name="Text Box 88"/>
            <p:cNvSpPr txBox="1">
              <a:spLocks noChangeArrowheads="1"/>
            </p:cNvSpPr>
            <p:nvPr/>
          </p:nvSpPr>
          <p:spPr bwMode="auto">
            <a:xfrm>
              <a:off x="2112" y="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Y</a:t>
              </a:r>
            </a:p>
          </p:txBody>
        </p:sp>
        <p:sp>
          <p:nvSpPr>
            <p:cNvPr id="1757273" name="Text Box 89"/>
            <p:cNvSpPr txBox="1">
              <a:spLocks noChangeArrowheads="1"/>
            </p:cNvSpPr>
            <p:nvPr/>
          </p:nvSpPr>
          <p:spPr bwMode="auto">
            <a:xfrm>
              <a:off x="1824" y="2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</a:p>
          </p:txBody>
        </p:sp>
        <p:sp>
          <p:nvSpPr>
            <p:cNvPr id="1757274" name="Line 90"/>
            <p:cNvSpPr>
              <a:spLocks noChangeShapeType="1"/>
            </p:cNvSpPr>
            <p:nvPr/>
          </p:nvSpPr>
          <p:spPr bwMode="auto">
            <a:xfrm>
              <a:off x="1920" y="14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57275" name="Rectangle 91"/>
          <p:cNvSpPr>
            <a:spLocks noChangeArrowheads="1"/>
          </p:cNvSpPr>
          <p:nvPr/>
        </p:nvSpPr>
        <p:spPr bwMode="auto">
          <a:xfrm>
            <a:off x="43434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76" name="Rectangle 92"/>
          <p:cNvSpPr>
            <a:spLocks noChangeArrowheads="1"/>
          </p:cNvSpPr>
          <p:nvPr/>
        </p:nvSpPr>
        <p:spPr bwMode="auto">
          <a:xfrm>
            <a:off x="43434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77" name="Rectangle 93"/>
          <p:cNvSpPr>
            <a:spLocks noChangeArrowheads="1"/>
          </p:cNvSpPr>
          <p:nvPr/>
        </p:nvSpPr>
        <p:spPr bwMode="auto">
          <a:xfrm>
            <a:off x="43434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78" name="Rectangle 94"/>
          <p:cNvSpPr>
            <a:spLocks noChangeArrowheads="1"/>
          </p:cNvSpPr>
          <p:nvPr/>
        </p:nvSpPr>
        <p:spPr bwMode="auto">
          <a:xfrm>
            <a:off x="43434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79" name="Rectangle 95"/>
          <p:cNvSpPr>
            <a:spLocks noChangeArrowheads="1"/>
          </p:cNvSpPr>
          <p:nvPr/>
        </p:nvSpPr>
        <p:spPr bwMode="auto">
          <a:xfrm>
            <a:off x="43434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80" name="Rectangle 96"/>
          <p:cNvSpPr>
            <a:spLocks noChangeArrowheads="1"/>
          </p:cNvSpPr>
          <p:nvPr/>
        </p:nvSpPr>
        <p:spPr bwMode="auto">
          <a:xfrm>
            <a:off x="43434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81" name="Rectangle 97"/>
          <p:cNvSpPr>
            <a:spLocks noChangeArrowheads="1"/>
          </p:cNvSpPr>
          <p:nvPr/>
        </p:nvSpPr>
        <p:spPr bwMode="auto">
          <a:xfrm>
            <a:off x="43434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82" name="Rectangle 98"/>
          <p:cNvSpPr>
            <a:spLocks noChangeArrowheads="1"/>
          </p:cNvSpPr>
          <p:nvPr/>
        </p:nvSpPr>
        <p:spPr bwMode="auto">
          <a:xfrm>
            <a:off x="50292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83" name="Rectangle 99"/>
          <p:cNvSpPr>
            <a:spLocks noChangeArrowheads="1"/>
          </p:cNvSpPr>
          <p:nvPr/>
        </p:nvSpPr>
        <p:spPr bwMode="auto">
          <a:xfrm>
            <a:off x="50292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84" name="Rectangle 100"/>
          <p:cNvSpPr>
            <a:spLocks noChangeArrowheads="1"/>
          </p:cNvSpPr>
          <p:nvPr/>
        </p:nvSpPr>
        <p:spPr bwMode="auto">
          <a:xfrm>
            <a:off x="50292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85" name="Rectangle 101"/>
          <p:cNvSpPr>
            <a:spLocks noChangeArrowheads="1"/>
          </p:cNvSpPr>
          <p:nvPr/>
        </p:nvSpPr>
        <p:spPr bwMode="auto">
          <a:xfrm>
            <a:off x="50292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86" name="Rectangle 102"/>
          <p:cNvSpPr>
            <a:spLocks noChangeArrowheads="1"/>
          </p:cNvSpPr>
          <p:nvPr/>
        </p:nvSpPr>
        <p:spPr bwMode="auto">
          <a:xfrm>
            <a:off x="50292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87" name="Rectangle 103"/>
          <p:cNvSpPr>
            <a:spLocks noChangeArrowheads="1"/>
          </p:cNvSpPr>
          <p:nvPr/>
        </p:nvSpPr>
        <p:spPr bwMode="auto">
          <a:xfrm>
            <a:off x="50292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88" name="Rectangle 104"/>
          <p:cNvSpPr>
            <a:spLocks noChangeArrowheads="1"/>
          </p:cNvSpPr>
          <p:nvPr/>
        </p:nvSpPr>
        <p:spPr bwMode="auto">
          <a:xfrm>
            <a:off x="50292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89" name="Rectangle 105"/>
          <p:cNvSpPr>
            <a:spLocks noChangeArrowheads="1"/>
          </p:cNvSpPr>
          <p:nvPr/>
        </p:nvSpPr>
        <p:spPr bwMode="auto">
          <a:xfrm>
            <a:off x="57150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90" name="Rectangle 106"/>
          <p:cNvSpPr>
            <a:spLocks noChangeArrowheads="1"/>
          </p:cNvSpPr>
          <p:nvPr/>
        </p:nvSpPr>
        <p:spPr bwMode="auto">
          <a:xfrm>
            <a:off x="57150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91" name="Rectangle 107"/>
          <p:cNvSpPr>
            <a:spLocks noChangeArrowheads="1"/>
          </p:cNvSpPr>
          <p:nvPr/>
        </p:nvSpPr>
        <p:spPr bwMode="auto">
          <a:xfrm>
            <a:off x="57150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92" name="Rectangle 108"/>
          <p:cNvSpPr>
            <a:spLocks noChangeArrowheads="1"/>
          </p:cNvSpPr>
          <p:nvPr/>
        </p:nvSpPr>
        <p:spPr bwMode="auto">
          <a:xfrm>
            <a:off x="57150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93" name="Rectangle 109"/>
          <p:cNvSpPr>
            <a:spLocks noChangeArrowheads="1"/>
          </p:cNvSpPr>
          <p:nvPr/>
        </p:nvSpPr>
        <p:spPr bwMode="auto">
          <a:xfrm>
            <a:off x="57150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94" name="Rectangle 110"/>
          <p:cNvSpPr>
            <a:spLocks noChangeArrowheads="1"/>
          </p:cNvSpPr>
          <p:nvPr/>
        </p:nvSpPr>
        <p:spPr bwMode="auto">
          <a:xfrm>
            <a:off x="57150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95" name="Rectangle 111"/>
          <p:cNvSpPr>
            <a:spLocks noChangeArrowheads="1"/>
          </p:cNvSpPr>
          <p:nvPr/>
        </p:nvSpPr>
        <p:spPr bwMode="auto">
          <a:xfrm>
            <a:off x="57150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96" name="Rectangle 112"/>
          <p:cNvSpPr>
            <a:spLocks noChangeArrowheads="1"/>
          </p:cNvSpPr>
          <p:nvPr/>
        </p:nvSpPr>
        <p:spPr bwMode="auto">
          <a:xfrm>
            <a:off x="64008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97" name="Rectangle 113"/>
          <p:cNvSpPr>
            <a:spLocks noChangeArrowheads="1"/>
          </p:cNvSpPr>
          <p:nvPr/>
        </p:nvSpPr>
        <p:spPr bwMode="auto">
          <a:xfrm>
            <a:off x="64008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98" name="Rectangle 114"/>
          <p:cNvSpPr>
            <a:spLocks noChangeArrowheads="1"/>
          </p:cNvSpPr>
          <p:nvPr/>
        </p:nvSpPr>
        <p:spPr bwMode="auto">
          <a:xfrm>
            <a:off x="64008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299" name="Rectangle 115"/>
          <p:cNvSpPr>
            <a:spLocks noChangeArrowheads="1"/>
          </p:cNvSpPr>
          <p:nvPr/>
        </p:nvSpPr>
        <p:spPr bwMode="auto">
          <a:xfrm>
            <a:off x="64008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00" name="Rectangle 116"/>
          <p:cNvSpPr>
            <a:spLocks noChangeArrowheads="1"/>
          </p:cNvSpPr>
          <p:nvPr/>
        </p:nvSpPr>
        <p:spPr bwMode="auto">
          <a:xfrm>
            <a:off x="64008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01" name="Rectangle 117"/>
          <p:cNvSpPr>
            <a:spLocks noChangeArrowheads="1"/>
          </p:cNvSpPr>
          <p:nvPr/>
        </p:nvSpPr>
        <p:spPr bwMode="auto">
          <a:xfrm>
            <a:off x="64008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02" name="Rectangle 118"/>
          <p:cNvSpPr>
            <a:spLocks noChangeArrowheads="1"/>
          </p:cNvSpPr>
          <p:nvPr/>
        </p:nvSpPr>
        <p:spPr bwMode="auto">
          <a:xfrm>
            <a:off x="64008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03" name="Rectangle 119"/>
          <p:cNvSpPr>
            <a:spLocks noChangeArrowheads="1"/>
          </p:cNvSpPr>
          <p:nvPr/>
        </p:nvSpPr>
        <p:spPr bwMode="auto">
          <a:xfrm>
            <a:off x="70866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04" name="Rectangle 120"/>
          <p:cNvSpPr>
            <a:spLocks noChangeArrowheads="1"/>
          </p:cNvSpPr>
          <p:nvPr/>
        </p:nvSpPr>
        <p:spPr bwMode="auto">
          <a:xfrm>
            <a:off x="70866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05" name="Rectangle 121"/>
          <p:cNvSpPr>
            <a:spLocks noChangeArrowheads="1"/>
          </p:cNvSpPr>
          <p:nvPr/>
        </p:nvSpPr>
        <p:spPr bwMode="auto">
          <a:xfrm>
            <a:off x="70866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06" name="Rectangle 122"/>
          <p:cNvSpPr>
            <a:spLocks noChangeArrowheads="1"/>
          </p:cNvSpPr>
          <p:nvPr/>
        </p:nvSpPr>
        <p:spPr bwMode="auto">
          <a:xfrm>
            <a:off x="70866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07" name="Rectangle 123"/>
          <p:cNvSpPr>
            <a:spLocks noChangeArrowheads="1"/>
          </p:cNvSpPr>
          <p:nvPr/>
        </p:nvSpPr>
        <p:spPr bwMode="auto">
          <a:xfrm>
            <a:off x="70866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08" name="Rectangle 124"/>
          <p:cNvSpPr>
            <a:spLocks noChangeArrowheads="1"/>
          </p:cNvSpPr>
          <p:nvPr/>
        </p:nvSpPr>
        <p:spPr bwMode="auto">
          <a:xfrm>
            <a:off x="70866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09" name="Rectangle 125"/>
          <p:cNvSpPr>
            <a:spLocks noChangeArrowheads="1"/>
          </p:cNvSpPr>
          <p:nvPr/>
        </p:nvSpPr>
        <p:spPr bwMode="auto">
          <a:xfrm>
            <a:off x="70866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10" name="Rectangle 126"/>
          <p:cNvSpPr>
            <a:spLocks noChangeArrowheads="1"/>
          </p:cNvSpPr>
          <p:nvPr/>
        </p:nvSpPr>
        <p:spPr bwMode="auto">
          <a:xfrm>
            <a:off x="77724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11" name="Rectangle 127"/>
          <p:cNvSpPr>
            <a:spLocks noChangeArrowheads="1"/>
          </p:cNvSpPr>
          <p:nvPr/>
        </p:nvSpPr>
        <p:spPr bwMode="auto">
          <a:xfrm>
            <a:off x="77724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12" name="Rectangle 128"/>
          <p:cNvSpPr>
            <a:spLocks noChangeArrowheads="1"/>
          </p:cNvSpPr>
          <p:nvPr/>
        </p:nvSpPr>
        <p:spPr bwMode="auto">
          <a:xfrm>
            <a:off x="77724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13" name="Rectangle 129"/>
          <p:cNvSpPr>
            <a:spLocks noChangeArrowheads="1"/>
          </p:cNvSpPr>
          <p:nvPr/>
        </p:nvSpPr>
        <p:spPr bwMode="auto">
          <a:xfrm>
            <a:off x="77724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14" name="Rectangle 130"/>
          <p:cNvSpPr>
            <a:spLocks noChangeArrowheads="1"/>
          </p:cNvSpPr>
          <p:nvPr/>
        </p:nvSpPr>
        <p:spPr bwMode="auto">
          <a:xfrm>
            <a:off x="77724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15" name="Rectangle 131"/>
          <p:cNvSpPr>
            <a:spLocks noChangeArrowheads="1"/>
          </p:cNvSpPr>
          <p:nvPr/>
        </p:nvSpPr>
        <p:spPr bwMode="auto">
          <a:xfrm>
            <a:off x="77724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7316" name="Rectangle 132"/>
          <p:cNvSpPr>
            <a:spLocks noChangeArrowheads="1"/>
          </p:cNvSpPr>
          <p:nvPr/>
        </p:nvSpPr>
        <p:spPr bwMode="auto">
          <a:xfrm>
            <a:off x="77724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7275" grpId="0" animBg="1" autoUpdateAnimBg="0"/>
      <p:bldP spid="1757276" grpId="0" animBg="1" autoUpdateAnimBg="0"/>
      <p:bldP spid="1757277" grpId="0" animBg="1" autoUpdateAnimBg="0"/>
      <p:bldP spid="1757278" grpId="0" animBg="1" autoUpdateAnimBg="0"/>
      <p:bldP spid="1757279" grpId="0" animBg="1" autoUpdateAnimBg="0"/>
      <p:bldP spid="1757280" grpId="0" animBg="1" autoUpdateAnimBg="0"/>
      <p:bldP spid="1757281" grpId="0" animBg="1" autoUpdateAnimBg="0"/>
      <p:bldP spid="1757282" grpId="0" animBg="1" autoUpdateAnimBg="0"/>
      <p:bldP spid="1757283" grpId="0" animBg="1" autoUpdateAnimBg="0"/>
      <p:bldP spid="1757284" grpId="0" animBg="1" autoUpdateAnimBg="0"/>
      <p:bldP spid="1757285" grpId="0" animBg="1" autoUpdateAnimBg="0"/>
      <p:bldP spid="1757286" grpId="0" animBg="1" autoUpdateAnimBg="0"/>
      <p:bldP spid="1757287" grpId="0" animBg="1" autoUpdateAnimBg="0"/>
      <p:bldP spid="1757288" grpId="0" animBg="1" autoUpdateAnimBg="0"/>
      <p:bldP spid="1757289" grpId="0" animBg="1" autoUpdateAnimBg="0"/>
      <p:bldP spid="1757290" grpId="0" animBg="1" autoUpdateAnimBg="0"/>
      <p:bldP spid="1757291" grpId="0" animBg="1" autoUpdateAnimBg="0"/>
      <p:bldP spid="1757292" grpId="0" animBg="1" autoUpdateAnimBg="0"/>
      <p:bldP spid="1757293" grpId="0" animBg="1" autoUpdateAnimBg="0"/>
      <p:bldP spid="1757294" grpId="0" animBg="1" autoUpdateAnimBg="0"/>
      <p:bldP spid="1757295" grpId="0" animBg="1" autoUpdateAnimBg="0"/>
      <p:bldP spid="1757296" grpId="0" animBg="1" autoUpdateAnimBg="0"/>
      <p:bldP spid="1757297" grpId="0" animBg="1" autoUpdateAnimBg="0"/>
      <p:bldP spid="1757298" grpId="0" animBg="1" autoUpdateAnimBg="0"/>
      <p:bldP spid="1757299" grpId="0" animBg="1" autoUpdateAnimBg="0"/>
      <p:bldP spid="1757300" grpId="0" animBg="1" autoUpdateAnimBg="0"/>
      <p:bldP spid="1757301" grpId="0" animBg="1" autoUpdateAnimBg="0"/>
      <p:bldP spid="1757302" grpId="0" animBg="1" autoUpdateAnimBg="0"/>
      <p:bldP spid="1757303" grpId="0" animBg="1" autoUpdateAnimBg="0"/>
      <p:bldP spid="1757304" grpId="0" animBg="1" autoUpdateAnimBg="0"/>
      <p:bldP spid="1757305" grpId="0" animBg="1" autoUpdateAnimBg="0"/>
      <p:bldP spid="1757306" grpId="0" animBg="1" autoUpdateAnimBg="0"/>
      <p:bldP spid="1757307" grpId="0" animBg="1" autoUpdateAnimBg="0"/>
      <p:bldP spid="1757308" grpId="0" animBg="1" autoUpdateAnimBg="0"/>
      <p:bldP spid="1757309" grpId="0" animBg="1" autoUpdateAnimBg="0"/>
      <p:bldP spid="1757310" grpId="0" animBg="1" autoUpdateAnimBg="0"/>
      <p:bldP spid="1757311" grpId="0" animBg="1" autoUpdateAnimBg="0"/>
      <p:bldP spid="1757312" grpId="0" animBg="1" autoUpdateAnimBg="0"/>
      <p:bldP spid="1757313" grpId="0" animBg="1" autoUpdateAnimBg="0"/>
      <p:bldP spid="1757314" grpId="0" animBg="1" autoUpdateAnimBg="0"/>
      <p:bldP spid="1757315" grpId="0" animBg="1" autoUpdateAnimBg="0"/>
      <p:bldP spid="175731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0" name="Text Box 2"/>
          <p:cNvSpPr txBox="1">
            <a:spLocks noChangeArrowheads="1"/>
          </p:cNvSpPr>
          <p:nvPr/>
        </p:nvSpPr>
        <p:spPr bwMode="auto">
          <a:xfrm>
            <a:off x="215516" y="116632"/>
            <a:ext cx="8677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Terzo passo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lunghezza di una LCS</a:t>
            </a:r>
            <a:endParaRPr lang="it-IT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251520" y="800708"/>
            <a:ext cx="8532813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LCS-Length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Y, m, 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it-IT" sz="28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[0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0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sz="28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sz="2800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it-IT" sz="2800" b="1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]+1,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“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elseif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≥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],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“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else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],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“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c,s</a:t>
            </a:r>
            <a:endParaRPr lang="it-IT" sz="28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5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5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5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5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5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5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5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5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5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5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5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5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5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5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82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234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Quarto passo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Esempio</a:t>
            </a:r>
          </a:p>
        </p:txBody>
      </p:sp>
      <p:sp>
        <p:nvSpPr>
          <p:cNvPr id="1759235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23590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=ABCBDAB</a:t>
            </a:r>
          </a:p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=BDCABA</a:t>
            </a:r>
          </a:p>
        </p:txBody>
      </p:sp>
      <p:sp>
        <p:nvSpPr>
          <p:cNvPr id="1759236" name="Text Box 4"/>
          <p:cNvSpPr txBox="1">
            <a:spLocks noChangeArrowheads="1"/>
          </p:cNvSpPr>
          <p:nvPr/>
        </p:nvSpPr>
        <p:spPr bwMode="auto">
          <a:xfrm>
            <a:off x="32766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lang="it-IT" sz="2400" b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9237" name="Text Box 5"/>
          <p:cNvSpPr txBox="1">
            <a:spLocks noChangeArrowheads="1"/>
          </p:cNvSpPr>
          <p:nvPr/>
        </p:nvSpPr>
        <p:spPr bwMode="auto">
          <a:xfrm>
            <a:off x="388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759238" name="Text Box 6"/>
          <p:cNvSpPr txBox="1">
            <a:spLocks noChangeArrowheads="1"/>
          </p:cNvSpPr>
          <p:nvPr/>
        </p:nvSpPr>
        <p:spPr bwMode="auto">
          <a:xfrm>
            <a:off x="79248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759239" name="Text Box 7"/>
          <p:cNvSpPr txBox="1">
            <a:spLocks noChangeArrowheads="1"/>
          </p:cNvSpPr>
          <p:nvPr/>
        </p:nvSpPr>
        <p:spPr bwMode="auto">
          <a:xfrm>
            <a:off x="72390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759240" name="Text Box 8"/>
          <p:cNvSpPr txBox="1">
            <a:spLocks noChangeArrowheads="1"/>
          </p:cNvSpPr>
          <p:nvPr/>
        </p:nvSpPr>
        <p:spPr bwMode="auto">
          <a:xfrm>
            <a:off x="6553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759241" name="Text Box 9"/>
          <p:cNvSpPr txBox="1">
            <a:spLocks noChangeArrowheads="1"/>
          </p:cNvSpPr>
          <p:nvPr/>
        </p:nvSpPr>
        <p:spPr bwMode="auto">
          <a:xfrm>
            <a:off x="59436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759242" name="Text Box 10"/>
          <p:cNvSpPr txBox="1">
            <a:spLocks noChangeArrowheads="1"/>
          </p:cNvSpPr>
          <p:nvPr/>
        </p:nvSpPr>
        <p:spPr bwMode="auto">
          <a:xfrm>
            <a:off x="52578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59243" name="Text Box 11"/>
          <p:cNvSpPr txBox="1">
            <a:spLocks noChangeArrowheads="1"/>
          </p:cNvSpPr>
          <p:nvPr/>
        </p:nvSpPr>
        <p:spPr bwMode="auto">
          <a:xfrm>
            <a:off x="3276600" y="990600"/>
            <a:ext cx="457200" cy="52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1759244" name="Rectangle 12"/>
          <p:cNvSpPr>
            <a:spLocks noChangeArrowheads="1"/>
          </p:cNvSpPr>
          <p:nvPr/>
        </p:nvSpPr>
        <p:spPr bwMode="auto">
          <a:xfrm>
            <a:off x="36576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45" name="Line 13"/>
          <p:cNvSpPr>
            <a:spLocks noChangeShapeType="1"/>
          </p:cNvSpPr>
          <p:nvPr/>
        </p:nvSpPr>
        <p:spPr bwMode="auto">
          <a:xfrm>
            <a:off x="3657600" y="8382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46" name="Line 14"/>
          <p:cNvSpPr>
            <a:spLocks noChangeShapeType="1"/>
          </p:cNvSpPr>
          <p:nvPr/>
        </p:nvSpPr>
        <p:spPr bwMode="auto">
          <a:xfrm>
            <a:off x="3657600" y="838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47" name="Text Box 15"/>
          <p:cNvSpPr txBox="1">
            <a:spLocks noChangeArrowheads="1"/>
          </p:cNvSpPr>
          <p:nvPr/>
        </p:nvSpPr>
        <p:spPr bwMode="auto">
          <a:xfrm>
            <a:off x="85344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it-IT" sz="2400" b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9248" name="Text Box 16"/>
          <p:cNvSpPr txBox="1">
            <a:spLocks noChangeArrowheads="1"/>
          </p:cNvSpPr>
          <p:nvPr/>
        </p:nvSpPr>
        <p:spPr bwMode="auto">
          <a:xfrm>
            <a:off x="59436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</p:txBody>
      </p:sp>
      <p:sp>
        <p:nvSpPr>
          <p:cNvPr id="1759249" name="Text Box 17"/>
          <p:cNvSpPr txBox="1">
            <a:spLocks noChangeArrowheads="1"/>
          </p:cNvSpPr>
          <p:nvPr/>
        </p:nvSpPr>
        <p:spPr bwMode="auto">
          <a:xfrm>
            <a:off x="52578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1759250" name="Text Box 18"/>
          <p:cNvSpPr txBox="1">
            <a:spLocks noChangeArrowheads="1"/>
          </p:cNvSpPr>
          <p:nvPr/>
        </p:nvSpPr>
        <p:spPr bwMode="auto">
          <a:xfrm>
            <a:off x="44958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1759251" name="Text Box 19"/>
          <p:cNvSpPr txBox="1">
            <a:spLocks noChangeArrowheads="1"/>
          </p:cNvSpPr>
          <p:nvPr/>
        </p:nvSpPr>
        <p:spPr bwMode="auto">
          <a:xfrm>
            <a:off x="3581400" y="8382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9252" name="Text Box 20"/>
          <p:cNvSpPr txBox="1">
            <a:spLocks noChangeArrowheads="1"/>
          </p:cNvSpPr>
          <p:nvPr/>
        </p:nvSpPr>
        <p:spPr bwMode="auto">
          <a:xfrm>
            <a:off x="44958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759253" name="Text Box 21"/>
          <p:cNvSpPr txBox="1">
            <a:spLocks noChangeArrowheads="1"/>
          </p:cNvSpPr>
          <p:nvPr/>
        </p:nvSpPr>
        <p:spPr bwMode="auto">
          <a:xfrm>
            <a:off x="72390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endParaRPr lang="it-IT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9254" name="Text Box 22"/>
          <p:cNvSpPr txBox="1">
            <a:spLocks noChangeArrowheads="1"/>
          </p:cNvSpPr>
          <p:nvPr/>
        </p:nvSpPr>
        <p:spPr bwMode="auto">
          <a:xfrm>
            <a:off x="65532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</a:p>
        </p:txBody>
      </p:sp>
      <p:sp>
        <p:nvSpPr>
          <p:cNvPr id="1759255" name="Text Box 23"/>
          <p:cNvSpPr txBox="1">
            <a:spLocks noChangeArrowheads="1"/>
          </p:cNvSpPr>
          <p:nvPr/>
        </p:nvSpPr>
        <p:spPr bwMode="auto">
          <a:xfrm>
            <a:off x="79248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</a:p>
        </p:txBody>
      </p:sp>
      <p:sp>
        <p:nvSpPr>
          <p:cNvPr id="1759256" name="Rectangle 24"/>
          <p:cNvSpPr>
            <a:spLocks noChangeArrowheads="1"/>
          </p:cNvSpPr>
          <p:nvPr/>
        </p:nvSpPr>
        <p:spPr bwMode="auto">
          <a:xfrm>
            <a:off x="36576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57" name="Rectangle 25"/>
          <p:cNvSpPr>
            <a:spLocks noChangeArrowheads="1"/>
          </p:cNvSpPr>
          <p:nvPr/>
        </p:nvSpPr>
        <p:spPr bwMode="auto">
          <a:xfrm>
            <a:off x="43434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58" name="Rectangle 26"/>
          <p:cNvSpPr>
            <a:spLocks noChangeArrowheads="1"/>
          </p:cNvSpPr>
          <p:nvPr/>
        </p:nvSpPr>
        <p:spPr bwMode="auto">
          <a:xfrm>
            <a:off x="50292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59" name="Rectangle 27"/>
          <p:cNvSpPr>
            <a:spLocks noChangeArrowheads="1"/>
          </p:cNvSpPr>
          <p:nvPr/>
        </p:nvSpPr>
        <p:spPr bwMode="auto">
          <a:xfrm>
            <a:off x="57150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60" name="Rectangle 28"/>
          <p:cNvSpPr>
            <a:spLocks noChangeArrowheads="1"/>
          </p:cNvSpPr>
          <p:nvPr/>
        </p:nvSpPr>
        <p:spPr bwMode="auto">
          <a:xfrm>
            <a:off x="64008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61" name="Rectangle 29"/>
          <p:cNvSpPr>
            <a:spLocks noChangeArrowheads="1"/>
          </p:cNvSpPr>
          <p:nvPr/>
        </p:nvSpPr>
        <p:spPr bwMode="auto">
          <a:xfrm>
            <a:off x="70866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62" name="Rectangle 30"/>
          <p:cNvSpPr>
            <a:spLocks noChangeArrowheads="1"/>
          </p:cNvSpPr>
          <p:nvPr/>
        </p:nvSpPr>
        <p:spPr bwMode="auto">
          <a:xfrm>
            <a:off x="77724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63" name="Rectangle 31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64" name="Rectangle 32"/>
          <p:cNvSpPr>
            <a:spLocks noChangeArrowheads="1"/>
          </p:cNvSpPr>
          <p:nvPr/>
        </p:nvSpPr>
        <p:spPr bwMode="auto">
          <a:xfrm>
            <a:off x="36576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65" name="Rectangle 33"/>
          <p:cNvSpPr>
            <a:spLocks noChangeArrowheads="1"/>
          </p:cNvSpPr>
          <p:nvPr/>
        </p:nvSpPr>
        <p:spPr bwMode="auto">
          <a:xfrm>
            <a:off x="36576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66" name="Rectangle 34"/>
          <p:cNvSpPr>
            <a:spLocks noChangeArrowheads="1"/>
          </p:cNvSpPr>
          <p:nvPr/>
        </p:nvSpPr>
        <p:spPr bwMode="auto">
          <a:xfrm>
            <a:off x="36576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67" name="Rectangle 35"/>
          <p:cNvSpPr>
            <a:spLocks noChangeArrowheads="1"/>
          </p:cNvSpPr>
          <p:nvPr/>
        </p:nvSpPr>
        <p:spPr bwMode="auto">
          <a:xfrm>
            <a:off x="36576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68" name="Rectangle 36"/>
          <p:cNvSpPr>
            <a:spLocks noChangeArrowheads="1"/>
          </p:cNvSpPr>
          <p:nvPr/>
        </p:nvSpPr>
        <p:spPr bwMode="auto">
          <a:xfrm>
            <a:off x="36576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69" name="Text Box 37"/>
          <p:cNvSpPr txBox="1">
            <a:spLocks noChangeArrowheads="1"/>
          </p:cNvSpPr>
          <p:nvPr/>
        </p:nvSpPr>
        <p:spPr bwMode="auto">
          <a:xfrm>
            <a:off x="2895600" y="1676400"/>
            <a:ext cx="457200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85000"/>
              </a:spcBef>
            </a:pP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</a:p>
          <a:p>
            <a:pPr>
              <a:spcBef>
                <a:spcPct val="85000"/>
              </a:spcBef>
            </a:pP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</a:p>
          <a:p>
            <a:pPr>
              <a:spcBef>
                <a:spcPct val="85000"/>
              </a:spcBef>
            </a:pP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pPr>
              <a:spcBef>
                <a:spcPct val="85000"/>
              </a:spcBef>
            </a:pP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</a:p>
          <a:p>
            <a:pPr>
              <a:spcBef>
                <a:spcPct val="85000"/>
              </a:spcBef>
            </a:pP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</a:p>
          <a:p>
            <a:pPr>
              <a:spcBef>
                <a:spcPct val="85000"/>
              </a:spcBef>
            </a:pP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</a:p>
          <a:p>
            <a:pPr>
              <a:spcBef>
                <a:spcPct val="85000"/>
              </a:spcBef>
            </a:pP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1759270" name="Text Box 38"/>
          <p:cNvSpPr txBox="1">
            <a:spLocks noChangeArrowheads="1"/>
          </p:cNvSpPr>
          <p:nvPr/>
        </p:nvSpPr>
        <p:spPr bwMode="auto">
          <a:xfrm>
            <a:off x="3581400" y="15240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9271" name="Text Box 39"/>
          <p:cNvSpPr txBox="1">
            <a:spLocks noChangeArrowheads="1"/>
          </p:cNvSpPr>
          <p:nvPr/>
        </p:nvSpPr>
        <p:spPr bwMode="auto">
          <a:xfrm>
            <a:off x="3581400" y="22098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9272" name="Text Box 40"/>
          <p:cNvSpPr txBox="1">
            <a:spLocks noChangeArrowheads="1"/>
          </p:cNvSpPr>
          <p:nvPr/>
        </p:nvSpPr>
        <p:spPr bwMode="auto">
          <a:xfrm>
            <a:off x="3581400" y="28956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9273" name="Text Box 41"/>
          <p:cNvSpPr txBox="1">
            <a:spLocks noChangeArrowheads="1"/>
          </p:cNvSpPr>
          <p:nvPr/>
        </p:nvSpPr>
        <p:spPr bwMode="auto">
          <a:xfrm>
            <a:off x="3581400" y="35814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9274" name="Text Box 42"/>
          <p:cNvSpPr txBox="1">
            <a:spLocks noChangeArrowheads="1"/>
          </p:cNvSpPr>
          <p:nvPr/>
        </p:nvSpPr>
        <p:spPr bwMode="auto">
          <a:xfrm>
            <a:off x="3581400" y="42672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9275" name="Text Box 43"/>
          <p:cNvSpPr txBox="1">
            <a:spLocks noChangeArrowheads="1"/>
          </p:cNvSpPr>
          <p:nvPr/>
        </p:nvSpPr>
        <p:spPr bwMode="auto">
          <a:xfrm>
            <a:off x="3581400" y="49530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9276" name="Text Box 44"/>
          <p:cNvSpPr txBox="1">
            <a:spLocks noChangeArrowheads="1"/>
          </p:cNvSpPr>
          <p:nvPr/>
        </p:nvSpPr>
        <p:spPr bwMode="auto">
          <a:xfrm>
            <a:off x="3581400" y="56388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9277" name="Text Box 45"/>
          <p:cNvSpPr txBox="1">
            <a:spLocks noChangeArrowheads="1"/>
          </p:cNvSpPr>
          <p:nvPr/>
        </p:nvSpPr>
        <p:spPr bwMode="auto">
          <a:xfrm>
            <a:off x="33528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</a:p>
        </p:txBody>
      </p:sp>
      <p:sp>
        <p:nvSpPr>
          <p:cNvPr id="1759278" name="Text Box 46"/>
          <p:cNvSpPr txBox="1">
            <a:spLocks noChangeArrowheads="1"/>
          </p:cNvSpPr>
          <p:nvPr/>
        </p:nvSpPr>
        <p:spPr bwMode="auto">
          <a:xfrm>
            <a:off x="2895600" y="45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</a:p>
        </p:txBody>
      </p:sp>
      <p:sp>
        <p:nvSpPr>
          <p:cNvPr id="1759279" name="Line 47"/>
          <p:cNvSpPr>
            <a:spLocks noChangeShapeType="1"/>
          </p:cNvSpPr>
          <p:nvPr/>
        </p:nvSpPr>
        <p:spPr bwMode="auto">
          <a:xfrm>
            <a:off x="3048000" y="22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9280" name="Rectangle 48"/>
          <p:cNvSpPr>
            <a:spLocks noChangeArrowheads="1"/>
          </p:cNvSpPr>
          <p:nvPr/>
        </p:nvSpPr>
        <p:spPr bwMode="auto">
          <a:xfrm>
            <a:off x="43434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81" name="Rectangle 49"/>
          <p:cNvSpPr>
            <a:spLocks noChangeArrowheads="1"/>
          </p:cNvSpPr>
          <p:nvPr/>
        </p:nvSpPr>
        <p:spPr bwMode="auto">
          <a:xfrm>
            <a:off x="43434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82" name="Rectangle 50"/>
          <p:cNvSpPr>
            <a:spLocks noChangeArrowheads="1"/>
          </p:cNvSpPr>
          <p:nvPr/>
        </p:nvSpPr>
        <p:spPr bwMode="auto">
          <a:xfrm>
            <a:off x="43434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83" name="Rectangle 51"/>
          <p:cNvSpPr>
            <a:spLocks noChangeArrowheads="1"/>
          </p:cNvSpPr>
          <p:nvPr/>
        </p:nvSpPr>
        <p:spPr bwMode="auto">
          <a:xfrm>
            <a:off x="43434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84" name="Rectangle 52"/>
          <p:cNvSpPr>
            <a:spLocks noChangeArrowheads="1"/>
          </p:cNvSpPr>
          <p:nvPr/>
        </p:nvSpPr>
        <p:spPr bwMode="auto">
          <a:xfrm>
            <a:off x="43434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85" name="Rectangle 53"/>
          <p:cNvSpPr>
            <a:spLocks noChangeArrowheads="1"/>
          </p:cNvSpPr>
          <p:nvPr/>
        </p:nvSpPr>
        <p:spPr bwMode="auto">
          <a:xfrm>
            <a:off x="43434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86" name="Rectangle 54"/>
          <p:cNvSpPr>
            <a:spLocks noChangeArrowheads="1"/>
          </p:cNvSpPr>
          <p:nvPr/>
        </p:nvSpPr>
        <p:spPr bwMode="auto">
          <a:xfrm>
            <a:off x="43434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87" name="Rectangle 55"/>
          <p:cNvSpPr>
            <a:spLocks noChangeArrowheads="1"/>
          </p:cNvSpPr>
          <p:nvPr/>
        </p:nvSpPr>
        <p:spPr bwMode="auto">
          <a:xfrm>
            <a:off x="50292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88" name="Rectangle 56"/>
          <p:cNvSpPr>
            <a:spLocks noChangeArrowheads="1"/>
          </p:cNvSpPr>
          <p:nvPr/>
        </p:nvSpPr>
        <p:spPr bwMode="auto">
          <a:xfrm>
            <a:off x="50292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89" name="Rectangle 57"/>
          <p:cNvSpPr>
            <a:spLocks noChangeArrowheads="1"/>
          </p:cNvSpPr>
          <p:nvPr/>
        </p:nvSpPr>
        <p:spPr bwMode="auto">
          <a:xfrm>
            <a:off x="50292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90" name="Rectangle 58"/>
          <p:cNvSpPr>
            <a:spLocks noChangeArrowheads="1"/>
          </p:cNvSpPr>
          <p:nvPr/>
        </p:nvSpPr>
        <p:spPr bwMode="auto">
          <a:xfrm>
            <a:off x="50292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91" name="Rectangle 59"/>
          <p:cNvSpPr>
            <a:spLocks noChangeArrowheads="1"/>
          </p:cNvSpPr>
          <p:nvPr/>
        </p:nvSpPr>
        <p:spPr bwMode="auto">
          <a:xfrm>
            <a:off x="50292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92" name="Rectangle 60"/>
          <p:cNvSpPr>
            <a:spLocks noChangeArrowheads="1"/>
          </p:cNvSpPr>
          <p:nvPr/>
        </p:nvSpPr>
        <p:spPr bwMode="auto">
          <a:xfrm>
            <a:off x="50292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93" name="Rectangle 61"/>
          <p:cNvSpPr>
            <a:spLocks noChangeArrowheads="1"/>
          </p:cNvSpPr>
          <p:nvPr/>
        </p:nvSpPr>
        <p:spPr bwMode="auto">
          <a:xfrm>
            <a:off x="50292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94" name="Rectangle 62"/>
          <p:cNvSpPr>
            <a:spLocks noChangeArrowheads="1"/>
          </p:cNvSpPr>
          <p:nvPr/>
        </p:nvSpPr>
        <p:spPr bwMode="auto">
          <a:xfrm>
            <a:off x="57150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95" name="Rectangle 63"/>
          <p:cNvSpPr>
            <a:spLocks noChangeArrowheads="1"/>
          </p:cNvSpPr>
          <p:nvPr/>
        </p:nvSpPr>
        <p:spPr bwMode="auto">
          <a:xfrm>
            <a:off x="57150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96" name="Rectangle 64"/>
          <p:cNvSpPr>
            <a:spLocks noChangeArrowheads="1"/>
          </p:cNvSpPr>
          <p:nvPr/>
        </p:nvSpPr>
        <p:spPr bwMode="auto">
          <a:xfrm>
            <a:off x="57150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97" name="Rectangle 65"/>
          <p:cNvSpPr>
            <a:spLocks noChangeArrowheads="1"/>
          </p:cNvSpPr>
          <p:nvPr/>
        </p:nvSpPr>
        <p:spPr bwMode="auto">
          <a:xfrm>
            <a:off x="57150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98" name="Rectangle 66"/>
          <p:cNvSpPr>
            <a:spLocks noChangeArrowheads="1"/>
          </p:cNvSpPr>
          <p:nvPr/>
        </p:nvSpPr>
        <p:spPr bwMode="auto">
          <a:xfrm>
            <a:off x="57150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299" name="Rectangle 67"/>
          <p:cNvSpPr>
            <a:spLocks noChangeArrowheads="1"/>
          </p:cNvSpPr>
          <p:nvPr/>
        </p:nvSpPr>
        <p:spPr bwMode="auto">
          <a:xfrm>
            <a:off x="57150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00" name="Rectangle 68"/>
          <p:cNvSpPr>
            <a:spLocks noChangeArrowheads="1"/>
          </p:cNvSpPr>
          <p:nvPr/>
        </p:nvSpPr>
        <p:spPr bwMode="auto">
          <a:xfrm>
            <a:off x="57150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01" name="Rectangle 69"/>
          <p:cNvSpPr>
            <a:spLocks noChangeArrowheads="1"/>
          </p:cNvSpPr>
          <p:nvPr/>
        </p:nvSpPr>
        <p:spPr bwMode="auto">
          <a:xfrm>
            <a:off x="64008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02" name="Rectangle 70"/>
          <p:cNvSpPr>
            <a:spLocks noChangeArrowheads="1"/>
          </p:cNvSpPr>
          <p:nvPr/>
        </p:nvSpPr>
        <p:spPr bwMode="auto">
          <a:xfrm>
            <a:off x="64008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03" name="Rectangle 71"/>
          <p:cNvSpPr>
            <a:spLocks noChangeArrowheads="1"/>
          </p:cNvSpPr>
          <p:nvPr/>
        </p:nvSpPr>
        <p:spPr bwMode="auto">
          <a:xfrm>
            <a:off x="64008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04" name="Rectangle 72"/>
          <p:cNvSpPr>
            <a:spLocks noChangeArrowheads="1"/>
          </p:cNvSpPr>
          <p:nvPr/>
        </p:nvSpPr>
        <p:spPr bwMode="auto">
          <a:xfrm>
            <a:off x="64008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05" name="Rectangle 73"/>
          <p:cNvSpPr>
            <a:spLocks noChangeArrowheads="1"/>
          </p:cNvSpPr>
          <p:nvPr/>
        </p:nvSpPr>
        <p:spPr bwMode="auto">
          <a:xfrm>
            <a:off x="64008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06" name="Rectangle 74"/>
          <p:cNvSpPr>
            <a:spLocks noChangeArrowheads="1"/>
          </p:cNvSpPr>
          <p:nvPr/>
        </p:nvSpPr>
        <p:spPr bwMode="auto">
          <a:xfrm>
            <a:off x="64008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07" name="Rectangle 75"/>
          <p:cNvSpPr>
            <a:spLocks noChangeArrowheads="1"/>
          </p:cNvSpPr>
          <p:nvPr/>
        </p:nvSpPr>
        <p:spPr bwMode="auto">
          <a:xfrm>
            <a:off x="64008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08" name="Rectangle 76"/>
          <p:cNvSpPr>
            <a:spLocks noChangeArrowheads="1"/>
          </p:cNvSpPr>
          <p:nvPr/>
        </p:nvSpPr>
        <p:spPr bwMode="auto">
          <a:xfrm>
            <a:off x="70866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09" name="Rectangle 77"/>
          <p:cNvSpPr>
            <a:spLocks noChangeArrowheads="1"/>
          </p:cNvSpPr>
          <p:nvPr/>
        </p:nvSpPr>
        <p:spPr bwMode="auto">
          <a:xfrm>
            <a:off x="70866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10" name="Rectangle 78"/>
          <p:cNvSpPr>
            <a:spLocks noChangeArrowheads="1"/>
          </p:cNvSpPr>
          <p:nvPr/>
        </p:nvSpPr>
        <p:spPr bwMode="auto">
          <a:xfrm>
            <a:off x="70866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11" name="Rectangle 79"/>
          <p:cNvSpPr>
            <a:spLocks noChangeArrowheads="1"/>
          </p:cNvSpPr>
          <p:nvPr/>
        </p:nvSpPr>
        <p:spPr bwMode="auto">
          <a:xfrm>
            <a:off x="70866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12" name="Rectangle 80"/>
          <p:cNvSpPr>
            <a:spLocks noChangeArrowheads="1"/>
          </p:cNvSpPr>
          <p:nvPr/>
        </p:nvSpPr>
        <p:spPr bwMode="auto">
          <a:xfrm>
            <a:off x="70866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13" name="Rectangle 81"/>
          <p:cNvSpPr>
            <a:spLocks noChangeArrowheads="1"/>
          </p:cNvSpPr>
          <p:nvPr/>
        </p:nvSpPr>
        <p:spPr bwMode="auto">
          <a:xfrm>
            <a:off x="70866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14" name="Rectangle 82"/>
          <p:cNvSpPr>
            <a:spLocks noChangeArrowheads="1"/>
          </p:cNvSpPr>
          <p:nvPr/>
        </p:nvSpPr>
        <p:spPr bwMode="auto">
          <a:xfrm>
            <a:off x="70866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15" name="Rectangle 83"/>
          <p:cNvSpPr>
            <a:spLocks noChangeArrowheads="1"/>
          </p:cNvSpPr>
          <p:nvPr/>
        </p:nvSpPr>
        <p:spPr bwMode="auto">
          <a:xfrm>
            <a:off x="77724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16" name="Rectangle 84"/>
          <p:cNvSpPr>
            <a:spLocks noChangeArrowheads="1"/>
          </p:cNvSpPr>
          <p:nvPr/>
        </p:nvSpPr>
        <p:spPr bwMode="auto">
          <a:xfrm>
            <a:off x="77724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17" name="Rectangle 85"/>
          <p:cNvSpPr>
            <a:spLocks noChangeArrowheads="1"/>
          </p:cNvSpPr>
          <p:nvPr/>
        </p:nvSpPr>
        <p:spPr bwMode="auto">
          <a:xfrm>
            <a:off x="77724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18" name="Rectangle 86"/>
          <p:cNvSpPr>
            <a:spLocks noChangeArrowheads="1"/>
          </p:cNvSpPr>
          <p:nvPr/>
        </p:nvSpPr>
        <p:spPr bwMode="auto">
          <a:xfrm>
            <a:off x="77724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19" name="Rectangle 87"/>
          <p:cNvSpPr>
            <a:spLocks noChangeArrowheads="1"/>
          </p:cNvSpPr>
          <p:nvPr/>
        </p:nvSpPr>
        <p:spPr bwMode="auto">
          <a:xfrm>
            <a:off x="77724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20" name="Rectangle 88"/>
          <p:cNvSpPr>
            <a:spLocks noChangeArrowheads="1"/>
          </p:cNvSpPr>
          <p:nvPr/>
        </p:nvSpPr>
        <p:spPr bwMode="auto">
          <a:xfrm>
            <a:off x="77724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21" name="Rectangle 89"/>
          <p:cNvSpPr>
            <a:spLocks noChangeArrowheads="1"/>
          </p:cNvSpPr>
          <p:nvPr/>
        </p:nvSpPr>
        <p:spPr bwMode="auto">
          <a:xfrm>
            <a:off x="77724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22" name="Rectangle 90"/>
          <p:cNvSpPr>
            <a:spLocks noChangeArrowheads="1"/>
          </p:cNvSpPr>
          <p:nvPr/>
        </p:nvSpPr>
        <p:spPr bwMode="auto">
          <a:xfrm>
            <a:off x="7772400" y="5638800"/>
            <a:ext cx="6858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23" name="Rectangle 91"/>
          <p:cNvSpPr>
            <a:spLocks noChangeArrowheads="1"/>
          </p:cNvSpPr>
          <p:nvPr/>
        </p:nvSpPr>
        <p:spPr bwMode="auto">
          <a:xfrm>
            <a:off x="7772400" y="4953000"/>
            <a:ext cx="6858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24" name="Text Box 92"/>
          <p:cNvSpPr txBox="1">
            <a:spLocks noChangeArrowheads="1"/>
          </p:cNvSpPr>
          <p:nvPr/>
        </p:nvSpPr>
        <p:spPr bwMode="auto">
          <a:xfrm>
            <a:off x="304800" y="2590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LCS=....</a:t>
            </a:r>
          </a:p>
        </p:txBody>
      </p:sp>
      <p:sp>
        <p:nvSpPr>
          <p:cNvPr id="1759325" name="Text Box 93"/>
          <p:cNvSpPr txBox="1">
            <a:spLocks noChangeArrowheads="1"/>
          </p:cNvSpPr>
          <p:nvPr/>
        </p:nvSpPr>
        <p:spPr bwMode="auto">
          <a:xfrm>
            <a:off x="304800" y="2590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LCS=...A</a:t>
            </a:r>
          </a:p>
        </p:txBody>
      </p:sp>
      <p:sp>
        <p:nvSpPr>
          <p:cNvPr id="1759326" name="Rectangle 94"/>
          <p:cNvSpPr>
            <a:spLocks noChangeArrowheads="1"/>
          </p:cNvSpPr>
          <p:nvPr/>
        </p:nvSpPr>
        <p:spPr bwMode="auto">
          <a:xfrm>
            <a:off x="7086600" y="4267200"/>
            <a:ext cx="6858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27" name="Rectangle 95"/>
          <p:cNvSpPr>
            <a:spLocks noChangeArrowheads="1"/>
          </p:cNvSpPr>
          <p:nvPr/>
        </p:nvSpPr>
        <p:spPr bwMode="auto">
          <a:xfrm>
            <a:off x="7086600" y="3581400"/>
            <a:ext cx="6858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28" name="Text Box 96"/>
          <p:cNvSpPr txBox="1">
            <a:spLocks noChangeArrowheads="1"/>
          </p:cNvSpPr>
          <p:nvPr/>
        </p:nvSpPr>
        <p:spPr bwMode="auto">
          <a:xfrm>
            <a:off x="304800" y="2590800"/>
            <a:ext cx="23955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LCS=..BA</a:t>
            </a:r>
          </a:p>
        </p:txBody>
      </p:sp>
      <p:sp>
        <p:nvSpPr>
          <p:cNvPr id="1759329" name="Rectangle 97"/>
          <p:cNvSpPr>
            <a:spLocks noChangeArrowheads="1"/>
          </p:cNvSpPr>
          <p:nvPr/>
        </p:nvSpPr>
        <p:spPr bwMode="auto">
          <a:xfrm>
            <a:off x="6400800" y="2895600"/>
            <a:ext cx="6858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30" name="Rectangle 98"/>
          <p:cNvSpPr>
            <a:spLocks noChangeArrowheads="1"/>
          </p:cNvSpPr>
          <p:nvPr/>
        </p:nvSpPr>
        <p:spPr bwMode="auto">
          <a:xfrm>
            <a:off x="5715000" y="2895600"/>
            <a:ext cx="6858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31" name="Text Box 99"/>
          <p:cNvSpPr txBox="1">
            <a:spLocks noChangeArrowheads="1"/>
          </p:cNvSpPr>
          <p:nvPr/>
        </p:nvSpPr>
        <p:spPr bwMode="auto">
          <a:xfrm>
            <a:off x="304800" y="2590800"/>
            <a:ext cx="23955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LCS=.CBA</a:t>
            </a:r>
          </a:p>
        </p:txBody>
      </p:sp>
      <p:sp>
        <p:nvSpPr>
          <p:cNvPr id="1759332" name="Rectangle 100"/>
          <p:cNvSpPr>
            <a:spLocks noChangeArrowheads="1"/>
          </p:cNvSpPr>
          <p:nvPr/>
        </p:nvSpPr>
        <p:spPr bwMode="auto">
          <a:xfrm>
            <a:off x="5029200" y="2209800"/>
            <a:ext cx="6858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33" name="Rectangle 101"/>
          <p:cNvSpPr>
            <a:spLocks noChangeArrowheads="1"/>
          </p:cNvSpPr>
          <p:nvPr/>
        </p:nvSpPr>
        <p:spPr bwMode="auto">
          <a:xfrm>
            <a:off x="4343400" y="2209800"/>
            <a:ext cx="6858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59334" name="Text Box 102"/>
          <p:cNvSpPr txBox="1">
            <a:spLocks noChangeArrowheads="1"/>
          </p:cNvSpPr>
          <p:nvPr/>
        </p:nvSpPr>
        <p:spPr bwMode="auto">
          <a:xfrm>
            <a:off x="304800" y="2590800"/>
            <a:ext cx="23225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LCS=BCBA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581400" y="1524000"/>
            <a:ext cx="762000" cy="701675"/>
            <a:chOff x="2256" y="960"/>
            <a:chExt cx="480" cy="442"/>
          </a:xfrm>
        </p:grpSpPr>
        <p:sp>
          <p:nvSpPr>
            <p:cNvPr id="1759336" name="Rectangle 104"/>
            <p:cNvSpPr>
              <a:spLocks noChangeArrowheads="1"/>
            </p:cNvSpPr>
            <p:nvPr/>
          </p:nvSpPr>
          <p:spPr bwMode="auto">
            <a:xfrm>
              <a:off x="2304" y="960"/>
              <a:ext cx="432" cy="432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9337" name="Text Box 105"/>
            <p:cNvSpPr txBox="1">
              <a:spLocks noChangeArrowheads="1"/>
            </p:cNvSpPr>
            <p:nvPr/>
          </p:nvSpPr>
          <p:spPr bwMode="auto">
            <a:xfrm>
              <a:off x="2256" y="960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</a:t>
              </a:r>
            </a:p>
            <a:p>
              <a:r>
                <a:rPr lang="it-IT" sz="2000" b="1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endPara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9322" grpId="0" animBg="1" autoUpdateAnimBg="0"/>
      <p:bldP spid="1759323" grpId="0" animBg="1" autoUpdateAnimBg="0"/>
      <p:bldP spid="1759324" grpId="0" autoUpdateAnimBg="0"/>
      <p:bldP spid="1759325" grpId="0" animBg="1" autoUpdateAnimBg="0"/>
      <p:bldP spid="1759326" grpId="0" animBg="1" autoUpdateAnimBg="0"/>
      <p:bldP spid="1759327" grpId="0" animBg="1" autoUpdateAnimBg="0"/>
      <p:bldP spid="1759328" grpId="0" animBg="1" autoUpdateAnimBg="0"/>
      <p:bldP spid="1759329" grpId="0" animBg="1" autoUpdateAnimBg="0"/>
      <p:bldP spid="1759330" grpId="0" animBg="1" autoUpdateAnimBg="0"/>
      <p:bldP spid="1759331" grpId="0" animBg="1" autoUpdateAnimBg="0"/>
      <p:bldP spid="1759332" grpId="0" animBg="1" autoUpdateAnimBg="0"/>
      <p:bldP spid="1759333" grpId="0" animBg="1" autoUpdateAnimBg="0"/>
      <p:bldP spid="175933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258" name="Text Box 2"/>
          <p:cNvSpPr txBox="1">
            <a:spLocks noChangeArrowheads="1"/>
          </p:cNvSpPr>
          <p:nvPr/>
        </p:nvSpPr>
        <p:spPr bwMode="auto">
          <a:xfrm>
            <a:off x="250825" y="228600"/>
            <a:ext cx="843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Quarto passo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Stampa della LCS</a:t>
            </a:r>
            <a:endParaRPr lang="it-IT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0259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79248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Print-LCS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s, i,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and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== “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Print-LCS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s, i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elseif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== “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Print-LCS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s, i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else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Print-LCS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s, i, j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6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6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6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02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82" name="Rectangle 2"/>
          <p:cNvSpPr>
            <a:spLocks noChangeArrowheads="1"/>
          </p:cNvSpPr>
          <p:nvPr/>
        </p:nvSpPr>
        <p:spPr bwMode="auto">
          <a:xfrm>
            <a:off x="36576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83" name="Rectangle 3"/>
          <p:cNvSpPr>
            <a:spLocks noChangeArrowheads="1"/>
          </p:cNvSpPr>
          <p:nvPr/>
        </p:nvSpPr>
        <p:spPr bwMode="auto">
          <a:xfrm>
            <a:off x="36576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84" name="Rectangle 4"/>
          <p:cNvSpPr>
            <a:spLocks noChangeArrowheads="1"/>
          </p:cNvSpPr>
          <p:nvPr/>
        </p:nvSpPr>
        <p:spPr bwMode="auto">
          <a:xfrm>
            <a:off x="36576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85" name="Rectangle 5"/>
          <p:cNvSpPr>
            <a:spLocks noChangeArrowheads="1"/>
          </p:cNvSpPr>
          <p:nvPr/>
        </p:nvSpPr>
        <p:spPr bwMode="auto">
          <a:xfrm>
            <a:off x="36576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86" name="Rectangle 6"/>
          <p:cNvSpPr>
            <a:spLocks noChangeArrowheads="1"/>
          </p:cNvSpPr>
          <p:nvPr/>
        </p:nvSpPr>
        <p:spPr bwMode="auto">
          <a:xfrm>
            <a:off x="36576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87" name="Rectangle 7"/>
          <p:cNvSpPr>
            <a:spLocks noChangeArrowheads="1"/>
          </p:cNvSpPr>
          <p:nvPr/>
        </p:nvSpPr>
        <p:spPr bwMode="auto">
          <a:xfrm>
            <a:off x="36576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88" name="Rectangle 8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89" name="Rectangle 9"/>
          <p:cNvSpPr>
            <a:spLocks noChangeArrowheads="1"/>
          </p:cNvSpPr>
          <p:nvPr/>
        </p:nvSpPr>
        <p:spPr bwMode="auto">
          <a:xfrm>
            <a:off x="36576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90" name="Rectangle 10"/>
          <p:cNvSpPr>
            <a:spLocks noChangeArrowheads="1"/>
          </p:cNvSpPr>
          <p:nvPr/>
        </p:nvSpPr>
        <p:spPr bwMode="auto">
          <a:xfrm>
            <a:off x="43434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91" name="Rectangle 11"/>
          <p:cNvSpPr>
            <a:spLocks noChangeArrowheads="1"/>
          </p:cNvSpPr>
          <p:nvPr/>
        </p:nvSpPr>
        <p:spPr bwMode="auto">
          <a:xfrm>
            <a:off x="70866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92" name="Rectangle 12"/>
          <p:cNvSpPr>
            <a:spLocks noChangeArrowheads="1"/>
          </p:cNvSpPr>
          <p:nvPr/>
        </p:nvSpPr>
        <p:spPr bwMode="auto">
          <a:xfrm>
            <a:off x="64008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93" name="Rectangle 13"/>
          <p:cNvSpPr>
            <a:spLocks noChangeArrowheads="1"/>
          </p:cNvSpPr>
          <p:nvPr/>
        </p:nvSpPr>
        <p:spPr bwMode="auto">
          <a:xfrm>
            <a:off x="57150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94" name="Rectangle 14"/>
          <p:cNvSpPr>
            <a:spLocks noChangeArrowheads="1"/>
          </p:cNvSpPr>
          <p:nvPr/>
        </p:nvSpPr>
        <p:spPr bwMode="auto">
          <a:xfrm>
            <a:off x="50292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95" name="Rectangle 15"/>
          <p:cNvSpPr>
            <a:spLocks noChangeArrowheads="1"/>
          </p:cNvSpPr>
          <p:nvPr/>
        </p:nvSpPr>
        <p:spPr bwMode="auto">
          <a:xfrm>
            <a:off x="7772400" y="1524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96" name="Rectangle 16"/>
          <p:cNvSpPr>
            <a:spLocks noChangeArrowheads="1"/>
          </p:cNvSpPr>
          <p:nvPr/>
        </p:nvSpPr>
        <p:spPr bwMode="auto">
          <a:xfrm>
            <a:off x="43434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97" name="Rectangle 17"/>
          <p:cNvSpPr>
            <a:spLocks noChangeArrowheads="1"/>
          </p:cNvSpPr>
          <p:nvPr/>
        </p:nvSpPr>
        <p:spPr bwMode="auto">
          <a:xfrm>
            <a:off x="70866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98" name="Rectangle 18"/>
          <p:cNvSpPr>
            <a:spLocks noChangeArrowheads="1"/>
          </p:cNvSpPr>
          <p:nvPr/>
        </p:nvSpPr>
        <p:spPr bwMode="auto">
          <a:xfrm>
            <a:off x="64008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299" name="Rectangle 19"/>
          <p:cNvSpPr>
            <a:spLocks noChangeArrowheads="1"/>
          </p:cNvSpPr>
          <p:nvPr/>
        </p:nvSpPr>
        <p:spPr bwMode="auto">
          <a:xfrm>
            <a:off x="57150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00" name="Rectangle 20"/>
          <p:cNvSpPr>
            <a:spLocks noChangeArrowheads="1"/>
          </p:cNvSpPr>
          <p:nvPr/>
        </p:nvSpPr>
        <p:spPr bwMode="auto">
          <a:xfrm>
            <a:off x="50292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01" name="Rectangle 21"/>
          <p:cNvSpPr>
            <a:spLocks noChangeArrowheads="1"/>
          </p:cNvSpPr>
          <p:nvPr/>
        </p:nvSpPr>
        <p:spPr bwMode="auto">
          <a:xfrm>
            <a:off x="7772400" y="2209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02" name="Rectangle 22"/>
          <p:cNvSpPr>
            <a:spLocks noChangeArrowheads="1"/>
          </p:cNvSpPr>
          <p:nvPr/>
        </p:nvSpPr>
        <p:spPr bwMode="auto">
          <a:xfrm>
            <a:off x="43434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03" name="Rectangle 23"/>
          <p:cNvSpPr>
            <a:spLocks noChangeArrowheads="1"/>
          </p:cNvSpPr>
          <p:nvPr/>
        </p:nvSpPr>
        <p:spPr bwMode="auto">
          <a:xfrm>
            <a:off x="70866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04" name="Rectangle 24"/>
          <p:cNvSpPr>
            <a:spLocks noChangeArrowheads="1"/>
          </p:cNvSpPr>
          <p:nvPr/>
        </p:nvSpPr>
        <p:spPr bwMode="auto">
          <a:xfrm>
            <a:off x="64008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05" name="Rectangle 25"/>
          <p:cNvSpPr>
            <a:spLocks noChangeArrowheads="1"/>
          </p:cNvSpPr>
          <p:nvPr/>
        </p:nvSpPr>
        <p:spPr bwMode="auto">
          <a:xfrm>
            <a:off x="57150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06" name="Rectangle 26"/>
          <p:cNvSpPr>
            <a:spLocks noChangeArrowheads="1"/>
          </p:cNvSpPr>
          <p:nvPr/>
        </p:nvSpPr>
        <p:spPr bwMode="auto">
          <a:xfrm>
            <a:off x="50292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07" name="Rectangle 27"/>
          <p:cNvSpPr>
            <a:spLocks noChangeArrowheads="1"/>
          </p:cNvSpPr>
          <p:nvPr/>
        </p:nvSpPr>
        <p:spPr bwMode="auto">
          <a:xfrm>
            <a:off x="7772400" y="28956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08" name="Rectangle 28"/>
          <p:cNvSpPr>
            <a:spLocks noChangeArrowheads="1"/>
          </p:cNvSpPr>
          <p:nvPr/>
        </p:nvSpPr>
        <p:spPr bwMode="auto">
          <a:xfrm>
            <a:off x="43434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09" name="Rectangle 29"/>
          <p:cNvSpPr>
            <a:spLocks noChangeArrowheads="1"/>
          </p:cNvSpPr>
          <p:nvPr/>
        </p:nvSpPr>
        <p:spPr bwMode="auto">
          <a:xfrm>
            <a:off x="70866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10" name="Rectangle 30"/>
          <p:cNvSpPr>
            <a:spLocks noChangeArrowheads="1"/>
          </p:cNvSpPr>
          <p:nvPr/>
        </p:nvSpPr>
        <p:spPr bwMode="auto">
          <a:xfrm>
            <a:off x="64008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11" name="Rectangle 31"/>
          <p:cNvSpPr>
            <a:spLocks noChangeArrowheads="1"/>
          </p:cNvSpPr>
          <p:nvPr/>
        </p:nvSpPr>
        <p:spPr bwMode="auto">
          <a:xfrm>
            <a:off x="57150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12" name="Rectangle 32"/>
          <p:cNvSpPr>
            <a:spLocks noChangeArrowheads="1"/>
          </p:cNvSpPr>
          <p:nvPr/>
        </p:nvSpPr>
        <p:spPr bwMode="auto">
          <a:xfrm>
            <a:off x="50292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13" name="Rectangle 33"/>
          <p:cNvSpPr>
            <a:spLocks noChangeArrowheads="1"/>
          </p:cNvSpPr>
          <p:nvPr/>
        </p:nvSpPr>
        <p:spPr bwMode="auto">
          <a:xfrm>
            <a:off x="7772400" y="35814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14" name="Rectangle 34"/>
          <p:cNvSpPr>
            <a:spLocks noChangeArrowheads="1"/>
          </p:cNvSpPr>
          <p:nvPr/>
        </p:nvSpPr>
        <p:spPr bwMode="auto">
          <a:xfrm>
            <a:off x="43434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15" name="Rectangle 35"/>
          <p:cNvSpPr>
            <a:spLocks noChangeArrowheads="1"/>
          </p:cNvSpPr>
          <p:nvPr/>
        </p:nvSpPr>
        <p:spPr bwMode="auto">
          <a:xfrm>
            <a:off x="70866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16" name="Rectangle 36"/>
          <p:cNvSpPr>
            <a:spLocks noChangeArrowheads="1"/>
          </p:cNvSpPr>
          <p:nvPr/>
        </p:nvSpPr>
        <p:spPr bwMode="auto">
          <a:xfrm>
            <a:off x="64008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17" name="Rectangle 37"/>
          <p:cNvSpPr>
            <a:spLocks noChangeArrowheads="1"/>
          </p:cNvSpPr>
          <p:nvPr/>
        </p:nvSpPr>
        <p:spPr bwMode="auto">
          <a:xfrm>
            <a:off x="57150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18" name="Rectangle 38"/>
          <p:cNvSpPr>
            <a:spLocks noChangeArrowheads="1"/>
          </p:cNvSpPr>
          <p:nvPr/>
        </p:nvSpPr>
        <p:spPr bwMode="auto">
          <a:xfrm>
            <a:off x="50292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19" name="Rectangle 39"/>
          <p:cNvSpPr>
            <a:spLocks noChangeArrowheads="1"/>
          </p:cNvSpPr>
          <p:nvPr/>
        </p:nvSpPr>
        <p:spPr bwMode="auto">
          <a:xfrm>
            <a:off x="7772400" y="4267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20" name="Rectangle 40"/>
          <p:cNvSpPr>
            <a:spLocks noChangeArrowheads="1"/>
          </p:cNvSpPr>
          <p:nvPr/>
        </p:nvSpPr>
        <p:spPr bwMode="auto">
          <a:xfrm>
            <a:off x="43434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21" name="Rectangle 41"/>
          <p:cNvSpPr>
            <a:spLocks noChangeArrowheads="1"/>
          </p:cNvSpPr>
          <p:nvPr/>
        </p:nvSpPr>
        <p:spPr bwMode="auto">
          <a:xfrm>
            <a:off x="70866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22" name="Rectangle 42"/>
          <p:cNvSpPr>
            <a:spLocks noChangeArrowheads="1"/>
          </p:cNvSpPr>
          <p:nvPr/>
        </p:nvSpPr>
        <p:spPr bwMode="auto">
          <a:xfrm>
            <a:off x="64008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23" name="Rectangle 43"/>
          <p:cNvSpPr>
            <a:spLocks noChangeArrowheads="1"/>
          </p:cNvSpPr>
          <p:nvPr/>
        </p:nvSpPr>
        <p:spPr bwMode="auto">
          <a:xfrm>
            <a:off x="57150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24" name="Rectangle 44"/>
          <p:cNvSpPr>
            <a:spLocks noChangeArrowheads="1"/>
          </p:cNvSpPr>
          <p:nvPr/>
        </p:nvSpPr>
        <p:spPr bwMode="auto">
          <a:xfrm>
            <a:off x="50292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25" name="Rectangle 45"/>
          <p:cNvSpPr>
            <a:spLocks noChangeArrowheads="1"/>
          </p:cNvSpPr>
          <p:nvPr/>
        </p:nvSpPr>
        <p:spPr bwMode="auto">
          <a:xfrm>
            <a:off x="7772400" y="49530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26" name="Rectangle 46"/>
          <p:cNvSpPr>
            <a:spLocks noChangeArrowheads="1"/>
          </p:cNvSpPr>
          <p:nvPr/>
        </p:nvSpPr>
        <p:spPr bwMode="auto">
          <a:xfrm>
            <a:off x="43434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27" name="Rectangle 47"/>
          <p:cNvSpPr>
            <a:spLocks noChangeArrowheads="1"/>
          </p:cNvSpPr>
          <p:nvPr/>
        </p:nvSpPr>
        <p:spPr bwMode="auto">
          <a:xfrm>
            <a:off x="70866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28" name="Rectangle 48"/>
          <p:cNvSpPr>
            <a:spLocks noChangeArrowheads="1"/>
          </p:cNvSpPr>
          <p:nvPr/>
        </p:nvSpPr>
        <p:spPr bwMode="auto">
          <a:xfrm>
            <a:off x="64008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29" name="Rectangle 49"/>
          <p:cNvSpPr>
            <a:spLocks noChangeArrowheads="1"/>
          </p:cNvSpPr>
          <p:nvPr/>
        </p:nvSpPr>
        <p:spPr bwMode="auto">
          <a:xfrm>
            <a:off x="57150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30" name="Rectangle 50"/>
          <p:cNvSpPr>
            <a:spLocks noChangeArrowheads="1"/>
          </p:cNvSpPr>
          <p:nvPr/>
        </p:nvSpPr>
        <p:spPr bwMode="auto">
          <a:xfrm>
            <a:off x="50292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31" name="Rectangle 51"/>
          <p:cNvSpPr>
            <a:spLocks noChangeArrowheads="1"/>
          </p:cNvSpPr>
          <p:nvPr/>
        </p:nvSpPr>
        <p:spPr bwMode="auto">
          <a:xfrm>
            <a:off x="7772400" y="56388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32" name="Rectangle 52"/>
          <p:cNvSpPr>
            <a:spLocks noChangeArrowheads="1"/>
          </p:cNvSpPr>
          <p:nvPr/>
        </p:nvSpPr>
        <p:spPr bwMode="auto">
          <a:xfrm>
            <a:off x="43434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33" name="Rectangle 53"/>
          <p:cNvSpPr>
            <a:spLocks noChangeArrowheads="1"/>
          </p:cNvSpPr>
          <p:nvPr/>
        </p:nvSpPr>
        <p:spPr bwMode="auto">
          <a:xfrm>
            <a:off x="70866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34" name="Rectangle 54"/>
          <p:cNvSpPr>
            <a:spLocks noChangeArrowheads="1"/>
          </p:cNvSpPr>
          <p:nvPr/>
        </p:nvSpPr>
        <p:spPr bwMode="auto">
          <a:xfrm>
            <a:off x="64008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35" name="Rectangle 55"/>
          <p:cNvSpPr>
            <a:spLocks noChangeArrowheads="1"/>
          </p:cNvSpPr>
          <p:nvPr/>
        </p:nvSpPr>
        <p:spPr bwMode="auto">
          <a:xfrm>
            <a:off x="57150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36" name="Rectangle 56"/>
          <p:cNvSpPr>
            <a:spLocks noChangeArrowheads="1"/>
          </p:cNvSpPr>
          <p:nvPr/>
        </p:nvSpPr>
        <p:spPr bwMode="auto">
          <a:xfrm>
            <a:off x="50292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37" name="Rectangle 57"/>
          <p:cNvSpPr>
            <a:spLocks noChangeArrowheads="1"/>
          </p:cNvSpPr>
          <p:nvPr/>
        </p:nvSpPr>
        <p:spPr bwMode="auto">
          <a:xfrm>
            <a:off x="7772400" y="838200"/>
            <a:ext cx="685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38" name="Rectangle 58"/>
          <p:cNvSpPr>
            <a:spLocks noChangeArrowheads="1"/>
          </p:cNvSpPr>
          <p:nvPr/>
        </p:nvSpPr>
        <p:spPr bwMode="auto">
          <a:xfrm>
            <a:off x="7772400" y="56388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39" name="Rectangle 59"/>
          <p:cNvSpPr>
            <a:spLocks noChangeArrowheads="1"/>
          </p:cNvSpPr>
          <p:nvPr/>
        </p:nvSpPr>
        <p:spPr bwMode="auto">
          <a:xfrm>
            <a:off x="7772400" y="49530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40" name="Rectangle 60"/>
          <p:cNvSpPr>
            <a:spLocks noChangeArrowheads="1"/>
          </p:cNvSpPr>
          <p:nvPr/>
        </p:nvSpPr>
        <p:spPr bwMode="auto">
          <a:xfrm>
            <a:off x="7086600" y="42672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41" name="Rectangle 61"/>
          <p:cNvSpPr>
            <a:spLocks noChangeArrowheads="1"/>
          </p:cNvSpPr>
          <p:nvPr/>
        </p:nvSpPr>
        <p:spPr bwMode="auto">
          <a:xfrm>
            <a:off x="7086600" y="35814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42" name="Rectangle 62"/>
          <p:cNvSpPr>
            <a:spLocks noChangeArrowheads="1"/>
          </p:cNvSpPr>
          <p:nvPr/>
        </p:nvSpPr>
        <p:spPr bwMode="auto">
          <a:xfrm>
            <a:off x="6400800" y="28956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43" name="Rectangle 63"/>
          <p:cNvSpPr>
            <a:spLocks noChangeArrowheads="1"/>
          </p:cNvSpPr>
          <p:nvPr/>
        </p:nvSpPr>
        <p:spPr bwMode="auto">
          <a:xfrm>
            <a:off x="6400800" y="22098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44" name="Rectangle 64"/>
          <p:cNvSpPr>
            <a:spLocks noChangeArrowheads="1"/>
          </p:cNvSpPr>
          <p:nvPr/>
        </p:nvSpPr>
        <p:spPr bwMode="auto">
          <a:xfrm>
            <a:off x="6400800" y="15240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45" name="Rectangle 65"/>
          <p:cNvSpPr>
            <a:spLocks noChangeArrowheads="1"/>
          </p:cNvSpPr>
          <p:nvPr/>
        </p:nvSpPr>
        <p:spPr bwMode="auto">
          <a:xfrm>
            <a:off x="5715000" y="8382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46" name="Rectangle 66"/>
          <p:cNvSpPr>
            <a:spLocks noChangeArrowheads="1"/>
          </p:cNvSpPr>
          <p:nvPr/>
        </p:nvSpPr>
        <p:spPr bwMode="auto">
          <a:xfrm>
            <a:off x="5715000" y="22098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47" name="Rectangle 67"/>
          <p:cNvSpPr>
            <a:spLocks noChangeArrowheads="1"/>
          </p:cNvSpPr>
          <p:nvPr/>
        </p:nvSpPr>
        <p:spPr bwMode="auto">
          <a:xfrm>
            <a:off x="5715000" y="15240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48" name="Rectangle 68"/>
          <p:cNvSpPr>
            <a:spLocks noChangeArrowheads="1"/>
          </p:cNvSpPr>
          <p:nvPr/>
        </p:nvSpPr>
        <p:spPr bwMode="auto">
          <a:xfrm>
            <a:off x="5029200" y="15240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49" name="Rectangle 69"/>
          <p:cNvSpPr>
            <a:spLocks noChangeArrowheads="1"/>
          </p:cNvSpPr>
          <p:nvPr/>
        </p:nvSpPr>
        <p:spPr bwMode="auto">
          <a:xfrm>
            <a:off x="5029200" y="8382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0" name="Rectangle 70"/>
          <p:cNvSpPr>
            <a:spLocks noChangeArrowheads="1"/>
          </p:cNvSpPr>
          <p:nvPr/>
        </p:nvSpPr>
        <p:spPr bwMode="auto">
          <a:xfrm>
            <a:off x="4343400" y="15240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1" name="Rectangle 71"/>
          <p:cNvSpPr>
            <a:spLocks noChangeArrowheads="1"/>
          </p:cNvSpPr>
          <p:nvPr/>
        </p:nvSpPr>
        <p:spPr bwMode="auto">
          <a:xfrm>
            <a:off x="4343400" y="8382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2" name="Rectangle 72"/>
          <p:cNvSpPr>
            <a:spLocks noChangeArrowheads="1"/>
          </p:cNvSpPr>
          <p:nvPr/>
        </p:nvSpPr>
        <p:spPr bwMode="auto">
          <a:xfrm>
            <a:off x="3657600" y="15240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3" name="Rectangle 73"/>
          <p:cNvSpPr>
            <a:spLocks noChangeArrowheads="1"/>
          </p:cNvSpPr>
          <p:nvPr/>
        </p:nvSpPr>
        <p:spPr bwMode="auto">
          <a:xfrm>
            <a:off x="5029200" y="22098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4" name="Rectangle 74"/>
          <p:cNvSpPr>
            <a:spLocks noChangeArrowheads="1"/>
          </p:cNvSpPr>
          <p:nvPr/>
        </p:nvSpPr>
        <p:spPr bwMode="auto">
          <a:xfrm>
            <a:off x="4343400" y="22098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5" name="Rectangle 75"/>
          <p:cNvSpPr>
            <a:spLocks noChangeArrowheads="1"/>
          </p:cNvSpPr>
          <p:nvPr/>
        </p:nvSpPr>
        <p:spPr bwMode="auto">
          <a:xfrm>
            <a:off x="5715000" y="28956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6" name="Rectangle 76"/>
          <p:cNvSpPr>
            <a:spLocks noChangeArrowheads="1"/>
          </p:cNvSpPr>
          <p:nvPr/>
        </p:nvSpPr>
        <p:spPr bwMode="auto">
          <a:xfrm>
            <a:off x="6400800" y="42672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7" name="Rectangle 77"/>
          <p:cNvSpPr>
            <a:spLocks noChangeArrowheads="1"/>
          </p:cNvSpPr>
          <p:nvPr/>
        </p:nvSpPr>
        <p:spPr bwMode="auto">
          <a:xfrm>
            <a:off x="6400800" y="35814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8" name="Rectangle 78"/>
          <p:cNvSpPr>
            <a:spLocks noChangeArrowheads="1"/>
          </p:cNvSpPr>
          <p:nvPr/>
        </p:nvSpPr>
        <p:spPr bwMode="auto">
          <a:xfrm>
            <a:off x="5715000" y="35814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9" name="Rectangle 79"/>
          <p:cNvSpPr>
            <a:spLocks noChangeArrowheads="1"/>
          </p:cNvSpPr>
          <p:nvPr/>
        </p:nvSpPr>
        <p:spPr bwMode="auto">
          <a:xfrm>
            <a:off x="5029200" y="35814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60" name="Rectangle 80"/>
          <p:cNvSpPr>
            <a:spLocks noChangeArrowheads="1"/>
          </p:cNvSpPr>
          <p:nvPr/>
        </p:nvSpPr>
        <p:spPr bwMode="auto">
          <a:xfrm>
            <a:off x="5029200" y="28956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61" name="Rectangle 81"/>
          <p:cNvSpPr>
            <a:spLocks noChangeArrowheads="1"/>
          </p:cNvSpPr>
          <p:nvPr/>
        </p:nvSpPr>
        <p:spPr bwMode="auto">
          <a:xfrm>
            <a:off x="4343400" y="28956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62" name="Rectangle 82"/>
          <p:cNvSpPr>
            <a:spLocks noChangeArrowheads="1"/>
          </p:cNvSpPr>
          <p:nvPr/>
        </p:nvSpPr>
        <p:spPr bwMode="auto">
          <a:xfrm>
            <a:off x="3657600" y="28956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63" name="Rectangle 83"/>
          <p:cNvSpPr>
            <a:spLocks noChangeArrowheads="1"/>
          </p:cNvSpPr>
          <p:nvPr/>
        </p:nvSpPr>
        <p:spPr bwMode="auto">
          <a:xfrm>
            <a:off x="4343400" y="35814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64" name="Rectangle 84"/>
          <p:cNvSpPr>
            <a:spLocks noChangeArrowheads="1"/>
          </p:cNvSpPr>
          <p:nvPr/>
        </p:nvSpPr>
        <p:spPr bwMode="auto">
          <a:xfrm>
            <a:off x="5715000" y="42672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65" name="Rectangle 85"/>
          <p:cNvSpPr>
            <a:spLocks noChangeArrowheads="1"/>
          </p:cNvSpPr>
          <p:nvPr/>
        </p:nvSpPr>
        <p:spPr bwMode="auto">
          <a:xfrm>
            <a:off x="5029200" y="42672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66" name="Rectangle 86"/>
          <p:cNvSpPr>
            <a:spLocks noChangeArrowheads="1"/>
          </p:cNvSpPr>
          <p:nvPr/>
        </p:nvSpPr>
        <p:spPr bwMode="auto">
          <a:xfrm>
            <a:off x="7086600" y="56388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67" name="Rectangle 87"/>
          <p:cNvSpPr>
            <a:spLocks noChangeArrowheads="1"/>
          </p:cNvSpPr>
          <p:nvPr/>
        </p:nvSpPr>
        <p:spPr bwMode="auto">
          <a:xfrm>
            <a:off x="6400800" y="4953000"/>
            <a:ext cx="685800" cy="685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68" name="Rectangle 88"/>
          <p:cNvSpPr>
            <a:spLocks noChangeArrowheads="1"/>
          </p:cNvSpPr>
          <p:nvPr/>
        </p:nvSpPr>
        <p:spPr bwMode="auto">
          <a:xfrm>
            <a:off x="5715000" y="8382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69" name="Rectangle 89"/>
          <p:cNvSpPr>
            <a:spLocks noChangeArrowheads="1"/>
          </p:cNvSpPr>
          <p:nvPr/>
        </p:nvSpPr>
        <p:spPr bwMode="auto">
          <a:xfrm>
            <a:off x="6400800" y="15240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70" name="Rectangle 90"/>
          <p:cNvSpPr>
            <a:spLocks noChangeArrowheads="1"/>
          </p:cNvSpPr>
          <p:nvPr/>
        </p:nvSpPr>
        <p:spPr bwMode="auto">
          <a:xfrm>
            <a:off x="5029200" y="8382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71" name="Rectangle 91"/>
          <p:cNvSpPr>
            <a:spLocks noChangeArrowheads="1"/>
          </p:cNvSpPr>
          <p:nvPr/>
        </p:nvSpPr>
        <p:spPr bwMode="auto">
          <a:xfrm>
            <a:off x="4343400" y="8382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72" name="Rectangle 92"/>
          <p:cNvSpPr>
            <a:spLocks noChangeArrowheads="1"/>
          </p:cNvSpPr>
          <p:nvPr/>
        </p:nvSpPr>
        <p:spPr bwMode="auto">
          <a:xfrm>
            <a:off x="3657600" y="15240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73" name="Rectangle 93"/>
          <p:cNvSpPr>
            <a:spLocks noChangeArrowheads="1"/>
          </p:cNvSpPr>
          <p:nvPr/>
        </p:nvSpPr>
        <p:spPr bwMode="auto">
          <a:xfrm>
            <a:off x="4343400" y="15240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74" name="Rectangle 94"/>
          <p:cNvSpPr>
            <a:spLocks noChangeArrowheads="1"/>
          </p:cNvSpPr>
          <p:nvPr/>
        </p:nvSpPr>
        <p:spPr bwMode="auto">
          <a:xfrm>
            <a:off x="5029200" y="15240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75" name="Rectangle 95"/>
          <p:cNvSpPr>
            <a:spLocks noChangeArrowheads="1"/>
          </p:cNvSpPr>
          <p:nvPr/>
        </p:nvSpPr>
        <p:spPr bwMode="auto">
          <a:xfrm>
            <a:off x="5715000" y="15240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76" name="Rectangle 96"/>
          <p:cNvSpPr>
            <a:spLocks noChangeArrowheads="1"/>
          </p:cNvSpPr>
          <p:nvPr/>
        </p:nvSpPr>
        <p:spPr bwMode="auto">
          <a:xfrm>
            <a:off x="4343400" y="22098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77" name="Rectangle 97"/>
          <p:cNvSpPr>
            <a:spLocks noChangeArrowheads="1"/>
          </p:cNvSpPr>
          <p:nvPr/>
        </p:nvSpPr>
        <p:spPr bwMode="auto">
          <a:xfrm>
            <a:off x="5029200" y="22098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78" name="Rectangle 98"/>
          <p:cNvSpPr>
            <a:spLocks noChangeArrowheads="1"/>
          </p:cNvSpPr>
          <p:nvPr/>
        </p:nvSpPr>
        <p:spPr bwMode="auto">
          <a:xfrm>
            <a:off x="5715000" y="22098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79" name="Rectangle 99"/>
          <p:cNvSpPr>
            <a:spLocks noChangeArrowheads="1"/>
          </p:cNvSpPr>
          <p:nvPr/>
        </p:nvSpPr>
        <p:spPr bwMode="auto">
          <a:xfrm>
            <a:off x="6400800" y="22098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80" name="Rectangle 100"/>
          <p:cNvSpPr>
            <a:spLocks noChangeArrowheads="1"/>
          </p:cNvSpPr>
          <p:nvPr/>
        </p:nvSpPr>
        <p:spPr bwMode="auto">
          <a:xfrm>
            <a:off x="5715000" y="28956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81" name="Rectangle 101"/>
          <p:cNvSpPr>
            <a:spLocks noChangeArrowheads="1"/>
          </p:cNvSpPr>
          <p:nvPr/>
        </p:nvSpPr>
        <p:spPr bwMode="auto">
          <a:xfrm>
            <a:off x="6400800" y="28956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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82" name="Rectangle 102"/>
          <p:cNvSpPr>
            <a:spLocks noChangeArrowheads="1"/>
          </p:cNvSpPr>
          <p:nvPr/>
        </p:nvSpPr>
        <p:spPr bwMode="auto">
          <a:xfrm>
            <a:off x="7086600" y="35814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83" name="Rectangle 103"/>
          <p:cNvSpPr>
            <a:spLocks noChangeArrowheads="1"/>
          </p:cNvSpPr>
          <p:nvPr/>
        </p:nvSpPr>
        <p:spPr bwMode="auto">
          <a:xfrm>
            <a:off x="3657600" y="28956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84" name="Rectangle 104"/>
          <p:cNvSpPr>
            <a:spLocks noChangeArrowheads="1"/>
          </p:cNvSpPr>
          <p:nvPr/>
        </p:nvSpPr>
        <p:spPr bwMode="auto">
          <a:xfrm>
            <a:off x="4343400" y="28956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85" name="Rectangle 105"/>
          <p:cNvSpPr>
            <a:spLocks noChangeArrowheads="1"/>
          </p:cNvSpPr>
          <p:nvPr/>
        </p:nvSpPr>
        <p:spPr bwMode="auto">
          <a:xfrm>
            <a:off x="5029200" y="28956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86" name="Rectangle 106"/>
          <p:cNvSpPr>
            <a:spLocks noChangeArrowheads="1"/>
          </p:cNvSpPr>
          <p:nvPr/>
        </p:nvSpPr>
        <p:spPr bwMode="auto">
          <a:xfrm>
            <a:off x="4343400" y="35814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87" name="Rectangle 107"/>
          <p:cNvSpPr>
            <a:spLocks noChangeArrowheads="1"/>
          </p:cNvSpPr>
          <p:nvPr/>
        </p:nvSpPr>
        <p:spPr bwMode="auto">
          <a:xfrm>
            <a:off x="5029200" y="35814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88" name="Rectangle 108"/>
          <p:cNvSpPr>
            <a:spLocks noChangeArrowheads="1"/>
          </p:cNvSpPr>
          <p:nvPr/>
        </p:nvSpPr>
        <p:spPr bwMode="auto">
          <a:xfrm>
            <a:off x="5715000" y="35814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89" name="Rectangle 109"/>
          <p:cNvSpPr>
            <a:spLocks noChangeArrowheads="1"/>
          </p:cNvSpPr>
          <p:nvPr/>
        </p:nvSpPr>
        <p:spPr bwMode="auto">
          <a:xfrm>
            <a:off x="6400800" y="35814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90" name="Rectangle 110"/>
          <p:cNvSpPr>
            <a:spLocks noChangeArrowheads="1"/>
          </p:cNvSpPr>
          <p:nvPr/>
        </p:nvSpPr>
        <p:spPr bwMode="auto">
          <a:xfrm>
            <a:off x="5029200" y="4267200"/>
            <a:ext cx="685800" cy="6858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91" name="Rectangle 111"/>
          <p:cNvSpPr>
            <a:spLocks noChangeArrowheads="1"/>
          </p:cNvSpPr>
          <p:nvPr/>
        </p:nvSpPr>
        <p:spPr bwMode="auto">
          <a:xfrm>
            <a:off x="5715000" y="42672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92" name="Rectangle 112"/>
          <p:cNvSpPr>
            <a:spLocks noChangeArrowheads="1"/>
          </p:cNvSpPr>
          <p:nvPr/>
        </p:nvSpPr>
        <p:spPr bwMode="auto">
          <a:xfrm>
            <a:off x="6400800" y="42672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93" name="Rectangle 113"/>
          <p:cNvSpPr>
            <a:spLocks noChangeArrowheads="1"/>
          </p:cNvSpPr>
          <p:nvPr/>
        </p:nvSpPr>
        <p:spPr bwMode="auto">
          <a:xfrm>
            <a:off x="7086600" y="42672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94" name="Rectangle 114"/>
          <p:cNvSpPr>
            <a:spLocks noChangeArrowheads="1"/>
          </p:cNvSpPr>
          <p:nvPr/>
        </p:nvSpPr>
        <p:spPr bwMode="auto">
          <a:xfrm>
            <a:off x="7772400" y="49530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95" name="Rectangle 115"/>
          <p:cNvSpPr>
            <a:spLocks noChangeArrowheads="1"/>
          </p:cNvSpPr>
          <p:nvPr/>
        </p:nvSpPr>
        <p:spPr bwMode="auto">
          <a:xfrm>
            <a:off x="6400800" y="49530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96" name="Rectangle 116"/>
          <p:cNvSpPr>
            <a:spLocks noChangeArrowheads="1"/>
          </p:cNvSpPr>
          <p:nvPr/>
        </p:nvSpPr>
        <p:spPr bwMode="auto">
          <a:xfrm>
            <a:off x="7086600" y="56388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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97" name="Rectangle 117"/>
          <p:cNvSpPr>
            <a:spLocks noChangeArrowheads="1"/>
          </p:cNvSpPr>
          <p:nvPr/>
        </p:nvSpPr>
        <p:spPr bwMode="auto">
          <a:xfrm>
            <a:off x="7772400" y="5638800"/>
            <a:ext cx="685800" cy="685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it-IT" sz="2400" b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</a:t>
            </a:r>
            <a:endParaRPr lang="en-US" sz="2400" b="1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1761398" name="Text Box 118"/>
          <p:cNvSpPr txBox="1">
            <a:spLocks noChangeArrowheads="1"/>
          </p:cNvSpPr>
          <p:nvPr/>
        </p:nvSpPr>
        <p:spPr bwMode="auto">
          <a:xfrm>
            <a:off x="179388" y="188913"/>
            <a:ext cx="284321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Metodo </a:t>
            </a:r>
          </a:p>
          <a:p>
            <a:r>
              <a:rPr lang="it-IT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top-down</a:t>
            </a:r>
          </a:p>
          <a:p>
            <a:r>
              <a:rPr lang="it-IT" sz="2800" b="1" i="1" u="sng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Esempio</a:t>
            </a:r>
          </a:p>
        </p:txBody>
      </p:sp>
      <p:sp>
        <p:nvSpPr>
          <p:cNvPr id="1761399" name="Text Box 119"/>
          <p:cNvSpPr txBox="1">
            <a:spLocks noChangeArrowheads="1"/>
          </p:cNvSpPr>
          <p:nvPr/>
        </p:nvSpPr>
        <p:spPr bwMode="auto">
          <a:xfrm>
            <a:off x="215900" y="1700213"/>
            <a:ext cx="243046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X=ABCBDAB</a:t>
            </a:r>
          </a:p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Y=BDCABA</a:t>
            </a:r>
          </a:p>
        </p:txBody>
      </p:sp>
      <p:sp>
        <p:nvSpPr>
          <p:cNvPr id="1761400" name="Text Box 120"/>
          <p:cNvSpPr txBox="1">
            <a:spLocks noChangeArrowheads="1"/>
          </p:cNvSpPr>
          <p:nvPr/>
        </p:nvSpPr>
        <p:spPr bwMode="auto">
          <a:xfrm>
            <a:off x="32766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lang="it-IT" sz="2400" b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1401" name="Text Box 121"/>
          <p:cNvSpPr txBox="1">
            <a:spLocks noChangeArrowheads="1"/>
          </p:cNvSpPr>
          <p:nvPr/>
        </p:nvSpPr>
        <p:spPr bwMode="auto">
          <a:xfrm>
            <a:off x="388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761402" name="Text Box 122"/>
          <p:cNvSpPr txBox="1">
            <a:spLocks noChangeArrowheads="1"/>
          </p:cNvSpPr>
          <p:nvPr/>
        </p:nvSpPr>
        <p:spPr bwMode="auto">
          <a:xfrm>
            <a:off x="79248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761403" name="Text Box 123"/>
          <p:cNvSpPr txBox="1">
            <a:spLocks noChangeArrowheads="1"/>
          </p:cNvSpPr>
          <p:nvPr/>
        </p:nvSpPr>
        <p:spPr bwMode="auto">
          <a:xfrm>
            <a:off x="72390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761404" name="Text Box 124"/>
          <p:cNvSpPr txBox="1">
            <a:spLocks noChangeArrowheads="1"/>
          </p:cNvSpPr>
          <p:nvPr/>
        </p:nvSpPr>
        <p:spPr bwMode="auto">
          <a:xfrm>
            <a:off x="6553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761405" name="Text Box 125"/>
          <p:cNvSpPr txBox="1">
            <a:spLocks noChangeArrowheads="1"/>
          </p:cNvSpPr>
          <p:nvPr/>
        </p:nvSpPr>
        <p:spPr bwMode="auto">
          <a:xfrm>
            <a:off x="59436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761406" name="Text Box 126"/>
          <p:cNvSpPr txBox="1">
            <a:spLocks noChangeArrowheads="1"/>
          </p:cNvSpPr>
          <p:nvPr/>
        </p:nvSpPr>
        <p:spPr bwMode="auto">
          <a:xfrm>
            <a:off x="52578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61407" name="Text Box 127"/>
          <p:cNvSpPr txBox="1">
            <a:spLocks noChangeArrowheads="1"/>
          </p:cNvSpPr>
          <p:nvPr/>
        </p:nvSpPr>
        <p:spPr bwMode="auto">
          <a:xfrm>
            <a:off x="3276600" y="990600"/>
            <a:ext cx="457200" cy="52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1761408" name="Line 128"/>
          <p:cNvSpPr>
            <a:spLocks noChangeShapeType="1"/>
          </p:cNvSpPr>
          <p:nvPr/>
        </p:nvSpPr>
        <p:spPr bwMode="auto">
          <a:xfrm>
            <a:off x="3657600" y="8382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409" name="Line 129"/>
          <p:cNvSpPr>
            <a:spLocks noChangeShapeType="1"/>
          </p:cNvSpPr>
          <p:nvPr/>
        </p:nvSpPr>
        <p:spPr bwMode="auto">
          <a:xfrm>
            <a:off x="3657600" y="838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410" name="Text Box 130"/>
          <p:cNvSpPr txBox="1">
            <a:spLocks noChangeArrowheads="1"/>
          </p:cNvSpPr>
          <p:nvPr/>
        </p:nvSpPr>
        <p:spPr bwMode="auto">
          <a:xfrm>
            <a:off x="85344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it-IT" sz="2400" b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1411" name="Text Box 131"/>
          <p:cNvSpPr txBox="1">
            <a:spLocks noChangeArrowheads="1"/>
          </p:cNvSpPr>
          <p:nvPr/>
        </p:nvSpPr>
        <p:spPr bwMode="auto">
          <a:xfrm>
            <a:off x="59436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</p:txBody>
      </p:sp>
      <p:sp>
        <p:nvSpPr>
          <p:cNvPr id="1761412" name="Text Box 132"/>
          <p:cNvSpPr txBox="1">
            <a:spLocks noChangeArrowheads="1"/>
          </p:cNvSpPr>
          <p:nvPr/>
        </p:nvSpPr>
        <p:spPr bwMode="auto">
          <a:xfrm>
            <a:off x="52578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1761413" name="Text Box 133"/>
          <p:cNvSpPr txBox="1">
            <a:spLocks noChangeArrowheads="1"/>
          </p:cNvSpPr>
          <p:nvPr/>
        </p:nvSpPr>
        <p:spPr bwMode="auto">
          <a:xfrm>
            <a:off x="44958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1761414" name="Text Box 134"/>
          <p:cNvSpPr txBox="1">
            <a:spLocks noChangeArrowheads="1"/>
          </p:cNvSpPr>
          <p:nvPr/>
        </p:nvSpPr>
        <p:spPr bwMode="auto">
          <a:xfrm>
            <a:off x="44958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761415" name="Text Box 135"/>
          <p:cNvSpPr txBox="1">
            <a:spLocks noChangeArrowheads="1"/>
          </p:cNvSpPr>
          <p:nvPr/>
        </p:nvSpPr>
        <p:spPr bwMode="auto">
          <a:xfrm>
            <a:off x="72390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1761416" name="Text Box 136"/>
          <p:cNvSpPr txBox="1">
            <a:spLocks noChangeArrowheads="1"/>
          </p:cNvSpPr>
          <p:nvPr/>
        </p:nvSpPr>
        <p:spPr bwMode="auto">
          <a:xfrm>
            <a:off x="65532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</a:p>
        </p:txBody>
      </p:sp>
      <p:sp>
        <p:nvSpPr>
          <p:cNvPr id="1761417" name="Text Box 137"/>
          <p:cNvSpPr txBox="1">
            <a:spLocks noChangeArrowheads="1"/>
          </p:cNvSpPr>
          <p:nvPr/>
        </p:nvSpPr>
        <p:spPr bwMode="auto">
          <a:xfrm>
            <a:off x="79248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</a:p>
        </p:txBody>
      </p:sp>
      <p:sp>
        <p:nvSpPr>
          <p:cNvPr id="1761418" name="Text Box 138"/>
          <p:cNvSpPr txBox="1">
            <a:spLocks noChangeArrowheads="1"/>
          </p:cNvSpPr>
          <p:nvPr/>
        </p:nvSpPr>
        <p:spPr bwMode="auto">
          <a:xfrm>
            <a:off x="2895600" y="1676400"/>
            <a:ext cx="457200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</a:p>
          <a:p>
            <a:pPr>
              <a:spcBef>
                <a:spcPct val="8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1761419" name="Text Box 139"/>
          <p:cNvSpPr txBox="1">
            <a:spLocks noChangeArrowheads="1"/>
          </p:cNvSpPr>
          <p:nvPr/>
        </p:nvSpPr>
        <p:spPr bwMode="auto">
          <a:xfrm>
            <a:off x="3352800" y="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</a:p>
        </p:txBody>
      </p:sp>
      <p:sp>
        <p:nvSpPr>
          <p:cNvPr id="1761420" name="Text Box 140"/>
          <p:cNvSpPr txBox="1">
            <a:spLocks noChangeArrowheads="1"/>
          </p:cNvSpPr>
          <p:nvPr/>
        </p:nvSpPr>
        <p:spPr bwMode="auto">
          <a:xfrm>
            <a:off x="2895600" y="45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</a:p>
        </p:txBody>
      </p:sp>
      <p:sp>
        <p:nvSpPr>
          <p:cNvPr id="1761421" name="Line 141"/>
          <p:cNvSpPr>
            <a:spLocks noChangeShapeType="1"/>
          </p:cNvSpPr>
          <p:nvPr/>
        </p:nvSpPr>
        <p:spPr bwMode="auto">
          <a:xfrm>
            <a:off x="3048000" y="22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422" name="Line 142"/>
          <p:cNvSpPr>
            <a:spLocks noChangeShapeType="1"/>
          </p:cNvSpPr>
          <p:nvPr/>
        </p:nvSpPr>
        <p:spPr bwMode="auto">
          <a:xfrm flipH="1" flipV="1">
            <a:off x="6096000" y="1219200"/>
            <a:ext cx="609600" cy="609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3962400" y="1143000"/>
            <a:ext cx="685800" cy="685800"/>
            <a:chOff x="912" y="3024"/>
            <a:chExt cx="432" cy="432"/>
          </a:xfrm>
        </p:grpSpPr>
        <p:sp>
          <p:nvSpPr>
            <p:cNvPr id="1761424" name="Line 144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25" name="Line 145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4648200" y="1143000"/>
            <a:ext cx="685800" cy="685800"/>
            <a:chOff x="912" y="3024"/>
            <a:chExt cx="432" cy="432"/>
          </a:xfrm>
        </p:grpSpPr>
        <p:sp>
          <p:nvSpPr>
            <p:cNvPr id="1761427" name="Line 147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28" name="Line 148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5334000" y="1143000"/>
            <a:ext cx="685800" cy="685800"/>
            <a:chOff x="912" y="3024"/>
            <a:chExt cx="432" cy="432"/>
          </a:xfrm>
        </p:grpSpPr>
        <p:sp>
          <p:nvSpPr>
            <p:cNvPr id="1761430" name="Line 150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31" name="Line 151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61432" name="Line 152"/>
          <p:cNvSpPr>
            <a:spLocks noChangeShapeType="1"/>
          </p:cNvSpPr>
          <p:nvPr/>
        </p:nvSpPr>
        <p:spPr bwMode="auto">
          <a:xfrm flipH="1" flipV="1">
            <a:off x="4038600" y="1905000"/>
            <a:ext cx="609600" cy="609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53"/>
          <p:cNvGrpSpPr>
            <a:grpSpLocks/>
          </p:cNvGrpSpPr>
          <p:nvPr/>
        </p:nvGrpSpPr>
        <p:grpSpPr bwMode="auto">
          <a:xfrm>
            <a:off x="4648200" y="1828800"/>
            <a:ext cx="685800" cy="685800"/>
            <a:chOff x="912" y="3024"/>
            <a:chExt cx="432" cy="432"/>
          </a:xfrm>
        </p:grpSpPr>
        <p:sp>
          <p:nvSpPr>
            <p:cNvPr id="1761434" name="Line 154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35" name="Line 155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156"/>
          <p:cNvGrpSpPr>
            <a:grpSpLocks/>
          </p:cNvGrpSpPr>
          <p:nvPr/>
        </p:nvGrpSpPr>
        <p:grpSpPr bwMode="auto">
          <a:xfrm>
            <a:off x="5334000" y="1828800"/>
            <a:ext cx="685800" cy="685800"/>
            <a:chOff x="912" y="3024"/>
            <a:chExt cx="432" cy="432"/>
          </a:xfrm>
        </p:grpSpPr>
        <p:sp>
          <p:nvSpPr>
            <p:cNvPr id="1761437" name="Line 157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38" name="Line 158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159"/>
          <p:cNvGrpSpPr>
            <a:grpSpLocks/>
          </p:cNvGrpSpPr>
          <p:nvPr/>
        </p:nvGrpSpPr>
        <p:grpSpPr bwMode="auto">
          <a:xfrm>
            <a:off x="6019800" y="1828800"/>
            <a:ext cx="685800" cy="685800"/>
            <a:chOff x="912" y="3024"/>
            <a:chExt cx="432" cy="432"/>
          </a:xfrm>
        </p:grpSpPr>
        <p:sp>
          <p:nvSpPr>
            <p:cNvPr id="1761440" name="Line 160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41" name="Line 161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61442" name="Line 162"/>
          <p:cNvSpPr>
            <a:spLocks noChangeShapeType="1"/>
          </p:cNvSpPr>
          <p:nvPr/>
        </p:nvSpPr>
        <p:spPr bwMode="auto">
          <a:xfrm flipH="1" flipV="1">
            <a:off x="5410200" y="2590800"/>
            <a:ext cx="609600" cy="609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163"/>
          <p:cNvGrpSpPr>
            <a:grpSpLocks/>
          </p:cNvGrpSpPr>
          <p:nvPr/>
        </p:nvGrpSpPr>
        <p:grpSpPr bwMode="auto">
          <a:xfrm>
            <a:off x="6019800" y="2514600"/>
            <a:ext cx="685800" cy="685800"/>
            <a:chOff x="912" y="3024"/>
            <a:chExt cx="432" cy="432"/>
          </a:xfrm>
        </p:grpSpPr>
        <p:sp>
          <p:nvSpPr>
            <p:cNvPr id="1761444" name="Line 164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45" name="Line 165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61446" name="Line 166"/>
          <p:cNvSpPr>
            <a:spLocks noChangeShapeType="1"/>
          </p:cNvSpPr>
          <p:nvPr/>
        </p:nvSpPr>
        <p:spPr bwMode="auto">
          <a:xfrm flipH="1" flipV="1">
            <a:off x="6781800" y="3276600"/>
            <a:ext cx="609600" cy="609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167"/>
          <p:cNvGrpSpPr>
            <a:grpSpLocks/>
          </p:cNvGrpSpPr>
          <p:nvPr/>
        </p:nvGrpSpPr>
        <p:grpSpPr bwMode="auto">
          <a:xfrm>
            <a:off x="3962400" y="2514600"/>
            <a:ext cx="685800" cy="685800"/>
            <a:chOff x="912" y="3024"/>
            <a:chExt cx="432" cy="432"/>
          </a:xfrm>
        </p:grpSpPr>
        <p:sp>
          <p:nvSpPr>
            <p:cNvPr id="1761448" name="Line 168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49" name="Line 169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170"/>
          <p:cNvGrpSpPr>
            <a:grpSpLocks/>
          </p:cNvGrpSpPr>
          <p:nvPr/>
        </p:nvGrpSpPr>
        <p:grpSpPr bwMode="auto">
          <a:xfrm>
            <a:off x="4648200" y="2514600"/>
            <a:ext cx="685800" cy="685800"/>
            <a:chOff x="912" y="3024"/>
            <a:chExt cx="432" cy="432"/>
          </a:xfrm>
        </p:grpSpPr>
        <p:sp>
          <p:nvSpPr>
            <p:cNvPr id="1761451" name="Line 171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52" name="Line 172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61453" name="Line 173"/>
          <p:cNvSpPr>
            <a:spLocks noChangeShapeType="1"/>
          </p:cNvSpPr>
          <p:nvPr/>
        </p:nvSpPr>
        <p:spPr bwMode="auto">
          <a:xfrm flipH="1" flipV="1">
            <a:off x="4038600" y="3276600"/>
            <a:ext cx="609600" cy="609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74"/>
          <p:cNvGrpSpPr>
            <a:grpSpLocks/>
          </p:cNvGrpSpPr>
          <p:nvPr/>
        </p:nvGrpSpPr>
        <p:grpSpPr bwMode="auto">
          <a:xfrm>
            <a:off x="4648200" y="3200400"/>
            <a:ext cx="685800" cy="685800"/>
            <a:chOff x="912" y="3024"/>
            <a:chExt cx="432" cy="432"/>
          </a:xfrm>
        </p:grpSpPr>
        <p:sp>
          <p:nvSpPr>
            <p:cNvPr id="1761455" name="Line 175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56" name="Line 176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77"/>
          <p:cNvGrpSpPr>
            <a:grpSpLocks/>
          </p:cNvGrpSpPr>
          <p:nvPr/>
        </p:nvGrpSpPr>
        <p:grpSpPr bwMode="auto">
          <a:xfrm>
            <a:off x="5334000" y="3200400"/>
            <a:ext cx="685800" cy="685800"/>
            <a:chOff x="912" y="3024"/>
            <a:chExt cx="432" cy="432"/>
          </a:xfrm>
        </p:grpSpPr>
        <p:sp>
          <p:nvSpPr>
            <p:cNvPr id="1761458" name="Line 178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59" name="Line 179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180"/>
          <p:cNvGrpSpPr>
            <a:grpSpLocks/>
          </p:cNvGrpSpPr>
          <p:nvPr/>
        </p:nvGrpSpPr>
        <p:grpSpPr bwMode="auto">
          <a:xfrm>
            <a:off x="6019800" y="3200400"/>
            <a:ext cx="685800" cy="685800"/>
            <a:chOff x="912" y="3024"/>
            <a:chExt cx="432" cy="432"/>
          </a:xfrm>
        </p:grpSpPr>
        <p:sp>
          <p:nvSpPr>
            <p:cNvPr id="1761461" name="Line 181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62" name="Line 182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61463" name="Line 183"/>
          <p:cNvSpPr>
            <a:spLocks noChangeShapeType="1"/>
          </p:cNvSpPr>
          <p:nvPr/>
        </p:nvSpPr>
        <p:spPr bwMode="auto">
          <a:xfrm flipH="1" flipV="1">
            <a:off x="4724400" y="3962400"/>
            <a:ext cx="609600" cy="609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84"/>
          <p:cNvGrpSpPr>
            <a:grpSpLocks/>
          </p:cNvGrpSpPr>
          <p:nvPr/>
        </p:nvGrpSpPr>
        <p:grpSpPr bwMode="auto">
          <a:xfrm>
            <a:off x="5334000" y="3886200"/>
            <a:ext cx="685800" cy="685800"/>
            <a:chOff x="912" y="3024"/>
            <a:chExt cx="432" cy="432"/>
          </a:xfrm>
        </p:grpSpPr>
        <p:sp>
          <p:nvSpPr>
            <p:cNvPr id="1761465" name="Line 185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66" name="Line 186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87"/>
          <p:cNvGrpSpPr>
            <a:grpSpLocks/>
          </p:cNvGrpSpPr>
          <p:nvPr/>
        </p:nvGrpSpPr>
        <p:grpSpPr bwMode="auto">
          <a:xfrm>
            <a:off x="6019800" y="3886200"/>
            <a:ext cx="685800" cy="685800"/>
            <a:chOff x="912" y="3024"/>
            <a:chExt cx="432" cy="432"/>
          </a:xfrm>
        </p:grpSpPr>
        <p:sp>
          <p:nvSpPr>
            <p:cNvPr id="1761468" name="Line 188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69" name="Line 189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90"/>
          <p:cNvGrpSpPr>
            <a:grpSpLocks/>
          </p:cNvGrpSpPr>
          <p:nvPr/>
        </p:nvGrpSpPr>
        <p:grpSpPr bwMode="auto">
          <a:xfrm>
            <a:off x="6705600" y="3886200"/>
            <a:ext cx="685800" cy="685800"/>
            <a:chOff x="912" y="3024"/>
            <a:chExt cx="432" cy="432"/>
          </a:xfrm>
        </p:grpSpPr>
        <p:sp>
          <p:nvSpPr>
            <p:cNvPr id="1761471" name="Line 191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72" name="Line 192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61473" name="Line 193"/>
          <p:cNvSpPr>
            <a:spLocks noChangeShapeType="1"/>
          </p:cNvSpPr>
          <p:nvPr/>
        </p:nvSpPr>
        <p:spPr bwMode="auto">
          <a:xfrm flipH="1" flipV="1">
            <a:off x="7467600" y="4648200"/>
            <a:ext cx="609600" cy="609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474" name="Line 194"/>
          <p:cNvSpPr>
            <a:spLocks noChangeShapeType="1"/>
          </p:cNvSpPr>
          <p:nvPr/>
        </p:nvSpPr>
        <p:spPr bwMode="auto">
          <a:xfrm flipH="1" flipV="1">
            <a:off x="6096000" y="4648200"/>
            <a:ext cx="609600" cy="609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475" name="Line 195"/>
          <p:cNvSpPr>
            <a:spLocks noChangeShapeType="1"/>
          </p:cNvSpPr>
          <p:nvPr/>
        </p:nvSpPr>
        <p:spPr bwMode="auto">
          <a:xfrm flipH="1" flipV="1">
            <a:off x="6781800" y="5334000"/>
            <a:ext cx="609600" cy="609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196"/>
          <p:cNvGrpSpPr>
            <a:grpSpLocks/>
          </p:cNvGrpSpPr>
          <p:nvPr/>
        </p:nvGrpSpPr>
        <p:grpSpPr bwMode="auto">
          <a:xfrm>
            <a:off x="7391400" y="5257800"/>
            <a:ext cx="685800" cy="685800"/>
            <a:chOff x="912" y="3024"/>
            <a:chExt cx="432" cy="432"/>
          </a:xfrm>
        </p:grpSpPr>
        <p:sp>
          <p:nvSpPr>
            <p:cNvPr id="1761477" name="Line 197"/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43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478" name="Line 198"/>
            <p:cNvSpPr>
              <a:spLocks noChangeShapeType="1"/>
            </p:cNvSpPr>
            <p:nvPr/>
          </p:nvSpPr>
          <p:spPr bwMode="auto">
            <a:xfrm flipH="1" flipV="1">
              <a:off x="912" y="3456"/>
              <a:ext cx="4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61479" name="Text Box 199"/>
          <p:cNvSpPr txBox="1">
            <a:spLocks noChangeArrowheads="1"/>
          </p:cNvSpPr>
          <p:nvPr/>
        </p:nvSpPr>
        <p:spPr bwMode="auto">
          <a:xfrm>
            <a:off x="3581400" y="8382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1480" name="Text Box 200"/>
          <p:cNvSpPr txBox="1">
            <a:spLocks noChangeArrowheads="1"/>
          </p:cNvSpPr>
          <p:nvPr/>
        </p:nvSpPr>
        <p:spPr bwMode="auto">
          <a:xfrm>
            <a:off x="3581400" y="22098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1481" name="Text Box 201"/>
          <p:cNvSpPr txBox="1">
            <a:spLocks noChangeArrowheads="1"/>
          </p:cNvSpPr>
          <p:nvPr/>
        </p:nvSpPr>
        <p:spPr bwMode="auto">
          <a:xfrm>
            <a:off x="3581400" y="35814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1482" name="Text Box 202"/>
          <p:cNvSpPr txBox="1">
            <a:spLocks noChangeArrowheads="1"/>
          </p:cNvSpPr>
          <p:nvPr/>
        </p:nvSpPr>
        <p:spPr bwMode="auto">
          <a:xfrm>
            <a:off x="3581400" y="42672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1483" name="Text Box 203"/>
          <p:cNvSpPr txBox="1">
            <a:spLocks noChangeArrowheads="1"/>
          </p:cNvSpPr>
          <p:nvPr/>
        </p:nvSpPr>
        <p:spPr bwMode="auto">
          <a:xfrm>
            <a:off x="3581400" y="49530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1484" name="Text Box 204"/>
          <p:cNvSpPr txBox="1">
            <a:spLocks noChangeArrowheads="1"/>
          </p:cNvSpPr>
          <p:nvPr/>
        </p:nvSpPr>
        <p:spPr bwMode="auto">
          <a:xfrm>
            <a:off x="3581400" y="56388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1485" name="Text Box 205"/>
          <p:cNvSpPr txBox="1">
            <a:spLocks noChangeArrowheads="1"/>
          </p:cNvSpPr>
          <p:nvPr/>
        </p:nvSpPr>
        <p:spPr bwMode="auto">
          <a:xfrm>
            <a:off x="3581400" y="15240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1486" name="Text Box 206"/>
          <p:cNvSpPr txBox="1">
            <a:spLocks noChangeArrowheads="1"/>
          </p:cNvSpPr>
          <p:nvPr/>
        </p:nvSpPr>
        <p:spPr bwMode="auto">
          <a:xfrm>
            <a:off x="3581400" y="28956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8" grpId="0" animBg="1"/>
      <p:bldP spid="1761339" grpId="0" animBg="1"/>
      <p:bldP spid="1761340" grpId="0" animBg="1"/>
      <p:bldP spid="1761341" grpId="0" animBg="1"/>
      <p:bldP spid="1761342" grpId="0" animBg="1"/>
      <p:bldP spid="1761343" grpId="0" animBg="1"/>
      <p:bldP spid="1761344" grpId="0" animBg="1"/>
      <p:bldP spid="1761345" grpId="0" animBg="1"/>
      <p:bldP spid="1761346" grpId="0" animBg="1"/>
      <p:bldP spid="1761347" grpId="0" animBg="1"/>
      <p:bldP spid="1761348" grpId="0" animBg="1"/>
      <p:bldP spid="1761349" grpId="0" animBg="1"/>
      <p:bldP spid="1761350" grpId="0" animBg="1"/>
      <p:bldP spid="1761351" grpId="0" animBg="1"/>
      <p:bldP spid="1761352" grpId="0" animBg="1"/>
      <p:bldP spid="1761353" grpId="0" animBg="1"/>
      <p:bldP spid="1761354" grpId="0" animBg="1"/>
      <p:bldP spid="1761355" grpId="0" animBg="1"/>
      <p:bldP spid="1761356" grpId="0" animBg="1"/>
      <p:bldP spid="1761357" grpId="0" animBg="1"/>
      <p:bldP spid="1761358" grpId="0" animBg="1"/>
      <p:bldP spid="1761359" grpId="0" animBg="1"/>
      <p:bldP spid="1761360" grpId="0" animBg="1"/>
      <p:bldP spid="1761361" grpId="0" animBg="1"/>
      <p:bldP spid="1761362" grpId="0" animBg="1"/>
      <p:bldP spid="1761363" grpId="0" animBg="1"/>
      <p:bldP spid="1761364" grpId="0" animBg="1"/>
      <p:bldP spid="1761365" grpId="0" animBg="1"/>
      <p:bldP spid="1761366" grpId="0" animBg="1"/>
      <p:bldP spid="1761367" grpId="0" animBg="1"/>
      <p:bldP spid="1761368" grpId="0" animBg="1" autoUpdateAnimBg="0"/>
      <p:bldP spid="1761369" grpId="0" animBg="1" autoUpdateAnimBg="0"/>
      <p:bldP spid="1761370" grpId="0" animBg="1" autoUpdateAnimBg="0"/>
      <p:bldP spid="1761371" grpId="0" animBg="1" autoUpdateAnimBg="0"/>
      <p:bldP spid="1761372" grpId="0" animBg="1" autoUpdateAnimBg="0"/>
      <p:bldP spid="1761373" grpId="0" animBg="1" autoUpdateAnimBg="0"/>
      <p:bldP spid="1761374" grpId="0" animBg="1" autoUpdateAnimBg="0"/>
      <p:bldP spid="1761375" grpId="0" animBg="1" autoUpdateAnimBg="0"/>
      <p:bldP spid="1761376" grpId="0" animBg="1" autoUpdateAnimBg="0"/>
      <p:bldP spid="1761377" grpId="0" animBg="1" autoUpdateAnimBg="0"/>
      <p:bldP spid="1761378" grpId="0" animBg="1" autoUpdateAnimBg="0"/>
      <p:bldP spid="1761379" grpId="0" animBg="1" autoUpdateAnimBg="0"/>
      <p:bldP spid="1761380" grpId="0" animBg="1" autoUpdateAnimBg="0"/>
      <p:bldP spid="1761381" grpId="0" animBg="1" autoUpdateAnimBg="0"/>
      <p:bldP spid="1761382" grpId="0" animBg="1" autoUpdateAnimBg="0"/>
      <p:bldP spid="1761383" grpId="0" animBg="1" autoUpdateAnimBg="0"/>
      <p:bldP spid="1761384" grpId="0" animBg="1" autoUpdateAnimBg="0"/>
      <p:bldP spid="1761385" grpId="0" animBg="1" autoUpdateAnimBg="0"/>
      <p:bldP spid="1761386" grpId="0" animBg="1" autoUpdateAnimBg="0"/>
      <p:bldP spid="1761387" grpId="0" animBg="1" autoUpdateAnimBg="0"/>
      <p:bldP spid="1761388" grpId="0" animBg="1" autoUpdateAnimBg="0"/>
      <p:bldP spid="1761389" grpId="0" animBg="1" autoUpdateAnimBg="0"/>
      <p:bldP spid="1761390" grpId="0" animBg="1" autoUpdateAnimBg="0"/>
      <p:bldP spid="1761391" grpId="0" animBg="1" autoUpdateAnimBg="0"/>
      <p:bldP spid="1761392" grpId="0" animBg="1" autoUpdateAnimBg="0"/>
      <p:bldP spid="1761393" grpId="0" animBg="1" autoUpdateAnimBg="0"/>
      <p:bldP spid="1761394" grpId="0" animBg="1" autoUpdateAnimBg="0"/>
      <p:bldP spid="1761395" grpId="0" animBg="1" autoUpdateAnimBg="0"/>
      <p:bldP spid="1761396" grpId="0" animBg="1" autoUpdateAnimBg="0"/>
      <p:bldP spid="1761397" grpId="0" animBg="1" autoUpdateAnimBg="0"/>
      <p:bldP spid="1761422" grpId="0" animBg="1"/>
      <p:bldP spid="1761432" grpId="0" animBg="1"/>
      <p:bldP spid="1761442" grpId="0" animBg="1"/>
      <p:bldP spid="1761446" grpId="0" animBg="1"/>
      <p:bldP spid="1761453" grpId="0" animBg="1"/>
      <p:bldP spid="1761463" grpId="0" animBg="1"/>
      <p:bldP spid="1761473" grpId="0" animBg="1"/>
      <p:bldP spid="1761474" grpId="0" animBg="1"/>
      <p:bldP spid="17614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306" name="Text Box 2"/>
          <p:cNvSpPr txBox="1">
            <a:spLocks noChangeArrowheads="1"/>
          </p:cNvSpPr>
          <p:nvPr/>
        </p:nvSpPr>
        <p:spPr bwMode="auto">
          <a:xfrm>
            <a:off x="935038" y="188913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Triangolazione ottima </a:t>
            </a:r>
          </a:p>
        </p:txBody>
      </p:sp>
      <p:sp>
        <p:nvSpPr>
          <p:cNvPr id="1762307" name="Text Box 3"/>
          <p:cNvSpPr txBox="1">
            <a:spLocks noChangeArrowheads="1"/>
          </p:cNvSpPr>
          <p:nvPr/>
        </p:nvSpPr>
        <p:spPr bwMode="auto">
          <a:xfrm>
            <a:off x="287338" y="981075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Una triangolazione di un poligono convesso è una suddivisione del poligono in triangoli ottenuta tracciando delle diagonali che non si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intersecano .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48375" y="4365625"/>
            <a:ext cx="1217613" cy="1543050"/>
            <a:chOff x="3991" y="2772"/>
            <a:chExt cx="767" cy="972"/>
          </a:xfrm>
        </p:grpSpPr>
        <p:sp>
          <p:nvSpPr>
            <p:cNvPr id="1762309" name="Line 5"/>
            <p:cNvSpPr>
              <a:spLocks noChangeShapeType="1"/>
            </p:cNvSpPr>
            <p:nvPr/>
          </p:nvSpPr>
          <p:spPr bwMode="auto">
            <a:xfrm>
              <a:off x="4375" y="2772"/>
              <a:ext cx="4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310" name="Line 6"/>
            <p:cNvSpPr>
              <a:spLocks noChangeShapeType="1"/>
            </p:cNvSpPr>
            <p:nvPr/>
          </p:nvSpPr>
          <p:spPr bwMode="auto">
            <a:xfrm flipH="1">
              <a:off x="4422" y="2928"/>
              <a:ext cx="336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311" name="Line 7"/>
            <p:cNvSpPr>
              <a:spLocks noChangeShapeType="1"/>
            </p:cNvSpPr>
            <p:nvPr/>
          </p:nvSpPr>
          <p:spPr bwMode="auto">
            <a:xfrm>
              <a:off x="3991" y="3156"/>
              <a:ext cx="43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03350" y="4724400"/>
            <a:ext cx="1676400" cy="1066800"/>
            <a:chOff x="1565" y="2894"/>
            <a:chExt cx="1056" cy="672"/>
          </a:xfrm>
        </p:grpSpPr>
        <p:sp>
          <p:nvSpPr>
            <p:cNvPr id="1762313" name="Line 9"/>
            <p:cNvSpPr>
              <a:spLocks noChangeShapeType="1"/>
            </p:cNvSpPr>
            <p:nvPr/>
          </p:nvSpPr>
          <p:spPr bwMode="auto">
            <a:xfrm flipH="1">
              <a:off x="1661" y="2894"/>
              <a:ext cx="67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314" name="Line 10"/>
            <p:cNvSpPr>
              <a:spLocks noChangeShapeType="1"/>
            </p:cNvSpPr>
            <p:nvPr/>
          </p:nvSpPr>
          <p:spPr bwMode="auto">
            <a:xfrm flipH="1">
              <a:off x="1661" y="3182"/>
              <a:ext cx="96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315" name="Line 11"/>
            <p:cNvSpPr>
              <a:spLocks noChangeShapeType="1"/>
            </p:cNvSpPr>
            <p:nvPr/>
          </p:nvSpPr>
          <p:spPr bwMode="auto">
            <a:xfrm flipH="1">
              <a:off x="1565" y="2894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95288" y="3249613"/>
            <a:ext cx="7848600" cy="2770187"/>
            <a:chOff x="363" y="1979"/>
            <a:chExt cx="4944" cy="1745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998" y="2764"/>
              <a:ext cx="1056" cy="960"/>
              <a:chOff x="672" y="2688"/>
              <a:chExt cx="1056" cy="960"/>
            </a:xfrm>
          </p:grpSpPr>
          <p:sp>
            <p:nvSpPr>
              <p:cNvPr id="1762318" name="Line 14"/>
              <p:cNvSpPr>
                <a:spLocks noChangeShapeType="1"/>
              </p:cNvSpPr>
              <p:nvPr/>
            </p:nvSpPr>
            <p:spPr bwMode="auto">
              <a:xfrm flipH="1">
                <a:off x="672" y="2688"/>
                <a:ext cx="384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19" name="Line 15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96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20" name="Line 16"/>
              <p:cNvSpPr>
                <a:spLocks noChangeShapeType="1"/>
              </p:cNvSpPr>
              <p:nvPr/>
            </p:nvSpPr>
            <p:spPr bwMode="auto">
              <a:xfrm>
                <a:off x="1440" y="2832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21" name="Line 17"/>
              <p:cNvSpPr>
                <a:spLocks noChangeShapeType="1"/>
              </p:cNvSpPr>
              <p:nvPr/>
            </p:nvSpPr>
            <p:spPr bwMode="auto">
              <a:xfrm flipH="1">
                <a:off x="1104" y="3120"/>
                <a:ext cx="624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22" name="Line 18"/>
              <p:cNvSpPr>
                <a:spLocks noChangeShapeType="1"/>
              </p:cNvSpPr>
              <p:nvPr/>
            </p:nvSpPr>
            <p:spPr bwMode="auto">
              <a:xfrm flipH="1" flipV="1">
                <a:off x="1056" y="2688"/>
                <a:ext cx="38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23" name="Line 19"/>
              <p:cNvSpPr>
                <a:spLocks noChangeShapeType="1"/>
              </p:cNvSpPr>
              <p:nvPr/>
            </p:nvSpPr>
            <p:spPr bwMode="auto">
              <a:xfrm flipH="1" flipV="1">
                <a:off x="768" y="3504"/>
                <a:ext cx="33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923" y="2682"/>
              <a:ext cx="1056" cy="960"/>
              <a:chOff x="672" y="2688"/>
              <a:chExt cx="1056" cy="960"/>
            </a:xfrm>
          </p:grpSpPr>
          <p:sp>
            <p:nvSpPr>
              <p:cNvPr id="1762325" name="Line 21"/>
              <p:cNvSpPr>
                <a:spLocks noChangeShapeType="1"/>
              </p:cNvSpPr>
              <p:nvPr/>
            </p:nvSpPr>
            <p:spPr bwMode="auto">
              <a:xfrm flipH="1">
                <a:off x="672" y="2688"/>
                <a:ext cx="384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26" name="Line 2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96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27" name="Line 23"/>
              <p:cNvSpPr>
                <a:spLocks noChangeShapeType="1"/>
              </p:cNvSpPr>
              <p:nvPr/>
            </p:nvSpPr>
            <p:spPr bwMode="auto">
              <a:xfrm>
                <a:off x="1440" y="2832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28" name="Line 24"/>
              <p:cNvSpPr>
                <a:spLocks noChangeShapeType="1"/>
              </p:cNvSpPr>
              <p:nvPr/>
            </p:nvSpPr>
            <p:spPr bwMode="auto">
              <a:xfrm flipH="1">
                <a:off x="1104" y="3120"/>
                <a:ext cx="624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29" name="Line 25"/>
              <p:cNvSpPr>
                <a:spLocks noChangeShapeType="1"/>
              </p:cNvSpPr>
              <p:nvPr/>
            </p:nvSpPr>
            <p:spPr bwMode="auto">
              <a:xfrm flipH="1" flipV="1">
                <a:off x="1056" y="2688"/>
                <a:ext cx="38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30" name="Line 26"/>
              <p:cNvSpPr>
                <a:spLocks noChangeShapeType="1"/>
              </p:cNvSpPr>
              <p:nvPr/>
            </p:nvSpPr>
            <p:spPr bwMode="auto">
              <a:xfrm flipH="1" flipV="1">
                <a:off x="768" y="3504"/>
                <a:ext cx="33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62331" name="Text Box 27"/>
            <p:cNvSpPr txBox="1">
              <a:spLocks noChangeArrowheads="1"/>
            </p:cNvSpPr>
            <p:nvPr/>
          </p:nvSpPr>
          <p:spPr bwMode="auto">
            <a:xfrm>
              <a:off x="363" y="1979"/>
              <a:ext cx="494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Vi sono più triangolazioni possibili dello stesso poligono</a:t>
              </a: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2449" y="2719"/>
              <a:ext cx="1056" cy="960"/>
              <a:chOff x="672" y="2688"/>
              <a:chExt cx="1056" cy="960"/>
            </a:xfrm>
          </p:grpSpPr>
          <p:sp>
            <p:nvSpPr>
              <p:cNvPr id="1762333" name="Line 29"/>
              <p:cNvSpPr>
                <a:spLocks noChangeShapeType="1"/>
              </p:cNvSpPr>
              <p:nvPr/>
            </p:nvSpPr>
            <p:spPr bwMode="auto">
              <a:xfrm flipH="1">
                <a:off x="672" y="2688"/>
                <a:ext cx="384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34" name="Line 3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96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35" name="Line 31"/>
              <p:cNvSpPr>
                <a:spLocks noChangeShapeType="1"/>
              </p:cNvSpPr>
              <p:nvPr/>
            </p:nvSpPr>
            <p:spPr bwMode="auto">
              <a:xfrm>
                <a:off x="1440" y="2832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36" name="Line 32"/>
              <p:cNvSpPr>
                <a:spLocks noChangeShapeType="1"/>
              </p:cNvSpPr>
              <p:nvPr/>
            </p:nvSpPr>
            <p:spPr bwMode="auto">
              <a:xfrm flipH="1">
                <a:off x="1104" y="3120"/>
                <a:ext cx="624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37" name="Line 33"/>
              <p:cNvSpPr>
                <a:spLocks noChangeShapeType="1"/>
              </p:cNvSpPr>
              <p:nvPr/>
            </p:nvSpPr>
            <p:spPr bwMode="auto">
              <a:xfrm flipH="1" flipV="1">
                <a:off x="1056" y="2688"/>
                <a:ext cx="38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338" name="Line 34"/>
              <p:cNvSpPr>
                <a:spLocks noChangeShapeType="1"/>
              </p:cNvSpPr>
              <p:nvPr/>
            </p:nvSpPr>
            <p:spPr bwMode="auto">
              <a:xfrm flipH="1" flipV="1">
                <a:off x="768" y="3504"/>
                <a:ext cx="33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671888" y="4652963"/>
            <a:ext cx="1684337" cy="1066800"/>
            <a:chOff x="2744" y="2908"/>
            <a:chExt cx="1061" cy="672"/>
          </a:xfrm>
        </p:grpSpPr>
        <p:sp>
          <p:nvSpPr>
            <p:cNvPr id="1762340" name="Line 36"/>
            <p:cNvSpPr>
              <a:spLocks noChangeShapeType="1"/>
            </p:cNvSpPr>
            <p:nvPr/>
          </p:nvSpPr>
          <p:spPr bwMode="auto">
            <a:xfrm flipH="1" flipV="1">
              <a:off x="2749" y="3152"/>
              <a:ext cx="105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341" name="Line 37"/>
            <p:cNvSpPr>
              <a:spLocks noChangeShapeType="1"/>
            </p:cNvSpPr>
            <p:nvPr/>
          </p:nvSpPr>
          <p:spPr bwMode="auto">
            <a:xfrm flipH="1">
              <a:off x="2744" y="2908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342" name="Line 38"/>
            <p:cNvSpPr>
              <a:spLocks noChangeShapeType="1"/>
            </p:cNvSpPr>
            <p:nvPr/>
          </p:nvSpPr>
          <p:spPr bwMode="auto">
            <a:xfrm flipH="1">
              <a:off x="2840" y="3196"/>
              <a:ext cx="96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946" name="Text Box 2"/>
          <p:cNvSpPr txBox="1">
            <a:spLocks noChangeArrowheads="1"/>
          </p:cNvSpPr>
          <p:nvPr/>
        </p:nvSpPr>
        <p:spPr bwMode="auto">
          <a:xfrm>
            <a:off x="287338" y="1449388"/>
            <a:ext cx="8569325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  <a:buFontTx/>
              <a:buAutoNum type="alphaLcParenR"/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una soluzione ottima si possa costruire a partire da soluzioni ottime di sottoproblemi: </a:t>
            </a:r>
          </a:p>
          <a:p>
            <a:pPr marL="457200" indent="-457200"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Proprietà di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sottostruttura </a:t>
            </a:r>
            <a:r>
              <a:rPr lang="it-IT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ottima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46947" name="Text Box 3"/>
          <p:cNvSpPr txBox="1">
            <a:spLocks noChangeArrowheads="1"/>
          </p:cNvSpPr>
          <p:nvPr/>
        </p:nvSpPr>
        <p:spPr bwMode="auto">
          <a:xfrm>
            <a:off x="287338" y="327025"/>
            <a:ext cx="83534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 poter applicare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vantaggiosamente la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programmazione dinamica bisogna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che: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330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532812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questo problema sono dati i vertici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 un poligono convesso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presi in ordine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antiorario.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Ad ogni triangolo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è attribuito un costo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Ad esempio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potrebbe essere la lunghezza del perimetro, la somma delle altezze, il prodotto delle lunghezze dei lati, (l’area ?), ecc. </a:t>
            </a: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 vuole trovare una triangolazione del poligono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tale che la somma dei costi dei triangoli sia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minima.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33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354" name="Text Box 2"/>
          <p:cNvSpPr txBox="1">
            <a:spLocks noChangeArrowheads="1"/>
          </p:cNvSpPr>
          <p:nvPr/>
        </p:nvSpPr>
        <p:spPr bwMode="auto">
          <a:xfrm>
            <a:off x="287338" y="304800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quanti modi possiamo suddividere in triangoli un poligono convesso di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vertici?</a:t>
            </a:r>
            <a:endParaRPr lang="it-IT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4355" name="Text Box 3"/>
          <p:cNvSpPr txBox="1">
            <a:spLocks noChangeArrowheads="1"/>
          </p:cNvSpPr>
          <p:nvPr/>
        </p:nvSpPr>
        <p:spPr bwMode="auto">
          <a:xfrm>
            <a:off x="287338" y="1557338"/>
            <a:ext cx="85328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Ogni lato del poligono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appartiene ad un solo triangolo della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triangolazione 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2744788"/>
            <a:ext cx="8077200" cy="3235324"/>
            <a:chOff x="317" y="1729"/>
            <a:chExt cx="5088" cy="2038"/>
          </a:xfrm>
        </p:grpSpPr>
        <p:sp>
          <p:nvSpPr>
            <p:cNvPr id="1764357" name="Line 5"/>
            <p:cNvSpPr>
              <a:spLocks noChangeShapeType="1"/>
            </p:cNvSpPr>
            <p:nvPr/>
          </p:nvSpPr>
          <p:spPr bwMode="auto">
            <a:xfrm flipH="1">
              <a:off x="2194" y="2594"/>
              <a:ext cx="9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4358" name="Line 6"/>
            <p:cNvSpPr>
              <a:spLocks noChangeShapeType="1"/>
            </p:cNvSpPr>
            <p:nvPr/>
          </p:nvSpPr>
          <p:spPr bwMode="auto">
            <a:xfrm>
              <a:off x="2194" y="3122"/>
              <a:ext cx="9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4359" name="Line 7"/>
            <p:cNvSpPr>
              <a:spLocks noChangeShapeType="1"/>
            </p:cNvSpPr>
            <p:nvPr/>
          </p:nvSpPr>
          <p:spPr bwMode="auto">
            <a:xfrm>
              <a:off x="3058" y="2690"/>
              <a:ext cx="19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4360" name="Line 8"/>
            <p:cNvSpPr>
              <a:spLocks noChangeShapeType="1"/>
            </p:cNvSpPr>
            <p:nvPr/>
          </p:nvSpPr>
          <p:spPr bwMode="auto">
            <a:xfrm flipH="1">
              <a:off x="2626" y="3170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4361" name="Line 9"/>
            <p:cNvSpPr>
              <a:spLocks noChangeShapeType="1"/>
            </p:cNvSpPr>
            <p:nvPr/>
          </p:nvSpPr>
          <p:spPr bwMode="auto">
            <a:xfrm flipH="1" flipV="1">
              <a:off x="2674" y="2546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4362" name="Line 10"/>
            <p:cNvSpPr>
              <a:spLocks noChangeShapeType="1"/>
            </p:cNvSpPr>
            <p:nvPr/>
          </p:nvSpPr>
          <p:spPr bwMode="auto">
            <a:xfrm flipH="1" flipV="1">
              <a:off x="2290" y="3554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4363" name="Line 11"/>
            <p:cNvSpPr>
              <a:spLocks noChangeShapeType="1"/>
            </p:cNvSpPr>
            <p:nvPr/>
          </p:nvSpPr>
          <p:spPr bwMode="auto">
            <a:xfrm flipH="1">
              <a:off x="2290" y="2690"/>
              <a:ext cx="76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4364" name="Rectangle 12"/>
            <p:cNvSpPr>
              <a:spLocks noChangeArrowheads="1"/>
            </p:cNvSpPr>
            <p:nvPr/>
          </p:nvSpPr>
          <p:spPr bwMode="auto">
            <a:xfrm>
              <a:off x="2002" y="3399"/>
              <a:ext cx="3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q</a:t>
              </a:r>
              <a:r>
                <a:rPr lang="it-IT" b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764365" name="Rectangle 13"/>
            <p:cNvSpPr>
              <a:spLocks noChangeArrowheads="1"/>
            </p:cNvSpPr>
            <p:nvPr/>
          </p:nvSpPr>
          <p:spPr bwMode="auto">
            <a:xfrm>
              <a:off x="1906" y="2919"/>
              <a:ext cx="34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b="1" i="1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q</a:t>
              </a:r>
              <a:r>
                <a:rPr lang="it-IT" b="1" i="1" baseline="-25000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n</a:t>
              </a:r>
              <a:endPara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64366" name="Line 14"/>
            <p:cNvSpPr>
              <a:spLocks noChangeShapeType="1"/>
            </p:cNvSpPr>
            <p:nvPr/>
          </p:nvSpPr>
          <p:spPr bwMode="auto">
            <a:xfrm flipH="1">
              <a:off x="2194" y="2690"/>
              <a:ext cx="86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4367" name="Rectangle 15"/>
            <p:cNvSpPr>
              <a:spLocks noChangeArrowheads="1"/>
            </p:cNvSpPr>
            <p:nvPr/>
          </p:nvSpPr>
          <p:spPr bwMode="auto">
            <a:xfrm>
              <a:off x="3058" y="2487"/>
              <a:ext cx="3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b="1" i="1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q</a:t>
              </a:r>
              <a:r>
                <a:rPr lang="it-IT" b="1" i="1" baseline="-25000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</a:t>
              </a:r>
              <a:endPara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64368" name="Line 16"/>
            <p:cNvSpPr>
              <a:spLocks noChangeShapeType="1"/>
            </p:cNvSpPr>
            <p:nvPr/>
          </p:nvSpPr>
          <p:spPr bwMode="auto">
            <a:xfrm flipH="1">
              <a:off x="2290" y="2546"/>
              <a:ext cx="384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4369" name="Rectangle 17"/>
            <p:cNvSpPr>
              <a:spLocks noChangeArrowheads="1"/>
            </p:cNvSpPr>
            <p:nvPr/>
          </p:nvSpPr>
          <p:spPr bwMode="auto">
            <a:xfrm>
              <a:off x="2242" y="3063"/>
              <a:ext cx="27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</a:t>
              </a:r>
            </a:p>
          </p:txBody>
        </p:sp>
        <p:sp>
          <p:nvSpPr>
            <p:cNvPr id="1764370" name="Text Box 18"/>
            <p:cNvSpPr txBox="1">
              <a:spLocks noChangeArrowheads="1"/>
            </p:cNvSpPr>
            <p:nvPr/>
          </p:nvSpPr>
          <p:spPr bwMode="auto">
            <a:xfrm>
              <a:off x="317" y="1729"/>
              <a:ext cx="508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it-IT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Siano </a:t>
              </a:r>
              <a:r>
                <a:rPr lang="it-IT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q</a:t>
              </a:r>
              <a:r>
                <a:rPr lang="it-IT" b="1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it-IT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q</a:t>
              </a:r>
              <a:r>
                <a:rPr lang="it-IT" b="1" i="1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</a:t>
              </a:r>
              <a:r>
                <a:rPr lang="it-IT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q</a:t>
              </a:r>
              <a:r>
                <a:rPr lang="it-IT" b="1" i="1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n</a:t>
              </a:r>
              <a:r>
                <a:rPr lang="it-IT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i vertici del triangolo </a:t>
              </a:r>
              <a:r>
                <a:rPr lang="it-IT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it-IT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a cui appartiene il lato </a:t>
              </a:r>
              <a:r>
                <a:rPr lang="it-IT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q</a:t>
              </a:r>
              <a:r>
                <a:rPr lang="it-IT" b="1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it-IT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q</a:t>
              </a:r>
              <a:r>
                <a:rPr lang="it-IT" b="1" i="1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n</a:t>
              </a:r>
              <a:r>
                <a:rPr lang="it-IT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43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8" name="Text Box 2"/>
          <p:cNvSpPr txBox="1">
            <a:spLocks noChangeArrowheads="1"/>
          </p:cNvSpPr>
          <p:nvPr/>
        </p:nvSpPr>
        <p:spPr bwMode="auto">
          <a:xfrm>
            <a:off x="323528" y="3429000"/>
            <a:ext cx="835305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Il vertice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può essere scelto in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modi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diversi e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due poligoni hanno rispettivamente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ed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vertici.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5379" name="Line 3"/>
          <p:cNvSpPr>
            <a:spLocks noChangeShapeType="1"/>
          </p:cNvSpPr>
          <p:nvPr/>
        </p:nvSpPr>
        <p:spPr bwMode="auto">
          <a:xfrm flipH="1">
            <a:off x="5108612" y="1546635"/>
            <a:ext cx="152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5380" name="Line 4"/>
          <p:cNvSpPr>
            <a:spLocks noChangeShapeType="1"/>
          </p:cNvSpPr>
          <p:nvPr/>
        </p:nvSpPr>
        <p:spPr bwMode="auto">
          <a:xfrm>
            <a:off x="5108612" y="2384835"/>
            <a:ext cx="15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5381" name="Line 5"/>
          <p:cNvSpPr>
            <a:spLocks noChangeShapeType="1"/>
          </p:cNvSpPr>
          <p:nvPr/>
        </p:nvSpPr>
        <p:spPr bwMode="auto">
          <a:xfrm>
            <a:off x="6480212" y="1699035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5382" name="Line 6"/>
          <p:cNvSpPr>
            <a:spLocks noChangeShapeType="1"/>
          </p:cNvSpPr>
          <p:nvPr/>
        </p:nvSpPr>
        <p:spPr bwMode="auto">
          <a:xfrm flipH="1">
            <a:off x="5794412" y="2461035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5383" name="Line 7"/>
          <p:cNvSpPr>
            <a:spLocks noChangeShapeType="1"/>
          </p:cNvSpPr>
          <p:nvPr/>
        </p:nvSpPr>
        <p:spPr bwMode="auto">
          <a:xfrm flipH="1" flipV="1">
            <a:off x="5870612" y="1470435"/>
            <a:ext cx="609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5384" name="Line 8"/>
          <p:cNvSpPr>
            <a:spLocks noChangeShapeType="1"/>
          </p:cNvSpPr>
          <p:nvPr/>
        </p:nvSpPr>
        <p:spPr bwMode="auto">
          <a:xfrm flipH="1" flipV="1">
            <a:off x="5261012" y="3070635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5385" name="Line 9"/>
          <p:cNvSpPr>
            <a:spLocks noChangeShapeType="1"/>
          </p:cNvSpPr>
          <p:nvPr/>
        </p:nvSpPr>
        <p:spPr bwMode="auto">
          <a:xfrm flipH="1">
            <a:off x="5261012" y="1699035"/>
            <a:ext cx="1219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5386" name="Rectangle 10"/>
          <p:cNvSpPr>
            <a:spLocks noChangeArrowheads="1"/>
          </p:cNvSpPr>
          <p:nvPr/>
        </p:nvSpPr>
        <p:spPr bwMode="auto">
          <a:xfrm>
            <a:off x="4803812" y="2824572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765387" name="Rectangle 11"/>
          <p:cNvSpPr>
            <a:spLocks noChangeArrowheads="1"/>
          </p:cNvSpPr>
          <p:nvPr/>
        </p:nvSpPr>
        <p:spPr bwMode="auto">
          <a:xfrm>
            <a:off x="4572037" y="2048285"/>
            <a:ext cx="5421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</a:p>
        </p:txBody>
      </p:sp>
      <p:sp>
        <p:nvSpPr>
          <p:cNvPr id="1765388" name="Line 12"/>
          <p:cNvSpPr>
            <a:spLocks noChangeShapeType="1"/>
          </p:cNvSpPr>
          <p:nvPr/>
        </p:nvSpPr>
        <p:spPr bwMode="auto">
          <a:xfrm flipH="1">
            <a:off x="5108612" y="1699035"/>
            <a:ext cx="1371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5389" name="Rectangle 13"/>
          <p:cNvSpPr>
            <a:spLocks noChangeArrowheads="1"/>
          </p:cNvSpPr>
          <p:nvPr/>
        </p:nvSpPr>
        <p:spPr bwMode="auto">
          <a:xfrm>
            <a:off x="6480212" y="1376772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</a:p>
        </p:txBody>
      </p:sp>
      <p:sp>
        <p:nvSpPr>
          <p:cNvPr id="1765390" name="Line 14"/>
          <p:cNvSpPr>
            <a:spLocks noChangeShapeType="1"/>
          </p:cNvSpPr>
          <p:nvPr/>
        </p:nvSpPr>
        <p:spPr bwMode="auto">
          <a:xfrm flipH="1">
            <a:off x="5261012" y="1470435"/>
            <a:ext cx="6096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5391" name="Rectangle 15"/>
          <p:cNvSpPr>
            <a:spLocks noChangeArrowheads="1"/>
          </p:cNvSpPr>
          <p:nvPr/>
        </p:nvSpPr>
        <p:spPr bwMode="auto">
          <a:xfrm>
            <a:off x="5903950" y="2227672"/>
            <a:ext cx="5709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765392" name="Rectangle 16"/>
          <p:cNvSpPr>
            <a:spLocks noChangeArrowheads="1"/>
          </p:cNvSpPr>
          <p:nvPr/>
        </p:nvSpPr>
        <p:spPr bwMode="auto">
          <a:xfrm>
            <a:off x="5261012" y="1529172"/>
            <a:ext cx="5709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65393" name="Rectangle 17"/>
          <p:cNvSpPr>
            <a:spLocks noChangeArrowheads="1"/>
          </p:cNvSpPr>
          <p:nvPr/>
        </p:nvSpPr>
        <p:spPr bwMode="auto">
          <a:xfrm>
            <a:off x="5184812" y="2291172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</a:p>
        </p:txBody>
      </p:sp>
      <p:sp>
        <p:nvSpPr>
          <p:cNvPr id="1765394" name="Text Box 18"/>
          <p:cNvSpPr txBox="1">
            <a:spLocks noChangeArrowheads="1"/>
          </p:cNvSpPr>
          <p:nvPr/>
        </p:nvSpPr>
        <p:spPr bwMode="auto">
          <a:xfrm>
            <a:off x="215516" y="152636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Il triangolo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suddivide il poligono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nel triangolo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stesso e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nei due poligoni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vertici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5395" name="Text Box 19"/>
          <p:cNvSpPr txBox="1">
            <a:spLocks noChangeArrowheads="1"/>
          </p:cNvSpPr>
          <p:nvPr/>
        </p:nvSpPr>
        <p:spPr bwMode="auto">
          <a:xfrm>
            <a:off x="287338" y="5192713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quando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quando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= 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sono poligoni degeneri, ossia sono un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segmento.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3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40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Il numero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triangolazioni possibili di un poligono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vertici si esprime ricorsivamente come segue</a:t>
            </a:r>
          </a:p>
        </p:txBody>
      </p:sp>
      <p:graphicFrame>
        <p:nvGraphicFramePr>
          <p:cNvPr id="1766403" name="Object 3"/>
          <p:cNvGraphicFramePr>
            <a:graphicFrameLocks noChangeAspect="1"/>
          </p:cNvGraphicFramePr>
          <p:nvPr/>
        </p:nvGraphicFramePr>
        <p:xfrm>
          <a:off x="863588" y="2008188"/>
          <a:ext cx="7056783" cy="1672840"/>
        </p:xfrm>
        <a:graphic>
          <a:graphicData uri="http://schemas.openxmlformats.org/presentationml/2006/ole">
            <p:oleObj spid="_x0000_s1344514" name="Equation" r:id="rId3" imgW="2400120" imgH="609480" progId="Equation.3">
              <p:embed/>
            </p:oleObj>
          </a:graphicData>
        </a:graphic>
      </p:graphicFrame>
      <p:sp>
        <p:nvSpPr>
          <p:cNvPr id="1766404" name="Text Box 4"/>
          <p:cNvSpPr txBox="1">
            <a:spLocks noChangeArrowheads="1"/>
          </p:cNvSpPr>
          <p:nvPr/>
        </p:nvSpPr>
        <p:spPr bwMode="auto">
          <a:xfrm>
            <a:off x="287338" y="3681413"/>
            <a:ext cx="8532812" cy="166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E’ facile verificare che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-1)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dove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sono le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parentesizzazioni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del prodotto di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matrici.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Quindi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cresce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esponenzialmente.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640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426" name="Text Box 2"/>
          <p:cNvSpPr txBox="1">
            <a:spLocks noChangeArrowheads="1"/>
          </p:cNvSpPr>
          <p:nvPr/>
        </p:nvSpPr>
        <p:spPr bwMode="auto">
          <a:xfrm>
            <a:off x="287338" y="225425"/>
            <a:ext cx="86411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Primo passo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3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struttura di una triangolazione </a:t>
            </a:r>
            <a:r>
              <a:rPr lang="it-IT" sz="36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ottima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sz="36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7427" name="Text Box 3"/>
          <p:cNvSpPr txBox="1">
            <a:spLocks noChangeArrowheads="1"/>
          </p:cNvSpPr>
          <p:nvPr/>
        </p:nvSpPr>
        <p:spPr bwMode="auto">
          <a:xfrm>
            <a:off x="323850" y="1449388"/>
            <a:ext cx="85328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Supponiamo che una triangolazione ottima suddivida il poligono convesso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vertici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36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36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3600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nel triangolo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vertici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36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36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36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nei due poligoni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6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6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vertici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36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…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36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3600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36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…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3600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rispettivamente.</a:t>
            </a:r>
            <a:endParaRPr lang="it-IT" sz="3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7428" name="Text Box 4"/>
          <p:cNvSpPr txBox="1">
            <a:spLocks noChangeArrowheads="1"/>
          </p:cNvSpPr>
          <p:nvPr/>
        </p:nvSpPr>
        <p:spPr bwMode="auto">
          <a:xfrm>
            <a:off x="323850" y="4581525"/>
            <a:ext cx="8496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 triangolazioni subordinate di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6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di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6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sono triangolazioni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ottime. </a:t>
            </a:r>
            <a:r>
              <a:rPr lang="it-IT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Perché?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7427" grpId="0"/>
      <p:bldP spid="17674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450" name="Text Box 2"/>
          <p:cNvSpPr txBox="1">
            <a:spLocks noChangeArrowheads="1"/>
          </p:cNvSpPr>
          <p:nvPr/>
        </p:nvSpPr>
        <p:spPr bwMode="auto">
          <a:xfrm>
            <a:off x="503238" y="80963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Secondo passo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soluzione ricorsiva</a:t>
            </a:r>
          </a:p>
        </p:txBody>
      </p:sp>
      <p:sp>
        <p:nvSpPr>
          <p:cNvPr id="1768451" name="Text Box 3"/>
          <p:cNvSpPr txBox="1">
            <a:spLocks noChangeArrowheads="1"/>
          </p:cNvSpPr>
          <p:nvPr/>
        </p:nvSpPr>
        <p:spPr bwMode="auto">
          <a:xfrm>
            <a:off x="287524" y="2132856"/>
            <a:ext cx="84105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allora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è degenere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768452" name="Object 4"/>
          <p:cNvGraphicFramePr>
            <a:graphicFrameLocks noChangeAspect="1"/>
          </p:cNvGraphicFramePr>
          <p:nvPr/>
        </p:nvGraphicFramePr>
        <p:xfrm>
          <a:off x="575556" y="4437112"/>
          <a:ext cx="7890952" cy="1512168"/>
        </p:xfrm>
        <a:graphic>
          <a:graphicData uri="http://schemas.openxmlformats.org/presentationml/2006/ole">
            <p:oleObj spid="_x0000_s1368066" name="Equation" r:id="rId3" imgW="2819160" imgH="533160" progId="Equation.3">
              <p:embed/>
            </p:oleObj>
          </a:graphicData>
        </a:graphic>
      </p:graphicFrame>
      <p:sp>
        <p:nvSpPr>
          <p:cNvPr id="1768453" name="Text Box 5"/>
          <p:cNvSpPr txBox="1">
            <a:spLocks noChangeArrowheads="1"/>
          </p:cNvSpPr>
          <p:nvPr/>
        </p:nvSpPr>
        <p:spPr bwMode="auto">
          <a:xfrm>
            <a:off x="287338" y="584200"/>
            <a:ext cx="858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sottoproblemi sono le triangolazioni dei poligoni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 vertici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…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la somma dei costi dei triangoli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 una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triangolazione ottima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8454" name="Text Box 6"/>
          <p:cNvSpPr txBox="1">
            <a:spLocks noChangeArrowheads="1"/>
          </p:cNvSpPr>
          <p:nvPr/>
        </p:nvSpPr>
        <p:spPr bwMode="auto">
          <a:xfrm>
            <a:off x="323528" y="2708920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allora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 può scomporre in un triangolo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vertici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nei due poligoni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vertici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…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…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con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k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8451" grpId="0"/>
      <p:bldP spid="1768453" grpId="0"/>
      <p:bldP spid="17684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474" name="Text Box 2"/>
          <p:cNvSpPr txBox="1">
            <a:spLocks noChangeArrowheads="1"/>
          </p:cNvSpPr>
          <p:nvPr/>
        </p:nvSpPr>
        <p:spPr bwMode="auto">
          <a:xfrm>
            <a:off x="359532" y="728700"/>
            <a:ext cx="8153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Triangulation-Cost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 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0</a:t>
            </a:r>
            <a:endParaRPr lang="it-IT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3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-2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downto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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c,s</a:t>
            </a:r>
            <a:endParaRPr lang="it-IT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9475" name="Text Box 3"/>
          <p:cNvSpPr txBox="1">
            <a:spLocks noChangeArrowheads="1"/>
          </p:cNvSpPr>
          <p:nvPr/>
        </p:nvSpPr>
        <p:spPr bwMode="auto">
          <a:xfrm>
            <a:off x="287524" y="152636"/>
            <a:ext cx="86058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Terzo passo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3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calcolo costo minimo</a:t>
            </a:r>
          </a:p>
        </p:txBody>
      </p:sp>
      <p:sp>
        <p:nvSpPr>
          <p:cNvPr id="1769476" name="Text Box 4"/>
          <p:cNvSpPr txBox="1">
            <a:spLocks noChangeArrowheads="1"/>
          </p:cNvSpPr>
          <p:nvPr/>
        </p:nvSpPr>
        <p:spPr bwMode="auto">
          <a:xfrm>
            <a:off x="5040052" y="5265204"/>
            <a:ext cx="374372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Complessità: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it-IT" b="1" i="1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6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6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69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69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6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9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9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9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9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69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69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69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69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69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9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74" grpId="0" build="p"/>
      <p:bldP spid="17694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498" name="Text Box 2"/>
          <p:cNvSpPr txBox="1">
            <a:spLocks noChangeArrowheads="1"/>
          </p:cNvSpPr>
          <p:nvPr/>
        </p:nvSpPr>
        <p:spPr bwMode="auto">
          <a:xfrm>
            <a:off x="323850" y="1089025"/>
            <a:ext cx="8153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Print-Triangulation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</a:p>
          <a:p>
            <a:r>
              <a:rPr lang="it-IT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Print-Triangulation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s, i, k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“triangolo:”,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j, k</a:t>
            </a:r>
            <a:endParaRPr lang="it-IT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Print-Triangulation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s, k,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770499" name="Text Box 3"/>
          <p:cNvSpPr txBox="1">
            <a:spLocks noChangeArrowheads="1"/>
          </p:cNvSpPr>
          <p:nvPr/>
        </p:nvSpPr>
        <p:spPr bwMode="auto">
          <a:xfrm>
            <a:off x="287338" y="228600"/>
            <a:ext cx="8569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Quarto passo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3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Stampa triangolazione</a:t>
            </a:r>
          </a:p>
        </p:txBody>
      </p:sp>
      <p:sp>
        <p:nvSpPr>
          <p:cNvPr id="1770500" name="Text Box 4"/>
          <p:cNvSpPr txBox="1">
            <a:spLocks noChangeArrowheads="1"/>
          </p:cNvSpPr>
          <p:nvPr/>
        </p:nvSpPr>
        <p:spPr bwMode="auto">
          <a:xfrm>
            <a:off x="395536" y="4761148"/>
            <a:ext cx="4859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Complessità: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it-IT" sz="3600" b="1" i="1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0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70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0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0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498" grpId="0" build="p"/>
      <p:bldP spid="17705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970" name="Text Box 2"/>
          <p:cNvSpPr txBox="1">
            <a:spLocks noChangeArrowheads="1"/>
          </p:cNvSpPr>
          <p:nvPr/>
        </p:nvSpPr>
        <p:spPr bwMode="auto">
          <a:xfrm>
            <a:off x="287338" y="533400"/>
            <a:ext cx="8569325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b) che il numero di sottoproblemi distinti sia molto minore del numero di soluzioni possibili tra cui cercare quella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ottima.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Altrimenti una enumerazione di tutte le soluzioni può risultare più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conveniente.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 ciò è vero significa che uno stesso problema deve comparire molte volte come sottoproblema di altri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sottoproblemi.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Proprietà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della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ripetizione dei </a:t>
            </a:r>
            <a:r>
              <a:rPr lang="it-IT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sottoproblemi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94" name="Text Box 2"/>
          <p:cNvSpPr txBox="1">
            <a:spLocks noChangeArrowheads="1"/>
          </p:cNvSpPr>
          <p:nvPr/>
        </p:nvSpPr>
        <p:spPr bwMode="auto">
          <a:xfrm>
            <a:off x="287524" y="476672"/>
            <a:ext cx="8605837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Supposto che le condizioni a) e b) siano verificate, occorre scegliere l’ordine in cui calcolare le soluzioni dei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sottoproblemi.</a:t>
            </a:r>
          </a:p>
          <a:p>
            <a:pPr>
              <a:spcBef>
                <a:spcPct val="30000"/>
              </a:spcBef>
            </a:pP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Tale ordine ci deve assicurare che nel momento in cui si risolve un sottoproblema le soluzioni dei sottoproblemi da cui esso dipende siano già state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calcolate.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Ordine </a:t>
            </a:r>
            <a:r>
              <a:rPr lang="it-IT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bottom-up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8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8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8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8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Text Box 2"/>
          <p:cNvSpPr txBox="1">
            <a:spLocks noChangeArrowheads="1"/>
          </p:cNvSpPr>
          <p:nvPr/>
        </p:nvSpPr>
        <p:spPr bwMode="auto">
          <a:xfrm>
            <a:off x="287338" y="584200"/>
            <a:ext cx="8569325" cy="43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Alternativamente si può usare una procedura ricorsiva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top-down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che esprima direttamente la soluzione di un sottoproblema in termini delle soluzioni dei sottoproblemi da cui essa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dipende.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questo caso occorre però memorizzare le soluzioni trovate in modo che esse non vengano ricalcolate più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volte.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74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Confronto tra algoritmo iterativo </a:t>
            </a:r>
            <a:r>
              <a:rPr lang="it-IT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bottom-up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ed algoritmo ricorsivo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top-down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 </a:t>
            </a:r>
            <a:r>
              <a:rPr lang="it-IT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memoria:</a:t>
            </a:r>
            <a:endParaRPr lang="it-IT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43875" name="Text Box 3"/>
          <p:cNvSpPr txBox="1">
            <a:spLocks noChangeArrowheads="1"/>
          </p:cNvSpPr>
          <p:nvPr/>
        </p:nvSpPr>
        <p:spPr bwMode="auto">
          <a:xfrm>
            <a:off x="287338" y="1700213"/>
            <a:ext cx="8569325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 per il calcolo della soluzione globale servono le soluzioni di tutti i sottoproblemi l’algoritmo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bottom-up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è migliore di quello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top-down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Entrambi gli algoritmi calcolano una sola volta le soluzioni dei sottoproblemi ma il secondo è ricorsivo ed inoltre effettua un controllo in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più.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98" name="Text Box 2"/>
          <p:cNvSpPr txBox="1">
            <a:spLocks noChangeArrowheads="1"/>
          </p:cNvSpPr>
          <p:nvPr/>
        </p:nvSpPr>
        <p:spPr bwMode="auto">
          <a:xfrm>
            <a:off x="287524" y="440668"/>
            <a:ext cx="855186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 per il calcolo della soluzione globale servono soltanto alcune delle soluzioni dei sottoproblemi l’algoritmo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bottom-up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le calcola comunque tutte mentre quello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top-down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calcola soltanto quelle che servono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effettivamente.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questo caso l’algoritmo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top-down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può risultare migliore di quello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bottom-up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Il prossimo problema è un esempio di questa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situazione.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4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4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4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4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42" name="Text Box 2"/>
          <p:cNvSpPr txBox="1">
            <a:spLocks noChangeArrowheads="1"/>
          </p:cNvSpPr>
          <p:nvPr/>
        </p:nvSpPr>
        <p:spPr bwMode="auto">
          <a:xfrm>
            <a:off x="287338" y="115888"/>
            <a:ext cx="8569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Massima sottosequenza comune </a:t>
            </a:r>
          </a:p>
        </p:txBody>
      </p:sp>
      <p:sp>
        <p:nvSpPr>
          <p:cNvPr id="1751043" name="Text Box 3"/>
          <p:cNvSpPr txBox="1">
            <a:spLocks noChangeArrowheads="1"/>
          </p:cNvSpPr>
          <p:nvPr/>
        </p:nvSpPr>
        <p:spPr bwMode="auto">
          <a:xfrm>
            <a:off x="287338" y="836613"/>
            <a:ext cx="8424862" cy="294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questo problema sono date due sequenze </a:t>
            </a: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si chiede di trovare la più lunga sequenza </a:t>
            </a: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che è sottosequenza sia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che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51044" name="Text Box 4"/>
          <p:cNvSpPr txBox="1">
            <a:spLocks noChangeArrowheads="1"/>
          </p:cNvSpPr>
          <p:nvPr/>
        </p:nvSpPr>
        <p:spPr bwMode="auto">
          <a:xfrm>
            <a:off x="323528" y="3969060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Ricordiamo che una sottosequenza di una sequenza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è una qualsiasi sequenza ottenuta da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cancellando alcuni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elementi.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066" name="Text Box 2"/>
          <p:cNvSpPr txBox="1">
            <a:spLocks noChangeArrowheads="1"/>
          </p:cNvSpPr>
          <p:nvPr/>
        </p:nvSpPr>
        <p:spPr bwMode="auto">
          <a:xfrm>
            <a:off x="287338" y="685800"/>
            <a:ext cx="85693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Il problema della massima sottosequenza ha molte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applicazioni.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 citarne solo alcune: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individuare le parti comuni di due versioni dello stesso file (sequenze di caratteri ASCII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valutare la similitudine tra due segmenti di DNA (sequenze di simboli A,C,G,T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12818</TotalTime>
  <Words>2309</Words>
  <Application>Microsoft Office PowerPoint</Application>
  <PresentationFormat>Presentazione su schermo (4:3)</PresentationFormat>
  <Paragraphs>569</Paragraphs>
  <Slides>27</Slides>
  <Notes>0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9" baseType="lpstr">
      <vt:lpstr>Blank Presentation</vt:lpstr>
      <vt:lpstr>Equation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723</cp:revision>
  <cp:lastPrinted>2000-11-14T13:42:16Z</cp:lastPrinted>
  <dcterms:created xsi:type="dcterms:W3CDTF">2015-05-07T13:12:59Z</dcterms:created>
  <dcterms:modified xsi:type="dcterms:W3CDTF">2015-05-07T13:25:32Z</dcterms:modified>
</cp:coreProperties>
</file>