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8DA70-7913-28C8-7EF3-95A4C8CB5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F45C5D-DD21-A197-1DDC-A0E889EB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94E0A-C344-C163-5373-038FE7E6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863B5-D3AF-5301-8596-26FC91DB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101CFF-16B4-6348-648E-AA31FBB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2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47265-C83E-2753-46E6-4F98C58A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043F69-BA02-0F81-C052-2352997E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2B745-B6CC-CB4E-A26C-3472FCE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480481-DA4B-88D3-5F28-18B2A109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8A283C-83A7-997E-19AA-95D484BA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55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3F9F4-EA2B-3CEC-29D8-3BF22DD1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3A84C-BB79-23A4-234B-C30C54C0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FB943-2A88-92AA-CC65-F6E4E32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3D080-6C63-30B7-436A-4049821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85785-8886-F384-05D7-CFF9E746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1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EA9D8-0161-B01C-EB2C-9FDCCDC9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EBF19A-CD3C-CAE2-8FE9-72928100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3F23B5-42DB-22D3-B848-232123E5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A3A4DD-7819-79C9-FAD0-B181DC46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2A79B-8658-0387-3DBA-B0328D9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2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CB9AE-5A66-872C-D7FC-7150694B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400901-9052-CECB-4E4C-42BB73C8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6A6D8-8B3E-F9BB-2AD3-1FE8886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CF496A-BFCE-314B-C724-8AFE156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780B0-FFE3-07E7-97D4-E1260B3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6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65EF2-B96B-38BC-5C6C-70844014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DE592-0E6F-9118-A6FC-F9ABBAAF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B898E0-868A-0A77-222E-4ACDD8E29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6080FD-3AAD-8575-07C8-0A7A7B86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911CDF-BCDF-6504-BF52-BCF59110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2421F1-0C61-9D6E-1E87-4EA34F23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5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5937F-9F9A-B09A-2077-5B37B23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12C5B7-290A-9637-055D-F01D5AD7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99BF0-C571-9541-0727-408C1BA6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2D8CE6-D9EC-007F-56BC-A272341E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585190-60F6-328A-B541-6F0DC5C54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A4C639-3686-2E88-2B80-1B1733C5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10F335-E5C6-B387-1E65-DE1F8838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ED9E54-5F57-809E-EF2B-38C27F26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61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3A9E5-020A-6A9E-7DD0-F5DD0E42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C0D961-DB26-988C-9B8B-3CDB7B6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40EFEB-1061-2D8D-D5D1-976A3D00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F20D95-D5DF-71F2-8516-65D1A49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8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2AB592-47C6-665C-429F-24F59A7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CBFFB3-5BDA-F72D-82FD-8AFDB50D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D609F0-BB77-8799-3339-66F0553E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518ED-C315-4545-B58F-97C8C0F3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96CA3A-ECC2-1CA9-6222-EC8024F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E53EEB-62DB-8F2C-2F64-B8254993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C1CD09-E2D1-0B9B-4987-93E04FA7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03C3DA-1A17-68D2-F695-8F11F7B5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C3FA19-D154-7085-C200-C61D8B6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3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713C7-EDD8-ED53-857B-557B757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26F969-192C-16FC-D0D8-F4816A18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C85110-1FEE-D893-4C2C-0E9C6245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303EAF-945A-E204-2740-A5E09C3A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E3867B-6AFC-75CE-29D3-85467E71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2A84D4-457A-824D-2EE7-8EDC3D55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6B84F3-C051-9AEF-715D-3E548D5E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C79AC0-1E1F-F54E-6AA2-883304B2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1ED97F-580F-F9FD-B8E3-B96EC1DBF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BFAE-40C4-4FAC-9299-2562F4921BB6}" type="datetimeFigureOut">
              <a:rPr lang="it-IT" smtClean="0"/>
              <a:t>03/12/2023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465C9-3C7D-86AA-0CDE-6F37CC59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AD85D-58EF-676A-299E-7A6B30EC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9303-EA29-4A29-AD35-F61ED501F4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8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169B0-64BF-4464-7C40-8A7775591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441D62-8416-5AA4-03F3-26019595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8792" y="3779320"/>
            <a:ext cx="4239208" cy="23876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Luca Calabrese</a:t>
            </a:r>
          </a:p>
          <a:p>
            <a:r>
              <a:rPr lang="it-IT" dirty="0" err="1"/>
              <a:t>Umutcan</a:t>
            </a:r>
            <a:r>
              <a:rPr lang="it-IT" dirty="0"/>
              <a:t> Berk </a:t>
            </a:r>
            <a:r>
              <a:rPr lang="it-IT" dirty="0" err="1"/>
              <a:t>Hasret</a:t>
            </a:r>
            <a:r>
              <a:rPr lang="it-IT" dirty="0"/>
              <a:t>, </a:t>
            </a:r>
          </a:p>
          <a:p>
            <a:r>
              <a:rPr lang="it-IT" dirty="0"/>
              <a:t>Marco Marchiante</a:t>
            </a:r>
          </a:p>
          <a:p>
            <a:r>
              <a:rPr lang="it-IT" dirty="0"/>
              <a:t>Alberto Penzo</a:t>
            </a:r>
          </a:p>
          <a:p>
            <a:r>
              <a:rPr lang="it-IT" dirty="0" err="1"/>
              <a:t>Dilmurod</a:t>
            </a:r>
            <a:r>
              <a:rPr lang="it-IT" dirty="0"/>
              <a:t> Rustam </a:t>
            </a:r>
            <a:r>
              <a:rPr lang="it-IT" dirty="0" err="1"/>
              <a:t>Ugli</a:t>
            </a:r>
            <a:r>
              <a:rPr lang="it-IT" dirty="0"/>
              <a:t> </a:t>
            </a:r>
            <a:r>
              <a:rPr lang="it-IT" dirty="0" err="1"/>
              <a:t>Rakhmatov</a:t>
            </a:r>
            <a:endParaRPr lang="it-IT" dirty="0"/>
          </a:p>
          <a:p>
            <a:r>
              <a:rPr lang="it-IT" dirty="0"/>
              <a:t>Gabriel Rovesti</a:t>
            </a:r>
          </a:p>
        </p:txBody>
      </p:sp>
    </p:spTree>
    <p:extLst>
      <p:ext uri="{BB962C8B-B14F-4D97-AF65-F5344CB8AC3E}">
        <p14:creationId xmlns:p14="http://schemas.microsoft.com/office/powerpoint/2010/main" val="4226823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1</cp:revision>
  <dcterms:created xsi:type="dcterms:W3CDTF">2023-12-03T10:54:40Z</dcterms:created>
  <dcterms:modified xsi:type="dcterms:W3CDTF">2023-12-03T11:03:10Z</dcterms:modified>
</cp:coreProperties>
</file>