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7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7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4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8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0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4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38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4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9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4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91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5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25" r:id="rId6"/>
    <p:sldLayoutId id="2147483721" r:id="rId7"/>
    <p:sldLayoutId id="2147483722" r:id="rId8"/>
    <p:sldLayoutId id="2147483723" r:id="rId9"/>
    <p:sldLayoutId id="2147483724" r:id="rId10"/>
    <p:sldLayoutId id="214748372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2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0" name="Rectangle 44">
            <a:extLst>
              <a:ext uri="{FF2B5EF4-FFF2-40B4-BE49-F238E27FC236}">
                <a16:creationId xmlns:a16="http://schemas.microsoft.com/office/drawing/2014/main" id="{839C2F19-8FC2-4576-A76C-228178053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46">
            <a:extLst>
              <a:ext uri="{FF2B5EF4-FFF2-40B4-BE49-F238E27FC236}">
                <a16:creationId xmlns:a16="http://schemas.microsoft.com/office/drawing/2014/main" id="{0DD445D2-3109-4763-87BD-15D07DD60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60169B0-64BF-4464-7C40-8A7775591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113" y="976160"/>
            <a:ext cx="6142986" cy="1934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/>
              <a:t>Mobisec Unveiled: A Tactical Communication Approach</a:t>
            </a:r>
          </a:p>
        </p:txBody>
      </p:sp>
      <p:sp>
        <p:nvSpPr>
          <p:cNvPr id="62" name="Rectangle 48">
            <a:extLst>
              <a:ext uri="{FF2B5EF4-FFF2-40B4-BE49-F238E27FC236}">
                <a16:creationId xmlns:a16="http://schemas.microsoft.com/office/drawing/2014/main" id="{AC8CED11-7192-4FE4-96C8-0A231EEB6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50">
            <a:extLst>
              <a:ext uri="{FF2B5EF4-FFF2-40B4-BE49-F238E27FC236}">
                <a16:creationId xmlns:a16="http://schemas.microsoft.com/office/drawing/2014/main" id="{A133035C-46AF-4B6B-A264-C0D48C50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770" y="3612975"/>
            <a:ext cx="6162328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B441D62-8416-5AA4-03F3-26019595C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68" y="3802047"/>
            <a:ext cx="3385227" cy="24119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/>
              <a:t>Luca Calabrese</a:t>
            </a:r>
          </a:p>
          <a:p>
            <a:r>
              <a:rPr lang="en-US" sz="1700" dirty="0" err="1"/>
              <a:t>Umutcan</a:t>
            </a:r>
            <a:r>
              <a:rPr lang="en-US" sz="1700" dirty="0"/>
              <a:t> Berk </a:t>
            </a:r>
            <a:r>
              <a:rPr lang="en-US" sz="1700" dirty="0" err="1"/>
              <a:t>Hasret</a:t>
            </a:r>
            <a:r>
              <a:rPr lang="en-US" sz="1700" dirty="0"/>
              <a:t> </a:t>
            </a:r>
          </a:p>
          <a:p>
            <a:r>
              <a:rPr lang="en-US" sz="1700" dirty="0"/>
              <a:t>Marco </a:t>
            </a:r>
            <a:r>
              <a:rPr lang="en-US" sz="1700" dirty="0" err="1"/>
              <a:t>Marchiante</a:t>
            </a:r>
            <a:endParaRPr lang="en-US" sz="1700" dirty="0"/>
          </a:p>
          <a:p>
            <a:r>
              <a:rPr lang="en-US" sz="1700" dirty="0"/>
              <a:t>Alberto </a:t>
            </a:r>
            <a:r>
              <a:rPr lang="en-US" sz="1700" dirty="0" err="1"/>
              <a:t>Penzo</a:t>
            </a:r>
            <a:endParaRPr lang="en-US" sz="1700" dirty="0"/>
          </a:p>
          <a:p>
            <a:r>
              <a:rPr lang="en-US" sz="1700" dirty="0" err="1"/>
              <a:t>Dilmurod</a:t>
            </a:r>
            <a:r>
              <a:rPr lang="en-US" sz="1700" dirty="0"/>
              <a:t> Rustam </a:t>
            </a:r>
            <a:r>
              <a:rPr lang="en-US" sz="1700" dirty="0" err="1"/>
              <a:t>Ugli</a:t>
            </a:r>
            <a:r>
              <a:rPr lang="en-US" sz="1700" dirty="0"/>
              <a:t> </a:t>
            </a:r>
            <a:r>
              <a:rPr lang="en-US" sz="1700" dirty="0" err="1"/>
              <a:t>Rakhmatov</a:t>
            </a:r>
            <a:endParaRPr lang="en-US" sz="1700" dirty="0"/>
          </a:p>
          <a:p>
            <a:r>
              <a:rPr lang="en-US" sz="1700" dirty="0"/>
              <a:t>Gabriel Rovesti</a:t>
            </a:r>
          </a:p>
        </p:txBody>
      </p:sp>
      <p:pic>
        <p:nvPicPr>
          <p:cNvPr id="4" name="Picture 3" descr="Robot operating a machine">
            <a:extLst>
              <a:ext uri="{FF2B5EF4-FFF2-40B4-BE49-F238E27FC236}">
                <a16:creationId xmlns:a16="http://schemas.microsoft.com/office/drawing/2014/main" id="{4C46DD61-DB59-9A8C-2015-EDDD508EDB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16" r="21096" b="-1"/>
          <a:stretch/>
        </p:blipFill>
        <p:spPr>
          <a:xfrm>
            <a:off x="7586229" y="668656"/>
            <a:ext cx="4105993" cy="552020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34A5E60-ECAD-F5AF-6F16-0FD792EE7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788" y="4055705"/>
            <a:ext cx="3385227" cy="120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23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CC98AB-146F-913C-21F6-0BBE6A44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847781"/>
            <a:ext cx="9895093" cy="766416"/>
          </a:xfrm>
        </p:spPr>
        <p:txBody>
          <a:bodyPr>
            <a:normAutofit fontScale="90000"/>
          </a:bodyPr>
          <a:lstStyle/>
          <a:p>
            <a:r>
              <a:rPr lang="it-IT" dirty="0"/>
              <a:t>Results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470D81E-1F9E-3AD8-99D9-0AE0AAA2503A}"/>
              </a:ext>
            </a:extLst>
          </p:cNvPr>
          <p:cNvSpPr txBox="1"/>
          <p:nvPr/>
        </p:nvSpPr>
        <p:spPr>
          <a:xfrm>
            <a:off x="606490" y="1810139"/>
            <a:ext cx="1055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Example of content</a:t>
            </a:r>
          </a:p>
          <a:p>
            <a:endParaRPr lang="it-IT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D68319C-C06A-F696-9960-9A42DE124534}"/>
              </a:ext>
            </a:extLst>
          </p:cNvPr>
          <p:cNvCxnSpPr/>
          <p:nvPr/>
        </p:nvCxnSpPr>
        <p:spPr>
          <a:xfrm>
            <a:off x="606490" y="6064898"/>
            <a:ext cx="1072087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29E99F4-1023-2B7F-453E-289B7A8B918E}"/>
              </a:ext>
            </a:extLst>
          </p:cNvPr>
          <p:cNvSpPr txBox="1"/>
          <p:nvPr/>
        </p:nvSpPr>
        <p:spPr>
          <a:xfrm>
            <a:off x="606490" y="6211670"/>
            <a:ext cx="10552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Example of reference </a:t>
            </a:r>
            <a:r>
              <a:rPr lang="it-IT" sz="1400" dirty="0" err="1"/>
              <a:t>footnote</a:t>
            </a:r>
            <a:endParaRPr lang="it-IT" sz="1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046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CC98AB-146F-913C-21F6-0BBE6A44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847781"/>
            <a:ext cx="9895093" cy="766416"/>
          </a:xfrm>
        </p:spPr>
        <p:txBody>
          <a:bodyPr>
            <a:normAutofit fontScale="90000"/>
          </a:bodyPr>
          <a:lstStyle/>
          <a:p>
            <a:r>
              <a:rPr lang="it-IT" dirty="0"/>
              <a:t>Mobisec Context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470D81E-1F9E-3AD8-99D9-0AE0AAA2503A}"/>
              </a:ext>
            </a:extLst>
          </p:cNvPr>
          <p:cNvSpPr txBox="1"/>
          <p:nvPr/>
        </p:nvSpPr>
        <p:spPr>
          <a:xfrm>
            <a:off x="606490" y="1810139"/>
            <a:ext cx="1055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Example of content</a:t>
            </a:r>
          </a:p>
          <a:p>
            <a:endParaRPr lang="it-IT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D68319C-C06A-F696-9960-9A42DE124534}"/>
              </a:ext>
            </a:extLst>
          </p:cNvPr>
          <p:cNvCxnSpPr/>
          <p:nvPr/>
        </p:nvCxnSpPr>
        <p:spPr>
          <a:xfrm>
            <a:off x="606490" y="6064898"/>
            <a:ext cx="1072087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29E99F4-1023-2B7F-453E-289B7A8B918E}"/>
              </a:ext>
            </a:extLst>
          </p:cNvPr>
          <p:cNvSpPr txBox="1"/>
          <p:nvPr/>
        </p:nvSpPr>
        <p:spPr>
          <a:xfrm>
            <a:off x="606490" y="6211670"/>
            <a:ext cx="10552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Example of reference </a:t>
            </a:r>
            <a:r>
              <a:rPr lang="it-IT" sz="1400" dirty="0" err="1"/>
              <a:t>footnote</a:t>
            </a:r>
            <a:endParaRPr lang="it-IT" sz="1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785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CC98AB-146F-913C-21F6-0BBE6A44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847781"/>
            <a:ext cx="9895093" cy="766416"/>
          </a:xfrm>
        </p:spPr>
        <p:txBody>
          <a:bodyPr>
            <a:normAutofit fontScale="90000"/>
          </a:bodyPr>
          <a:lstStyle/>
          <a:p>
            <a:r>
              <a:rPr lang="it-IT" dirty="0"/>
              <a:t>Audience Analysis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470D81E-1F9E-3AD8-99D9-0AE0AAA2503A}"/>
              </a:ext>
            </a:extLst>
          </p:cNvPr>
          <p:cNvSpPr txBox="1"/>
          <p:nvPr/>
        </p:nvSpPr>
        <p:spPr>
          <a:xfrm>
            <a:off x="606490" y="1810139"/>
            <a:ext cx="1055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Example of content</a:t>
            </a:r>
          </a:p>
          <a:p>
            <a:endParaRPr lang="it-IT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D68319C-C06A-F696-9960-9A42DE124534}"/>
              </a:ext>
            </a:extLst>
          </p:cNvPr>
          <p:cNvCxnSpPr/>
          <p:nvPr/>
        </p:nvCxnSpPr>
        <p:spPr>
          <a:xfrm>
            <a:off x="606490" y="6064898"/>
            <a:ext cx="1072087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29E99F4-1023-2B7F-453E-289B7A8B918E}"/>
              </a:ext>
            </a:extLst>
          </p:cNvPr>
          <p:cNvSpPr txBox="1"/>
          <p:nvPr/>
        </p:nvSpPr>
        <p:spPr>
          <a:xfrm>
            <a:off x="606490" y="6211670"/>
            <a:ext cx="10552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Example of reference </a:t>
            </a:r>
            <a:r>
              <a:rPr lang="it-IT" sz="1400" dirty="0" err="1"/>
              <a:t>footnote</a:t>
            </a:r>
            <a:endParaRPr lang="it-IT" sz="1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9656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CC98AB-146F-913C-21F6-0BBE6A44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847781"/>
            <a:ext cx="9895093" cy="766416"/>
          </a:xfrm>
        </p:spPr>
        <p:txBody>
          <a:bodyPr>
            <a:normAutofit fontScale="90000"/>
          </a:bodyPr>
          <a:lstStyle/>
          <a:p>
            <a:r>
              <a:rPr lang="it-IT" dirty="0"/>
              <a:t>Audience Analysis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470D81E-1F9E-3AD8-99D9-0AE0AAA2503A}"/>
              </a:ext>
            </a:extLst>
          </p:cNvPr>
          <p:cNvSpPr txBox="1"/>
          <p:nvPr/>
        </p:nvSpPr>
        <p:spPr>
          <a:xfrm>
            <a:off x="606490" y="1810139"/>
            <a:ext cx="1055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Example of content</a:t>
            </a:r>
          </a:p>
          <a:p>
            <a:endParaRPr lang="it-IT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D68319C-C06A-F696-9960-9A42DE124534}"/>
              </a:ext>
            </a:extLst>
          </p:cNvPr>
          <p:cNvCxnSpPr/>
          <p:nvPr/>
        </p:nvCxnSpPr>
        <p:spPr>
          <a:xfrm>
            <a:off x="606490" y="6064898"/>
            <a:ext cx="1072087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29E99F4-1023-2B7F-453E-289B7A8B918E}"/>
              </a:ext>
            </a:extLst>
          </p:cNvPr>
          <p:cNvSpPr txBox="1"/>
          <p:nvPr/>
        </p:nvSpPr>
        <p:spPr>
          <a:xfrm>
            <a:off x="606490" y="6211670"/>
            <a:ext cx="10552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Example of reference </a:t>
            </a:r>
            <a:r>
              <a:rPr lang="it-IT" sz="1400" dirty="0" err="1"/>
              <a:t>footnote</a:t>
            </a:r>
            <a:endParaRPr lang="it-IT" sz="1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49564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CC98AB-146F-913C-21F6-0BBE6A44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847781"/>
            <a:ext cx="9895093" cy="766416"/>
          </a:xfrm>
        </p:spPr>
        <p:txBody>
          <a:bodyPr>
            <a:normAutofit fontScale="90000"/>
          </a:bodyPr>
          <a:lstStyle/>
          <a:p>
            <a:r>
              <a:rPr lang="it-IT" dirty="0"/>
              <a:t>Budget Analysis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470D81E-1F9E-3AD8-99D9-0AE0AAA2503A}"/>
              </a:ext>
            </a:extLst>
          </p:cNvPr>
          <p:cNvSpPr txBox="1"/>
          <p:nvPr/>
        </p:nvSpPr>
        <p:spPr>
          <a:xfrm>
            <a:off x="606490" y="1810139"/>
            <a:ext cx="1055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Example of content</a:t>
            </a:r>
          </a:p>
          <a:p>
            <a:endParaRPr lang="it-IT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D68319C-C06A-F696-9960-9A42DE124534}"/>
              </a:ext>
            </a:extLst>
          </p:cNvPr>
          <p:cNvCxnSpPr/>
          <p:nvPr/>
        </p:nvCxnSpPr>
        <p:spPr>
          <a:xfrm>
            <a:off x="606490" y="6064898"/>
            <a:ext cx="1072087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29E99F4-1023-2B7F-453E-289B7A8B918E}"/>
              </a:ext>
            </a:extLst>
          </p:cNvPr>
          <p:cNvSpPr txBox="1"/>
          <p:nvPr/>
        </p:nvSpPr>
        <p:spPr>
          <a:xfrm>
            <a:off x="606490" y="6211670"/>
            <a:ext cx="10552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Example of reference </a:t>
            </a:r>
            <a:r>
              <a:rPr lang="it-IT" sz="1400" dirty="0" err="1"/>
              <a:t>footnote</a:t>
            </a:r>
            <a:endParaRPr lang="it-IT" sz="1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2915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CC98AB-146F-913C-21F6-0BBE6A44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847781"/>
            <a:ext cx="9895093" cy="766416"/>
          </a:xfrm>
        </p:spPr>
        <p:txBody>
          <a:bodyPr>
            <a:normAutofit fontScale="90000"/>
          </a:bodyPr>
          <a:lstStyle/>
          <a:p>
            <a:r>
              <a:rPr lang="it-IT" dirty="0"/>
              <a:t>Channels Analysis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470D81E-1F9E-3AD8-99D9-0AE0AAA2503A}"/>
              </a:ext>
            </a:extLst>
          </p:cNvPr>
          <p:cNvSpPr txBox="1"/>
          <p:nvPr/>
        </p:nvSpPr>
        <p:spPr>
          <a:xfrm>
            <a:off x="606490" y="1810139"/>
            <a:ext cx="1055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Example of content</a:t>
            </a:r>
          </a:p>
          <a:p>
            <a:endParaRPr lang="it-IT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D68319C-C06A-F696-9960-9A42DE124534}"/>
              </a:ext>
            </a:extLst>
          </p:cNvPr>
          <p:cNvCxnSpPr/>
          <p:nvPr/>
        </p:nvCxnSpPr>
        <p:spPr>
          <a:xfrm>
            <a:off x="606490" y="6064898"/>
            <a:ext cx="1072087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29E99F4-1023-2B7F-453E-289B7A8B918E}"/>
              </a:ext>
            </a:extLst>
          </p:cNvPr>
          <p:cNvSpPr txBox="1"/>
          <p:nvPr/>
        </p:nvSpPr>
        <p:spPr>
          <a:xfrm>
            <a:off x="606490" y="6211670"/>
            <a:ext cx="10552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Example of reference </a:t>
            </a:r>
            <a:r>
              <a:rPr lang="it-IT" sz="1400" dirty="0" err="1"/>
              <a:t>footnote</a:t>
            </a:r>
            <a:endParaRPr lang="it-IT" sz="1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85819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CC98AB-146F-913C-21F6-0BBE6A44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847781"/>
            <a:ext cx="9895093" cy="766416"/>
          </a:xfrm>
        </p:spPr>
        <p:txBody>
          <a:bodyPr>
            <a:normAutofit fontScale="90000"/>
          </a:bodyPr>
          <a:lstStyle/>
          <a:p>
            <a:r>
              <a:rPr lang="it-IT" dirty="0"/>
              <a:t>Tasks Analysis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470D81E-1F9E-3AD8-99D9-0AE0AAA2503A}"/>
              </a:ext>
            </a:extLst>
          </p:cNvPr>
          <p:cNvSpPr txBox="1"/>
          <p:nvPr/>
        </p:nvSpPr>
        <p:spPr>
          <a:xfrm>
            <a:off x="606490" y="1810139"/>
            <a:ext cx="1055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Example of content</a:t>
            </a:r>
          </a:p>
          <a:p>
            <a:endParaRPr lang="it-IT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D68319C-C06A-F696-9960-9A42DE124534}"/>
              </a:ext>
            </a:extLst>
          </p:cNvPr>
          <p:cNvCxnSpPr/>
          <p:nvPr/>
        </p:nvCxnSpPr>
        <p:spPr>
          <a:xfrm>
            <a:off x="606490" y="6064898"/>
            <a:ext cx="1072087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29E99F4-1023-2B7F-453E-289B7A8B918E}"/>
              </a:ext>
            </a:extLst>
          </p:cNvPr>
          <p:cNvSpPr txBox="1"/>
          <p:nvPr/>
        </p:nvSpPr>
        <p:spPr>
          <a:xfrm>
            <a:off x="606490" y="6211670"/>
            <a:ext cx="10552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Example of reference </a:t>
            </a:r>
            <a:r>
              <a:rPr lang="it-IT" sz="1400" dirty="0" err="1"/>
              <a:t>footnote</a:t>
            </a:r>
            <a:endParaRPr lang="it-IT" sz="1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4141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CC98AB-146F-913C-21F6-0BBE6A44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847781"/>
            <a:ext cx="9895093" cy="766416"/>
          </a:xfrm>
        </p:spPr>
        <p:txBody>
          <a:bodyPr>
            <a:normAutofit fontScale="90000"/>
          </a:bodyPr>
          <a:lstStyle/>
          <a:p>
            <a:r>
              <a:rPr lang="it-IT" dirty="0"/>
              <a:t>Tasks Analysis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470D81E-1F9E-3AD8-99D9-0AE0AAA2503A}"/>
              </a:ext>
            </a:extLst>
          </p:cNvPr>
          <p:cNvSpPr txBox="1"/>
          <p:nvPr/>
        </p:nvSpPr>
        <p:spPr>
          <a:xfrm>
            <a:off x="606490" y="1810139"/>
            <a:ext cx="1055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Example of content</a:t>
            </a:r>
          </a:p>
          <a:p>
            <a:endParaRPr lang="it-IT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D68319C-C06A-F696-9960-9A42DE124534}"/>
              </a:ext>
            </a:extLst>
          </p:cNvPr>
          <p:cNvCxnSpPr/>
          <p:nvPr/>
        </p:nvCxnSpPr>
        <p:spPr>
          <a:xfrm>
            <a:off x="606490" y="6064898"/>
            <a:ext cx="1072087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29E99F4-1023-2B7F-453E-289B7A8B918E}"/>
              </a:ext>
            </a:extLst>
          </p:cNvPr>
          <p:cNvSpPr txBox="1"/>
          <p:nvPr/>
        </p:nvSpPr>
        <p:spPr>
          <a:xfrm>
            <a:off x="606490" y="6211670"/>
            <a:ext cx="10552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Example of reference </a:t>
            </a:r>
            <a:r>
              <a:rPr lang="it-IT" sz="1400" dirty="0" err="1"/>
              <a:t>footnote</a:t>
            </a:r>
            <a:endParaRPr lang="it-IT" sz="1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4021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CC98AB-146F-913C-21F6-0BBE6A44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847781"/>
            <a:ext cx="9895093" cy="766416"/>
          </a:xfrm>
        </p:spPr>
        <p:txBody>
          <a:bodyPr>
            <a:normAutofit fontScale="90000"/>
          </a:bodyPr>
          <a:lstStyle/>
          <a:p>
            <a:r>
              <a:rPr lang="it-IT" dirty="0"/>
              <a:t>Results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470D81E-1F9E-3AD8-99D9-0AE0AAA2503A}"/>
              </a:ext>
            </a:extLst>
          </p:cNvPr>
          <p:cNvSpPr txBox="1"/>
          <p:nvPr/>
        </p:nvSpPr>
        <p:spPr>
          <a:xfrm>
            <a:off x="606490" y="1810139"/>
            <a:ext cx="1055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Example of content</a:t>
            </a:r>
          </a:p>
          <a:p>
            <a:endParaRPr lang="it-IT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D68319C-C06A-F696-9960-9A42DE124534}"/>
              </a:ext>
            </a:extLst>
          </p:cNvPr>
          <p:cNvCxnSpPr/>
          <p:nvPr/>
        </p:nvCxnSpPr>
        <p:spPr>
          <a:xfrm>
            <a:off x="606490" y="6064898"/>
            <a:ext cx="1072087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29E99F4-1023-2B7F-453E-289B7A8B918E}"/>
              </a:ext>
            </a:extLst>
          </p:cNvPr>
          <p:cNvSpPr txBox="1"/>
          <p:nvPr/>
        </p:nvSpPr>
        <p:spPr>
          <a:xfrm>
            <a:off x="606490" y="6211670"/>
            <a:ext cx="10552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Example of reference </a:t>
            </a:r>
            <a:r>
              <a:rPr lang="it-IT" sz="1400" dirty="0" err="1"/>
              <a:t>footnote</a:t>
            </a:r>
            <a:endParaRPr lang="it-IT" sz="1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8790089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3" baseType="lpstr">
      <vt:lpstr>Arial</vt:lpstr>
      <vt:lpstr>Bierstadt</vt:lpstr>
      <vt:lpstr>GestaltVTI</vt:lpstr>
      <vt:lpstr>Mobisec Unveiled: A Tactical Communication Approach</vt:lpstr>
      <vt:lpstr>Mobisec Context</vt:lpstr>
      <vt:lpstr>Audience Analysis</vt:lpstr>
      <vt:lpstr>Audience Analysis</vt:lpstr>
      <vt:lpstr>Budget Analysis</vt:lpstr>
      <vt:lpstr>Channels Analysis</vt:lpstr>
      <vt:lpstr>Tasks Analysis</vt:lpstr>
      <vt:lpstr>Tasks Analysis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Rovesti Gabriel</dc:creator>
  <cp:lastModifiedBy>Rovesti Gabriel</cp:lastModifiedBy>
  <cp:revision>5</cp:revision>
  <dcterms:created xsi:type="dcterms:W3CDTF">2023-12-03T10:54:40Z</dcterms:created>
  <dcterms:modified xsi:type="dcterms:W3CDTF">2023-12-03T12:56:58Z</dcterms:modified>
</cp:coreProperties>
</file>